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4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0" r:id="rId15"/>
    <p:sldId id="271" r:id="rId16"/>
    <p:sldId id="272" r:id="rId17"/>
    <p:sldId id="273" r:id="rId18"/>
    <p:sldId id="274" r:id="rId19"/>
    <p:sldId id="283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81200-29E6-6B66-3E70-38B570D9DC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F4FE0B-3118-5CBA-CD70-C2D6B6D45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8C4140-D37A-76C5-4EAF-3B60F4D80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2FDC71-4B63-E384-3BB4-EE1FFD85F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EF7BBE-49C1-D599-9AC6-34B6EAA8D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87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FC548D-B007-A97E-D224-675288CCB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B516AA-1559-2D2D-2A42-00D518395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12431B-2389-376B-AEE0-8E59CBAE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BA27AF-346D-D604-03DD-42120F13D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C09AA8-E481-CA10-ABA2-7FD117188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568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FA7DF7-5E8B-8CE1-366D-0ACC0DA8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7180BF-32E3-7620-A5AA-170E9D281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81E276-93AD-6FAB-D354-35C2D4AA8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BF1C8-ABEC-31B4-A731-F7DAAE3BC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E54AA9-17BC-A2B4-D850-2F45DAA1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82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94F89-7A56-31EF-B50D-2FE30571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46097B-0820-1FF4-D40D-D7F1F4286C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21E170-DD07-6978-AF3E-8F1A511D8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9E26A98-043C-8F4E-54FF-81CD03293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0D78CF-8FBE-B4A1-8F41-1D0614CC0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5F4AF7-6EFE-FF17-7B26-5D06627C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99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362DC-35D4-409D-90DF-D6D401504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14A5C7-1938-7835-47FA-B492893CE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93A7E2-8A4A-94D7-08B1-D2A7E5E81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2FDEA0-C6F6-AE0E-5CBA-B4C8B9DA36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2FBBC4-E2B1-8B97-8702-4BD7D1932F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A9E78E6-3D73-FBB4-C21C-A0BDF8FC2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8F115B7-D4E4-57D6-B209-C41036030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B08A3B-5AA4-0872-B241-7F83E7A6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07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FF3521-741A-8BEF-C983-7D908A41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B9BED0-A6D5-994A-83DC-D012571F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A6A226B-C7FA-C3CE-8771-01DDE17E8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C374F29-C5A6-D56E-0E90-0567638D8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79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991994-5099-6A44-7B4A-8EC16DAE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2D7E03-0669-6856-A2AC-B112C60EA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92F56C-FE1A-59A3-D836-466DB9025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898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0AA5F-2BC4-204E-2B39-45607343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00EC3C-C5CA-F405-DDC6-89EFE1AD0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3F8ABC-6207-1C7C-AFBF-3D0566D3C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E4A906-0D1B-60CA-9CD3-0C1A6A56E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297089-B829-ED59-2087-530A1F393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8C34FB-E603-5455-35BB-2E1B4F5F8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80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72F74-D721-7FE1-A554-3C79EDE3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80DC48-9A0A-D532-9E1E-90F72A749D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A85796-EC87-224D-020F-39260AFD9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7D9FE1-6DF7-0C08-B5C4-D737D2AB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34D294-2D07-128F-A33A-39936B20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C3F1E9-1CC9-5891-18E9-9F37A0D8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782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22161-B163-43E2-5F68-382094884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42471-F7BD-6093-00EB-985A72D01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E1B2FE-D1C9-38BC-3461-4109D021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1CC6CF-58D9-7E82-731E-AAA94D6C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51CC7C-08C0-6814-DDE8-0D2BC31E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896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C78F72-10E8-430F-B4CE-DBE15865CE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7F1B77-13C4-3005-858A-0CCF6CD2E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21065E-9CE5-D11E-9E27-8541CEF4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3AC4E6-D903-F98A-3CA5-7D6B55FB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767C27-59CB-5DB2-339F-E0BF49BC2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39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5B703-8E30-C191-9808-9FBC77E6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687124-C4F3-7B65-55BB-746113CDC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A89E09-9993-0904-F94A-044C308D7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35AAE2-E13A-437F-908E-CCDD29D2FE7D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CA026E-9F9E-C794-BF3A-FCC9652D6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9233EB-81DF-9DF4-819B-F6B77B397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05207D-8B93-4C60-8288-0B08668113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82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B532B5-E78E-4382-8800-A25B5A61E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"/>
            <a:ext cx="12192000" cy="68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9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6A7678-6371-4BCB-902F-501B8A0D9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5753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C0DD0E-5DA0-4525-827D-A9775562C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"/>
            <a:ext cx="12192000" cy="68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2186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05A86AF-FADD-4EC3-A248-819B8E1CC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009EA3-9189-478B-9410-003A95F6A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"/>
            <a:ext cx="12192000" cy="685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04757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32C5B0-5985-45F4-9A9E-885E3A457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3439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8D545C-F2AF-4360-8915-02171DACB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1282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7EE03C-7DD9-4985-AFF2-452937480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853380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9F73EF-749A-472A-8738-1D35C2921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19985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A5FDCE-E6F5-4878-864D-956FC8811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4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953A12-46F5-4641-8F45-77FB7534D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F5848A-A660-4053-A9F9-8D49C4BE6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4941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355930-80CC-DE16-A2CE-8FBE1B4F2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" y="0"/>
            <a:ext cx="12179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9652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047F13-C1B4-4410-A6D1-A051F3977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21919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0CFAB3-B600-1F7C-01CF-C57115597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0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8AC0352-BBD0-41B5-AD6E-02E0AB575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8742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8B5A63-DB34-49A2-993F-6D45994CD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14050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2B99CF-B759-2CF6-5B39-EF0FC3773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36173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38A1CE-1D4C-4553-A176-25D75D7C3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34059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8A98CF-A9FC-4B35-B140-B487F1C55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349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D5208F-84F2-4F91-A03D-2DA33FD71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0963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A7CC8F-9DDD-429D-9372-711184A39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ACEE23-380B-405B-A771-61BE0A4039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5FA407-59F7-4517-8CC0-A2795E121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60E7D9-2A5A-832D-8434-C3EAE25D0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8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55B910-BCB3-4D0C-B722-FE98CCF9D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88531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349C3C-D4A4-4CD3-9989-81C23730F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" y="0"/>
            <a:ext cx="12174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9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A7363F-605C-481A-8566-7A7A349EC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0"/>
            <a:ext cx="12192000" cy="685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0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0</Words>
  <Application>Microsoft Office PowerPoint</Application>
  <PresentationFormat>Широкоэкранный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Синий Иней</dc:creator>
  <cp:lastModifiedBy>Пользователь</cp:lastModifiedBy>
  <cp:revision>17</cp:revision>
  <dcterms:created xsi:type="dcterms:W3CDTF">2025-02-16T21:18:05Z</dcterms:created>
  <dcterms:modified xsi:type="dcterms:W3CDTF">2026-07-22T08:45:38Z</dcterms:modified>
</cp:coreProperties>
</file>