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48" r:id="rId1"/>
  </p:sldMasterIdLst>
  <p:notesMasterIdLst>
    <p:notesMasterId r:id="rId10"/>
  </p:notesMasterIdLst>
  <p:handoutMasterIdLst>
    <p:handoutMasterId r:id="rId11"/>
  </p:handoutMasterIdLst>
  <p:sldIdLst>
    <p:sldId id="375" r:id="rId2"/>
    <p:sldId id="640" r:id="rId3"/>
    <p:sldId id="641" r:id="rId4"/>
    <p:sldId id="642" r:id="rId5"/>
    <p:sldId id="643" r:id="rId6"/>
    <p:sldId id="644" r:id="rId7"/>
    <p:sldId id="639" r:id="rId8"/>
    <p:sldId id="638" r:id="rId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1CBD2CCB-C8D1-463D-B9F8-2A0055E14390}">
          <p14:sldIdLst>
            <p14:sldId id="375"/>
            <p14:sldId id="640"/>
            <p14:sldId id="641"/>
            <p14:sldId id="642"/>
            <p14:sldId id="643"/>
            <p14:sldId id="644"/>
            <p14:sldId id="639"/>
            <p14:sldId id="638"/>
          </p14:sldIdLst>
        </p14:section>
      </p14:sectionLst>
    </p:ext>
    <p:ext uri="{EFAFB233-063F-42B5-8137-9DF3F51BA10A}">
      <p15:sldGuideLst xmlns:p15="http://schemas.microsoft.com/office/powerpoint/2012/main" xmlns="">
        <p15:guide id="1" orient="horz" pos="4319">
          <p15:clr>
            <a:srgbClr val="A4A3A4"/>
          </p15:clr>
        </p15:guide>
        <p15:guide id="2">
          <p15:clr>
            <a:srgbClr val="A4A3A4"/>
          </p15:clr>
        </p15:guide>
        <p15:guide id="3" orient="horz" pos="2160">
          <p15:clr>
            <a:srgbClr val="A4A3A4"/>
          </p15:clr>
        </p15:guide>
        <p15:guide id="4"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60" userDrawn="1">
          <p15:clr>
            <a:srgbClr val="A4A3A4"/>
          </p15:clr>
        </p15:guide>
        <p15:guide id="3" orient="horz" pos="3144" userDrawn="1">
          <p15:clr>
            <a:srgbClr val="A4A3A4"/>
          </p15:clr>
        </p15:guide>
        <p15:guide id="4" pos="2141" userDrawn="1">
          <p15:clr>
            <a:srgbClr val="A4A3A4"/>
          </p15:clr>
        </p15:guide>
        <p15:guide id="5" orient="horz" pos="311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КАРПОВ АЛЕКСЕЙ СЕРГЕЕВИЧ" initials="КАС" lastIdx="4" clrIdx="0"/>
  <p:cmAuthor id="1" name="Панан А.Ю." initials="ПАЮ" lastIdx="0"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098" y="-78"/>
      </p:cViewPr>
      <p:guideLst>
        <p:guide orient="horz" pos="4319"/>
        <p:guide orient="horz" pos="2160"/>
        <p:guide/>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guide orient="horz" pos="3127"/>
        <p:guide orient="horz" pos="3144"/>
        <p:guide orient="horz" pos="3110"/>
        <p:guide pos="216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1F33EEA-EDDF-448C-B719-0DA7A641EEF0}" type="datetimeFigureOut">
              <a:rPr lang="ru-RU" smtClean="0"/>
              <a:pPr/>
              <a:t>03.10.2019</a:t>
            </a:fld>
            <a:endParaRPr lang="ru-RU"/>
          </a:p>
        </p:txBody>
      </p:sp>
      <p:sp>
        <p:nvSpPr>
          <p:cNvPr id="4" name="Нижний колонтитул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4D9D948E-3272-498F-93C7-F31293B1B5A0}" type="slidenum">
              <a:rPr lang="ru-RU" smtClean="0"/>
              <a:pPr/>
              <a:t>‹#›</a:t>
            </a:fld>
            <a:endParaRPr lang="ru-RU"/>
          </a:p>
        </p:txBody>
      </p:sp>
    </p:spTree>
    <p:extLst>
      <p:ext uri="{BB962C8B-B14F-4D97-AF65-F5344CB8AC3E}">
        <p14:creationId xmlns:p14="http://schemas.microsoft.com/office/powerpoint/2010/main" val="20529986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145C474-6680-44B0-81DD-1C092DDD4D46}" type="datetimeFigureOut">
              <a:rPr lang="ru-RU" smtClean="0"/>
              <a:pPr/>
              <a:t>03.10.2019</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4F0AAAF1-2415-4CCE-A015-CC6B3532D964}" type="slidenum">
              <a:rPr lang="ru-RU" smtClean="0"/>
              <a:pPr/>
              <a:t>‹#›</a:t>
            </a:fld>
            <a:endParaRPr lang="ru-RU"/>
          </a:p>
        </p:txBody>
      </p:sp>
    </p:spTree>
    <p:extLst>
      <p:ext uri="{BB962C8B-B14F-4D97-AF65-F5344CB8AC3E}">
        <p14:creationId xmlns:p14="http://schemas.microsoft.com/office/powerpoint/2010/main" val="2580724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xfrm>
            <a:off x="2824163" y="49213"/>
            <a:ext cx="4275137" cy="32083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Заметки 2"/>
          <p:cNvSpPr>
            <a:spLocks noGrp="1"/>
          </p:cNvSpPr>
          <p:nvPr>
            <p:ph type="body" idx="1"/>
          </p:nvPr>
        </p:nvSpPr>
        <p:spPr>
          <a:xfrm>
            <a:off x="150959" y="3297327"/>
            <a:ext cx="9657173" cy="350035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287463" algn="just">
              <a:spcAft>
                <a:spcPts val="300"/>
              </a:spcAft>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03718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xfrm>
            <a:off x="2824163" y="49213"/>
            <a:ext cx="4275137" cy="32083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Заметки 2"/>
          <p:cNvSpPr>
            <a:spLocks noGrp="1"/>
          </p:cNvSpPr>
          <p:nvPr>
            <p:ph type="body" idx="1"/>
          </p:nvPr>
        </p:nvSpPr>
        <p:spPr>
          <a:xfrm>
            <a:off x="150959" y="3297327"/>
            <a:ext cx="9657173" cy="350035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287463" algn="just">
              <a:spcAft>
                <a:spcPts val="300"/>
              </a:spcAft>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5615074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2D350B4-811D-9C49-8D4A-B431FFD45952}" type="slidenum">
              <a:rPr lang="en-US" smtClean="0"/>
              <a:pPr/>
              <a:t>‹#›</a:t>
            </a:fld>
            <a:endParaRPr lang="en-US" dirty="0"/>
          </a:p>
        </p:txBody>
      </p:sp>
      <p:pic>
        <p:nvPicPr>
          <p:cNvPr id="7" name="Picture 6"/>
          <p:cNvPicPr>
            <a:picLocks noChangeAspect="1"/>
          </p:cNvPicPr>
          <p:nvPr userDrawn="1"/>
        </p:nvPicPr>
        <p:blipFill>
          <a:blip r:embed="rId2"/>
          <a:stretch>
            <a:fillRect/>
          </a:stretch>
        </p:blipFill>
        <p:spPr>
          <a:xfrm>
            <a:off x="3537914" y="273554"/>
            <a:ext cx="4981978" cy="234446"/>
          </a:xfrm>
          <a:prstGeom prst="rect">
            <a:avLst/>
          </a:prstGeom>
        </p:spPr>
      </p:pic>
      <p:sp>
        <p:nvSpPr>
          <p:cNvPr id="8" name="Slide Number Placeholder 12"/>
          <p:cNvSpPr txBox="1">
            <a:spLocks/>
          </p:cNvSpPr>
          <p:nvPr userDrawn="1"/>
        </p:nvSpPr>
        <p:spPr>
          <a:xfrm>
            <a:off x="8516509" y="97634"/>
            <a:ext cx="848799" cy="537466"/>
          </a:xfrm>
          <a:prstGeom prst="rect">
            <a:avLst/>
          </a:prstGeom>
        </p:spPr>
        <p:txBody>
          <a:bodyPr vert="horz" lIns="91440" tIns="45720" rIns="91440" bIns="45720" rtlCol="0" anchor="ctr"/>
          <a:lstStyle>
            <a:defPPr>
              <a:defRPr lang="en-US"/>
            </a:defPPr>
            <a:lvl1pPr marL="0" algn="l" defTabSz="457200" rtl="0" eaLnBrk="1" latinLnBrk="0" hangingPunct="1">
              <a:defRPr sz="2200" kern="1200">
                <a:solidFill>
                  <a:srgbClr val="DEAA46"/>
                </a:solidFill>
                <a:latin typeface="DINPro-Light"/>
                <a:ea typeface="+mn-ea"/>
                <a:cs typeface="DINPro-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2D350B4-811D-9C49-8D4A-B431FFD45952}" type="slidenum">
              <a:rPr lang="en-US" smtClean="0"/>
              <a:pPr/>
              <a:t>‹#›</a:t>
            </a:fld>
            <a:endParaRPr lang="en-US" dirty="0"/>
          </a:p>
        </p:txBody>
      </p:sp>
    </p:spTree>
    <p:extLst>
      <p:ext uri="{BB962C8B-B14F-4D97-AF65-F5344CB8AC3E}">
        <p14:creationId xmlns:p14="http://schemas.microsoft.com/office/powerpoint/2010/main" val="2364878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2D350B4-811D-9C49-8D4A-B431FFD45952}" type="slidenum">
              <a:rPr lang="en-US" smtClean="0"/>
              <a:pPr/>
              <a:t>‹#›</a:t>
            </a:fld>
            <a:endParaRPr lang="en-US" dirty="0"/>
          </a:p>
        </p:txBody>
      </p:sp>
    </p:spTree>
    <p:extLst>
      <p:ext uri="{BB962C8B-B14F-4D97-AF65-F5344CB8AC3E}">
        <p14:creationId xmlns:p14="http://schemas.microsoft.com/office/powerpoint/2010/main" val="2117854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2D350B4-811D-9C49-8D4A-B431FFD45952}" type="slidenum">
              <a:rPr lang="en-US" smtClean="0"/>
              <a:pPr/>
              <a:t>‹#›</a:t>
            </a:fld>
            <a:endParaRPr lang="en-US" dirty="0"/>
          </a:p>
        </p:txBody>
      </p:sp>
    </p:spTree>
    <p:extLst>
      <p:ext uri="{BB962C8B-B14F-4D97-AF65-F5344CB8AC3E}">
        <p14:creationId xmlns:p14="http://schemas.microsoft.com/office/powerpoint/2010/main" val="4260082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8" name="Slide Number Placeholder 12"/>
          <p:cNvSpPr txBox="1">
            <a:spLocks/>
          </p:cNvSpPr>
          <p:nvPr userDrawn="1"/>
        </p:nvSpPr>
        <p:spPr>
          <a:xfrm>
            <a:off x="8516509" y="97634"/>
            <a:ext cx="848799" cy="537466"/>
          </a:xfrm>
          <a:prstGeom prst="rect">
            <a:avLst/>
          </a:prstGeom>
        </p:spPr>
        <p:txBody>
          <a:bodyPr vert="horz" lIns="91440" tIns="45720" rIns="91440" bIns="45720" rtlCol="0" anchor="ctr"/>
          <a:lstStyle>
            <a:defPPr>
              <a:defRPr lang="en-US"/>
            </a:defPPr>
            <a:lvl1pPr marL="0" algn="l" defTabSz="457200" rtl="0" eaLnBrk="1" latinLnBrk="0" hangingPunct="1">
              <a:defRPr sz="2200" kern="1200">
                <a:solidFill>
                  <a:srgbClr val="DEAA46"/>
                </a:solidFill>
                <a:latin typeface="DINPro-Light"/>
                <a:ea typeface="+mn-ea"/>
                <a:cs typeface="DINPro-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2D350B4-811D-9C49-8D4A-B431FFD45952}" type="slidenum">
              <a:rPr lang="en-US" smtClean="0"/>
              <a:pPr/>
              <a:t>‹#›</a:t>
            </a:fld>
            <a:endParaRPr lang="en-US" dirty="0"/>
          </a:p>
        </p:txBody>
      </p:sp>
    </p:spTree>
    <p:extLst>
      <p:ext uri="{BB962C8B-B14F-4D97-AF65-F5344CB8AC3E}">
        <p14:creationId xmlns:p14="http://schemas.microsoft.com/office/powerpoint/2010/main" val="2409539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4258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2D350B4-811D-9C49-8D4A-B431FFD45952}" type="slidenum">
              <a:rPr lang="en-US" smtClean="0"/>
              <a:pPr/>
              <a:t>‹#›</a:t>
            </a:fld>
            <a:endParaRPr lang="en-US" dirty="0"/>
          </a:p>
        </p:txBody>
      </p:sp>
    </p:spTree>
    <p:extLst>
      <p:ext uri="{BB962C8B-B14F-4D97-AF65-F5344CB8AC3E}">
        <p14:creationId xmlns:p14="http://schemas.microsoft.com/office/powerpoint/2010/main" val="1317414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2D350B4-811D-9C49-8D4A-B431FFD45952}" type="slidenum">
              <a:rPr lang="en-US" smtClean="0"/>
              <a:pPr/>
              <a:t>‹#›</a:t>
            </a:fld>
            <a:endParaRPr lang="en-US" dirty="0"/>
          </a:p>
        </p:txBody>
      </p:sp>
    </p:spTree>
    <p:extLst>
      <p:ext uri="{BB962C8B-B14F-4D97-AF65-F5344CB8AC3E}">
        <p14:creationId xmlns:p14="http://schemas.microsoft.com/office/powerpoint/2010/main" val="3407469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2D350B4-811D-9C49-8D4A-B431FFD45952}" type="slidenum">
              <a:rPr lang="en-US" smtClean="0"/>
              <a:pPr/>
              <a:t>‹#›</a:t>
            </a:fld>
            <a:endParaRPr lang="en-US" dirty="0"/>
          </a:p>
        </p:txBody>
      </p:sp>
    </p:spTree>
    <p:extLst>
      <p:ext uri="{BB962C8B-B14F-4D97-AF65-F5344CB8AC3E}">
        <p14:creationId xmlns:p14="http://schemas.microsoft.com/office/powerpoint/2010/main" val="3267228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2D350B4-811D-9C49-8D4A-B431FFD45952}" type="slidenum">
              <a:rPr lang="en-US" smtClean="0"/>
              <a:pPr/>
              <a:t>‹#›</a:t>
            </a:fld>
            <a:endParaRPr lang="en-US" dirty="0"/>
          </a:p>
        </p:txBody>
      </p:sp>
    </p:spTree>
    <p:extLst>
      <p:ext uri="{BB962C8B-B14F-4D97-AF65-F5344CB8AC3E}">
        <p14:creationId xmlns:p14="http://schemas.microsoft.com/office/powerpoint/2010/main" val="2553582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2D350B4-811D-9C49-8D4A-B431FFD45952}" type="slidenum">
              <a:rPr lang="en-US" smtClean="0"/>
              <a:pPr/>
              <a:t>‹#›</a:t>
            </a:fld>
            <a:endParaRPr lang="en-US" dirty="0"/>
          </a:p>
        </p:txBody>
      </p:sp>
    </p:spTree>
    <p:extLst>
      <p:ext uri="{BB962C8B-B14F-4D97-AF65-F5344CB8AC3E}">
        <p14:creationId xmlns:p14="http://schemas.microsoft.com/office/powerpoint/2010/main" val="74823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2D350B4-811D-9C49-8D4A-B431FFD45952}" type="slidenum">
              <a:rPr lang="en-US" smtClean="0"/>
              <a:pPr/>
              <a:t>‹#›</a:t>
            </a:fld>
            <a:endParaRPr lang="en-US" dirty="0"/>
          </a:p>
        </p:txBody>
      </p:sp>
    </p:spTree>
    <p:extLst>
      <p:ext uri="{BB962C8B-B14F-4D97-AF65-F5344CB8AC3E}">
        <p14:creationId xmlns:p14="http://schemas.microsoft.com/office/powerpoint/2010/main" val="109317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NUL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alphaModFix amt="33000"/>
            <a:lum bright="20000"/>
          </a:blip>
          <a:stretch>
            <a:fillRect/>
          </a:stretch>
        </p:blipFill>
        <p:spPr>
          <a:xfrm>
            <a:off x="5334759" y="-451827"/>
            <a:ext cx="4584602" cy="5030792"/>
          </a:xfrm>
          <a:prstGeom prst="rect">
            <a:avLst/>
          </a:prstGeom>
        </p:spPr>
      </p:pic>
      <p:sp>
        <p:nvSpPr>
          <p:cNvPr id="982" name="AutoShape 981"/>
          <p:cNvSpPr>
            <a:spLocks noChangeAspect="1" noChangeArrowheads="1" noTextEdit="1"/>
          </p:cNvSpPr>
          <p:nvPr userDrawn="1"/>
        </p:nvSpPr>
        <p:spPr bwMode="auto">
          <a:xfrm>
            <a:off x="309563" y="247650"/>
            <a:ext cx="1787525" cy="4699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grpSp>
        <p:nvGrpSpPr>
          <p:cNvPr id="983" name="Group 1183"/>
          <p:cNvGrpSpPr>
            <a:grpSpLocks/>
          </p:cNvGrpSpPr>
          <p:nvPr userDrawn="1"/>
        </p:nvGrpSpPr>
        <p:grpSpPr bwMode="auto">
          <a:xfrm>
            <a:off x="309563" y="244475"/>
            <a:ext cx="250825" cy="481013"/>
            <a:chOff x="195" y="154"/>
            <a:chExt cx="158" cy="303"/>
          </a:xfrm>
        </p:grpSpPr>
        <p:sp>
          <p:nvSpPr>
            <p:cNvPr id="1758" name="Freeform 983"/>
            <p:cNvSpPr>
              <a:spLocks noEditPoints="1"/>
            </p:cNvSpPr>
            <p:nvPr userDrawn="1"/>
          </p:nvSpPr>
          <p:spPr bwMode="auto">
            <a:xfrm>
              <a:off x="195" y="196"/>
              <a:ext cx="136" cy="261"/>
            </a:xfrm>
            <a:custGeom>
              <a:avLst/>
              <a:gdLst>
                <a:gd name="T0" fmla="*/ 284 w 304"/>
                <a:gd name="T1" fmla="*/ 540 h 573"/>
                <a:gd name="T2" fmla="*/ 283 w 304"/>
                <a:gd name="T3" fmla="*/ 491 h 573"/>
                <a:gd name="T4" fmla="*/ 252 w 304"/>
                <a:gd name="T5" fmla="*/ 499 h 573"/>
                <a:gd name="T6" fmla="*/ 248 w 304"/>
                <a:gd name="T7" fmla="*/ 484 h 573"/>
                <a:gd name="T8" fmla="*/ 244 w 304"/>
                <a:gd name="T9" fmla="*/ 514 h 573"/>
                <a:gd name="T10" fmla="*/ 304 w 304"/>
                <a:gd name="T11" fmla="*/ 573 h 573"/>
                <a:gd name="T12" fmla="*/ 272 w 304"/>
                <a:gd name="T13" fmla="*/ 559 h 573"/>
                <a:gd name="T14" fmla="*/ 206 w 304"/>
                <a:gd name="T15" fmla="*/ 522 h 573"/>
                <a:gd name="T16" fmla="*/ 184 w 304"/>
                <a:gd name="T17" fmla="*/ 521 h 573"/>
                <a:gd name="T18" fmla="*/ 207 w 304"/>
                <a:gd name="T19" fmla="*/ 466 h 573"/>
                <a:gd name="T20" fmla="*/ 273 w 304"/>
                <a:gd name="T21" fmla="*/ 446 h 573"/>
                <a:gd name="T22" fmla="*/ 258 w 304"/>
                <a:gd name="T23" fmla="*/ 395 h 573"/>
                <a:gd name="T24" fmla="*/ 244 w 304"/>
                <a:gd name="T25" fmla="*/ 433 h 573"/>
                <a:gd name="T26" fmla="*/ 214 w 304"/>
                <a:gd name="T27" fmla="*/ 427 h 573"/>
                <a:gd name="T28" fmla="*/ 193 w 304"/>
                <a:gd name="T29" fmla="*/ 433 h 573"/>
                <a:gd name="T30" fmla="*/ 181 w 304"/>
                <a:gd name="T31" fmla="*/ 416 h 573"/>
                <a:gd name="T32" fmla="*/ 168 w 304"/>
                <a:gd name="T33" fmla="*/ 375 h 573"/>
                <a:gd name="T34" fmla="*/ 218 w 304"/>
                <a:gd name="T35" fmla="*/ 344 h 573"/>
                <a:gd name="T36" fmla="*/ 209 w 304"/>
                <a:gd name="T37" fmla="*/ 297 h 573"/>
                <a:gd name="T38" fmla="*/ 190 w 304"/>
                <a:gd name="T39" fmla="*/ 332 h 573"/>
                <a:gd name="T40" fmla="*/ 164 w 304"/>
                <a:gd name="T41" fmla="*/ 301 h 573"/>
                <a:gd name="T42" fmla="*/ 124 w 304"/>
                <a:gd name="T43" fmla="*/ 330 h 573"/>
                <a:gd name="T44" fmla="*/ 97 w 304"/>
                <a:gd name="T45" fmla="*/ 339 h 573"/>
                <a:gd name="T46" fmla="*/ 86 w 304"/>
                <a:gd name="T47" fmla="*/ 318 h 573"/>
                <a:gd name="T48" fmla="*/ 92 w 304"/>
                <a:gd name="T49" fmla="*/ 275 h 573"/>
                <a:gd name="T50" fmla="*/ 64 w 304"/>
                <a:gd name="T51" fmla="*/ 262 h 573"/>
                <a:gd name="T52" fmla="*/ 7 w 304"/>
                <a:gd name="T53" fmla="*/ 225 h 573"/>
                <a:gd name="T54" fmla="*/ 33 w 304"/>
                <a:gd name="T55" fmla="*/ 178 h 573"/>
                <a:gd name="T56" fmla="*/ 6 w 304"/>
                <a:gd name="T57" fmla="*/ 105 h 573"/>
                <a:gd name="T58" fmla="*/ 66 w 304"/>
                <a:gd name="T59" fmla="*/ 93 h 573"/>
                <a:gd name="T60" fmla="*/ 102 w 304"/>
                <a:gd name="T61" fmla="*/ 87 h 573"/>
                <a:gd name="T62" fmla="*/ 136 w 304"/>
                <a:gd name="T63" fmla="*/ 113 h 573"/>
                <a:gd name="T64" fmla="*/ 177 w 304"/>
                <a:gd name="T65" fmla="*/ 216 h 573"/>
                <a:gd name="T66" fmla="*/ 229 w 304"/>
                <a:gd name="T67" fmla="*/ 193 h 573"/>
                <a:gd name="T68" fmla="*/ 242 w 304"/>
                <a:gd name="T69" fmla="*/ 167 h 573"/>
                <a:gd name="T70" fmla="*/ 220 w 304"/>
                <a:gd name="T71" fmla="*/ 108 h 573"/>
                <a:gd name="T72" fmla="*/ 185 w 304"/>
                <a:gd name="T73" fmla="*/ 122 h 573"/>
                <a:gd name="T74" fmla="*/ 149 w 304"/>
                <a:gd name="T75" fmla="*/ 111 h 573"/>
                <a:gd name="T76" fmla="*/ 174 w 304"/>
                <a:gd name="T77" fmla="*/ 95 h 573"/>
                <a:gd name="T78" fmla="*/ 151 w 304"/>
                <a:gd name="T79" fmla="*/ 83 h 573"/>
                <a:gd name="T80" fmla="*/ 186 w 304"/>
                <a:gd name="T81" fmla="*/ 47 h 573"/>
                <a:gd name="T82" fmla="*/ 251 w 304"/>
                <a:gd name="T83" fmla="*/ 61 h 573"/>
                <a:gd name="T84" fmla="*/ 295 w 304"/>
                <a:gd name="T85" fmla="*/ 82 h 573"/>
                <a:gd name="T86" fmla="*/ 304 w 304"/>
                <a:gd name="T87" fmla="*/ 573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04" h="573">
                  <a:moveTo>
                    <a:pt x="283" y="491"/>
                  </a:moveTo>
                  <a:lnTo>
                    <a:pt x="283" y="491"/>
                  </a:lnTo>
                  <a:cubicBezTo>
                    <a:pt x="278" y="504"/>
                    <a:pt x="269" y="533"/>
                    <a:pt x="284" y="540"/>
                  </a:cubicBezTo>
                  <a:cubicBezTo>
                    <a:pt x="283" y="530"/>
                    <a:pt x="285" y="505"/>
                    <a:pt x="290" y="489"/>
                  </a:cubicBezTo>
                  <a:cubicBezTo>
                    <a:pt x="292" y="480"/>
                    <a:pt x="301" y="445"/>
                    <a:pt x="298" y="439"/>
                  </a:cubicBezTo>
                  <a:cubicBezTo>
                    <a:pt x="297" y="452"/>
                    <a:pt x="291" y="474"/>
                    <a:pt x="283" y="491"/>
                  </a:cubicBezTo>
                  <a:close/>
                  <a:moveTo>
                    <a:pt x="248" y="484"/>
                  </a:moveTo>
                  <a:lnTo>
                    <a:pt x="248" y="484"/>
                  </a:lnTo>
                  <a:cubicBezTo>
                    <a:pt x="246" y="489"/>
                    <a:pt x="244" y="498"/>
                    <a:pt x="252" y="499"/>
                  </a:cubicBezTo>
                  <a:cubicBezTo>
                    <a:pt x="256" y="488"/>
                    <a:pt x="261" y="481"/>
                    <a:pt x="267" y="473"/>
                  </a:cubicBezTo>
                  <a:cubicBezTo>
                    <a:pt x="272" y="467"/>
                    <a:pt x="280" y="457"/>
                    <a:pt x="284" y="451"/>
                  </a:cubicBezTo>
                  <a:cubicBezTo>
                    <a:pt x="274" y="463"/>
                    <a:pt x="253" y="475"/>
                    <a:pt x="248" y="484"/>
                  </a:cubicBezTo>
                  <a:close/>
                  <a:moveTo>
                    <a:pt x="244" y="522"/>
                  </a:moveTo>
                  <a:lnTo>
                    <a:pt x="244" y="522"/>
                  </a:lnTo>
                  <a:cubicBezTo>
                    <a:pt x="244" y="519"/>
                    <a:pt x="244" y="518"/>
                    <a:pt x="244" y="514"/>
                  </a:cubicBezTo>
                  <a:cubicBezTo>
                    <a:pt x="241" y="514"/>
                    <a:pt x="236" y="513"/>
                    <a:pt x="233" y="509"/>
                  </a:cubicBezTo>
                  <a:cubicBezTo>
                    <a:pt x="229" y="517"/>
                    <a:pt x="235" y="522"/>
                    <a:pt x="244" y="522"/>
                  </a:cubicBezTo>
                  <a:close/>
                  <a:moveTo>
                    <a:pt x="304" y="573"/>
                  </a:moveTo>
                  <a:lnTo>
                    <a:pt x="304" y="573"/>
                  </a:lnTo>
                  <a:cubicBezTo>
                    <a:pt x="296" y="569"/>
                    <a:pt x="289" y="562"/>
                    <a:pt x="286" y="555"/>
                  </a:cubicBezTo>
                  <a:cubicBezTo>
                    <a:pt x="282" y="557"/>
                    <a:pt x="277" y="559"/>
                    <a:pt x="272" y="559"/>
                  </a:cubicBezTo>
                  <a:cubicBezTo>
                    <a:pt x="260" y="560"/>
                    <a:pt x="249" y="551"/>
                    <a:pt x="246" y="542"/>
                  </a:cubicBezTo>
                  <a:cubicBezTo>
                    <a:pt x="237" y="550"/>
                    <a:pt x="227" y="549"/>
                    <a:pt x="220" y="546"/>
                  </a:cubicBezTo>
                  <a:cubicBezTo>
                    <a:pt x="210" y="541"/>
                    <a:pt x="206" y="530"/>
                    <a:pt x="206" y="522"/>
                  </a:cubicBezTo>
                  <a:cubicBezTo>
                    <a:pt x="204" y="524"/>
                    <a:pt x="204" y="528"/>
                    <a:pt x="203" y="532"/>
                  </a:cubicBezTo>
                  <a:cubicBezTo>
                    <a:pt x="202" y="537"/>
                    <a:pt x="198" y="541"/>
                    <a:pt x="193" y="542"/>
                  </a:cubicBezTo>
                  <a:cubicBezTo>
                    <a:pt x="197" y="530"/>
                    <a:pt x="187" y="530"/>
                    <a:pt x="184" y="521"/>
                  </a:cubicBezTo>
                  <a:cubicBezTo>
                    <a:pt x="181" y="509"/>
                    <a:pt x="187" y="500"/>
                    <a:pt x="195" y="496"/>
                  </a:cubicBezTo>
                  <a:cubicBezTo>
                    <a:pt x="189" y="493"/>
                    <a:pt x="187" y="486"/>
                    <a:pt x="190" y="477"/>
                  </a:cubicBezTo>
                  <a:cubicBezTo>
                    <a:pt x="192" y="470"/>
                    <a:pt x="201" y="465"/>
                    <a:pt x="207" y="466"/>
                  </a:cubicBezTo>
                  <a:cubicBezTo>
                    <a:pt x="201" y="472"/>
                    <a:pt x="205" y="480"/>
                    <a:pt x="212" y="480"/>
                  </a:cubicBezTo>
                  <a:cubicBezTo>
                    <a:pt x="220" y="480"/>
                    <a:pt x="228" y="469"/>
                    <a:pt x="239" y="463"/>
                  </a:cubicBezTo>
                  <a:cubicBezTo>
                    <a:pt x="251" y="456"/>
                    <a:pt x="261" y="455"/>
                    <a:pt x="273" y="446"/>
                  </a:cubicBezTo>
                  <a:cubicBezTo>
                    <a:pt x="265" y="445"/>
                    <a:pt x="258" y="448"/>
                    <a:pt x="254" y="454"/>
                  </a:cubicBezTo>
                  <a:cubicBezTo>
                    <a:pt x="252" y="441"/>
                    <a:pt x="263" y="436"/>
                    <a:pt x="270" y="431"/>
                  </a:cubicBezTo>
                  <a:cubicBezTo>
                    <a:pt x="285" y="421"/>
                    <a:pt x="269" y="398"/>
                    <a:pt x="258" y="395"/>
                  </a:cubicBezTo>
                  <a:cubicBezTo>
                    <a:pt x="242" y="391"/>
                    <a:pt x="232" y="400"/>
                    <a:pt x="233" y="412"/>
                  </a:cubicBezTo>
                  <a:cubicBezTo>
                    <a:pt x="235" y="426"/>
                    <a:pt x="248" y="422"/>
                    <a:pt x="253" y="419"/>
                  </a:cubicBezTo>
                  <a:cubicBezTo>
                    <a:pt x="253" y="427"/>
                    <a:pt x="247" y="432"/>
                    <a:pt x="244" y="433"/>
                  </a:cubicBezTo>
                  <a:cubicBezTo>
                    <a:pt x="240" y="435"/>
                    <a:pt x="230" y="436"/>
                    <a:pt x="224" y="430"/>
                  </a:cubicBezTo>
                  <a:cubicBezTo>
                    <a:pt x="223" y="434"/>
                    <a:pt x="222" y="436"/>
                    <a:pt x="219" y="438"/>
                  </a:cubicBezTo>
                  <a:cubicBezTo>
                    <a:pt x="217" y="432"/>
                    <a:pt x="217" y="431"/>
                    <a:pt x="214" y="427"/>
                  </a:cubicBezTo>
                  <a:cubicBezTo>
                    <a:pt x="212" y="436"/>
                    <a:pt x="206" y="440"/>
                    <a:pt x="199" y="439"/>
                  </a:cubicBezTo>
                  <a:cubicBezTo>
                    <a:pt x="201" y="435"/>
                    <a:pt x="200" y="430"/>
                    <a:pt x="199" y="427"/>
                  </a:cubicBezTo>
                  <a:cubicBezTo>
                    <a:pt x="198" y="429"/>
                    <a:pt x="196" y="431"/>
                    <a:pt x="193" y="433"/>
                  </a:cubicBezTo>
                  <a:cubicBezTo>
                    <a:pt x="192" y="431"/>
                    <a:pt x="192" y="429"/>
                    <a:pt x="191" y="428"/>
                  </a:cubicBezTo>
                  <a:cubicBezTo>
                    <a:pt x="188" y="432"/>
                    <a:pt x="183" y="435"/>
                    <a:pt x="177" y="435"/>
                  </a:cubicBezTo>
                  <a:cubicBezTo>
                    <a:pt x="181" y="431"/>
                    <a:pt x="183" y="423"/>
                    <a:pt x="181" y="416"/>
                  </a:cubicBezTo>
                  <a:cubicBezTo>
                    <a:pt x="176" y="425"/>
                    <a:pt x="156" y="427"/>
                    <a:pt x="153" y="411"/>
                  </a:cubicBezTo>
                  <a:cubicBezTo>
                    <a:pt x="160" y="414"/>
                    <a:pt x="165" y="411"/>
                    <a:pt x="166" y="407"/>
                  </a:cubicBezTo>
                  <a:cubicBezTo>
                    <a:pt x="168" y="401"/>
                    <a:pt x="161" y="386"/>
                    <a:pt x="168" y="375"/>
                  </a:cubicBezTo>
                  <a:cubicBezTo>
                    <a:pt x="173" y="366"/>
                    <a:pt x="178" y="361"/>
                    <a:pt x="192" y="359"/>
                  </a:cubicBezTo>
                  <a:cubicBezTo>
                    <a:pt x="191" y="357"/>
                    <a:pt x="190" y="356"/>
                    <a:pt x="190" y="353"/>
                  </a:cubicBezTo>
                  <a:cubicBezTo>
                    <a:pt x="202" y="358"/>
                    <a:pt x="213" y="354"/>
                    <a:pt x="218" y="344"/>
                  </a:cubicBezTo>
                  <a:cubicBezTo>
                    <a:pt x="216" y="345"/>
                    <a:pt x="212" y="346"/>
                    <a:pt x="209" y="346"/>
                  </a:cubicBezTo>
                  <a:cubicBezTo>
                    <a:pt x="220" y="337"/>
                    <a:pt x="219" y="312"/>
                    <a:pt x="211" y="298"/>
                  </a:cubicBezTo>
                  <a:cubicBezTo>
                    <a:pt x="210" y="298"/>
                    <a:pt x="210" y="297"/>
                    <a:pt x="209" y="297"/>
                  </a:cubicBezTo>
                  <a:cubicBezTo>
                    <a:pt x="206" y="302"/>
                    <a:pt x="199" y="302"/>
                    <a:pt x="195" y="306"/>
                  </a:cubicBezTo>
                  <a:cubicBezTo>
                    <a:pt x="194" y="304"/>
                    <a:pt x="193" y="304"/>
                    <a:pt x="192" y="303"/>
                  </a:cubicBezTo>
                  <a:cubicBezTo>
                    <a:pt x="192" y="303"/>
                    <a:pt x="191" y="323"/>
                    <a:pt x="190" y="332"/>
                  </a:cubicBezTo>
                  <a:cubicBezTo>
                    <a:pt x="188" y="341"/>
                    <a:pt x="179" y="340"/>
                    <a:pt x="175" y="345"/>
                  </a:cubicBezTo>
                  <a:cubicBezTo>
                    <a:pt x="169" y="339"/>
                    <a:pt x="159" y="339"/>
                    <a:pt x="160" y="328"/>
                  </a:cubicBezTo>
                  <a:cubicBezTo>
                    <a:pt x="162" y="317"/>
                    <a:pt x="164" y="308"/>
                    <a:pt x="164" y="301"/>
                  </a:cubicBezTo>
                  <a:cubicBezTo>
                    <a:pt x="161" y="307"/>
                    <a:pt x="155" y="331"/>
                    <a:pt x="153" y="339"/>
                  </a:cubicBezTo>
                  <a:cubicBezTo>
                    <a:pt x="149" y="349"/>
                    <a:pt x="139" y="346"/>
                    <a:pt x="133" y="349"/>
                  </a:cubicBezTo>
                  <a:cubicBezTo>
                    <a:pt x="129" y="342"/>
                    <a:pt x="120" y="340"/>
                    <a:pt x="124" y="330"/>
                  </a:cubicBezTo>
                  <a:cubicBezTo>
                    <a:pt x="125" y="327"/>
                    <a:pt x="140" y="295"/>
                    <a:pt x="142" y="289"/>
                  </a:cubicBezTo>
                  <a:cubicBezTo>
                    <a:pt x="137" y="297"/>
                    <a:pt x="123" y="325"/>
                    <a:pt x="118" y="332"/>
                  </a:cubicBezTo>
                  <a:cubicBezTo>
                    <a:pt x="113" y="341"/>
                    <a:pt x="104" y="337"/>
                    <a:pt x="97" y="339"/>
                  </a:cubicBezTo>
                  <a:cubicBezTo>
                    <a:pt x="96" y="333"/>
                    <a:pt x="87" y="326"/>
                    <a:pt x="93" y="316"/>
                  </a:cubicBezTo>
                  <a:cubicBezTo>
                    <a:pt x="102" y="302"/>
                    <a:pt x="120" y="278"/>
                    <a:pt x="122" y="275"/>
                  </a:cubicBezTo>
                  <a:cubicBezTo>
                    <a:pt x="118" y="279"/>
                    <a:pt x="88" y="316"/>
                    <a:pt x="86" y="318"/>
                  </a:cubicBezTo>
                  <a:cubicBezTo>
                    <a:pt x="79" y="324"/>
                    <a:pt x="69" y="319"/>
                    <a:pt x="63" y="319"/>
                  </a:cubicBezTo>
                  <a:cubicBezTo>
                    <a:pt x="63" y="312"/>
                    <a:pt x="57" y="305"/>
                    <a:pt x="65" y="297"/>
                  </a:cubicBezTo>
                  <a:cubicBezTo>
                    <a:pt x="72" y="290"/>
                    <a:pt x="88" y="278"/>
                    <a:pt x="92" y="275"/>
                  </a:cubicBezTo>
                  <a:cubicBezTo>
                    <a:pt x="81" y="282"/>
                    <a:pt x="68" y="294"/>
                    <a:pt x="60" y="296"/>
                  </a:cubicBezTo>
                  <a:cubicBezTo>
                    <a:pt x="47" y="299"/>
                    <a:pt x="42" y="294"/>
                    <a:pt x="37" y="292"/>
                  </a:cubicBezTo>
                  <a:cubicBezTo>
                    <a:pt x="41" y="280"/>
                    <a:pt x="36" y="274"/>
                    <a:pt x="64" y="262"/>
                  </a:cubicBezTo>
                  <a:cubicBezTo>
                    <a:pt x="39" y="271"/>
                    <a:pt x="28" y="266"/>
                    <a:pt x="20" y="259"/>
                  </a:cubicBezTo>
                  <a:cubicBezTo>
                    <a:pt x="23" y="250"/>
                    <a:pt x="32" y="243"/>
                    <a:pt x="39" y="240"/>
                  </a:cubicBezTo>
                  <a:cubicBezTo>
                    <a:pt x="24" y="241"/>
                    <a:pt x="14" y="234"/>
                    <a:pt x="7" y="225"/>
                  </a:cubicBezTo>
                  <a:cubicBezTo>
                    <a:pt x="13" y="218"/>
                    <a:pt x="24" y="212"/>
                    <a:pt x="36" y="211"/>
                  </a:cubicBezTo>
                  <a:cubicBezTo>
                    <a:pt x="18" y="208"/>
                    <a:pt x="3" y="196"/>
                    <a:pt x="1" y="183"/>
                  </a:cubicBezTo>
                  <a:cubicBezTo>
                    <a:pt x="9" y="178"/>
                    <a:pt x="21" y="177"/>
                    <a:pt x="33" y="178"/>
                  </a:cubicBezTo>
                  <a:cubicBezTo>
                    <a:pt x="14" y="171"/>
                    <a:pt x="0" y="156"/>
                    <a:pt x="0" y="143"/>
                  </a:cubicBezTo>
                  <a:cubicBezTo>
                    <a:pt x="10" y="140"/>
                    <a:pt x="21" y="142"/>
                    <a:pt x="30" y="144"/>
                  </a:cubicBezTo>
                  <a:cubicBezTo>
                    <a:pt x="20" y="137"/>
                    <a:pt x="5" y="124"/>
                    <a:pt x="6" y="105"/>
                  </a:cubicBezTo>
                  <a:cubicBezTo>
                    <a:pt x="16" y="102"/>
                    <a:pt x="33" y="109"/>
                    <a:pt x="40" y="112"/>
                  </a:cubicBezTo>
                  <a:cubicBezTo>
                    <a:pt x="17" y="99"/>
                    <a:pt x="9" y="69"/>
                    <a:pt x="21" y="52"/>
                  </a:cubicBezTo>
                  <a:cubicBezTo>
                    <a:pt x="28" y="56"/>
                    <a:pt x="60" y="89"/>
                    <a:pt x="66" y="93"/>
                  </a:cubicBezTo>
                  <a:cubicBezTo>
                    <a:pt x="49" y="74"/>
                    <a:pt x="41" y="60"/>
                    <a:pt x="37" y="47"/>
                  </a:cubicBezTo>
                  <a:cubicBezTo>
                    <a:pt x="31" y="33"/>
                    <a:pt x="31" y="8"/>
                    <a:pt x="48" y="0"/>
                  </a:cubicBezTo>
                  <a:cubicBezTo>
                    <a:pt x="56" y="19"/>
                    <a:pt x="85" y="67"/>
                    <a:pt x="102" y="87"/>
                  </a:cubicBezTo>
                  <a:cubicBezTo>
                    <a:pt x="103" y="86"/>
                    <a:pt x="105" y="84"/>
                    <a:pt x="107" y="83"/>
                  </a:cubicBezTo>
                  <a:cubicBezTo>
                    <a:pt x="111" y="96"/>
                    <a:pt x="122" y="112"/>
                    <a:pt x="132" y="120"/>
                  </a:cubicBezTo>
                  <a:cubicBezTo>
                    <a:pt x="133" y="119"/>
                    <a:pt x="134" y="116"/>
                    <a:pt x="136" y="113"/>
                  </a:cubicBezTo>
                  <a:cubicBezTo>
                    <a:pt x="147" y="129"/>
                    <a:pt x="175" y="152"/>
                    <a:pt x="184" y="165"/>
                  </a:cubicBezTo>
                  <a:cubicBezTo>
                    <a:pt x="191" y="176"/>
                    <a:pt x="192" y="185"/>
                    <a:pt x="182" y="195"/>
                  </a:cubicBezTo>
                  <a:cubicBezTo>
                    <a:pt x="178" y="199"/>
                    <a:pt x="170" y="206"/>
                    <a:pt x="177" y="216"/>
                  </a:cubicBezTo>
                  <a:cubicBezTo>
                    <a:pt x="187" y="231"/>
                    <a:pt x="211" y="231"/>
                    <a:pt x="218" y="217"/>
                  </a:cubicBezTo>
                  <a:cubicBezTo>
                    <a:pt x="203" y="216"/>
                    <a:pt x="198" y="197"/>
                    <a:pt x="208" y="186"/>
                  </a:cubicBezTo>
                  <a:cubicBezTo>
                    <a:pt x="212" y="193"/>
                    <a:pt x="220" y="197"/>
                    <a:pt x="229" y="193"/>
                  </a:cubicBezTo>
                  <a:cubicBezTo>
                    <a:pt x="235" y="191"/>
                    <a:pt x="239" y="188"/>
                    <a:pt x="241" y="185"/>
                  </a:cubicBezTo>
                  <a:cubicBezTo>
                    <a:pt x="229" y="189"/>
                    <a:pt x="219" y="182"/>
                    <a:pt x="220" y="169"/>
                  </a:cubicBezTo>
                  <a:cubicBezTo>
                    <a:pt x="230" y="178"/>
                    <a:pt x="240" y="169"/>
                    <a:pt x="242" y="167"/>
                  </a:cubicBezTo>
                  <a:cubicBezTo>
                    <a:pt x="248" y="160"/>
                    <a:pt x="250" y="152"/>
                    <a:pt x="248" y="139"/>
                  </a:cubicBezTo>
                  <a:cubicBezTo>
                    <a:pt x="245" y="128"/>
                    <a:pt x="234" y="111"/>
                    <a:pt x="227" y="105"/>
                  </a:cubicBezTo>
                  <a:cubicBezTo>
                    <a:pt x="226" y="106"/>
                    <a:pt x="224" y="108"/>
                    <a:pt x="220" y="108"/>
                  </a:cubicBezTo>
                  <a:cubicBezTo>
                    <a:pt x="218" y="107"/>
                    <a:pt x="214" y="105"/>
                    <a:pt x="212" y="105"/>
                  </a:cubicBezTo>
                  <a:cubicBezTo>
                    <a:pt x="205" y="102"/>
                    <a:pt x="197" y="104"/>
                    <a:pt x="193" y="107"/>
                  </a:cubicBezTo>
                  <a:cubicBezTo>
                    <a:pt x="184" y="112"/>
                    <a:pt x="185" y="118"/>
                    <a:pt x="185" y="122"/>
                  </a:cubicBezTo>
                  <a:cubicBezTo>
                    <a:pt x="172" y="115"/>
                    <a:pt x="177" y="103"/>
                    <a:pt x="193" y="98"/>
                  </a:cubicBezTo>
                  <a:cubicBezTo>
                    <a:pt x="182" y="98"/>
                    <a:pt x="172" y="109"/>
                    <a:pt x="170" y="110"/>
                  </a:cubicBezTo>
                  <a:cubicBezTo>
                    <a:pt x="163" y="115"/>
                    <a:pt x="154" y="114"/>
                    <a:pt x="149" y="111"/>
                  </a:cubicBezTo>
                  <a:cubicBezTo>
                    <a:pt x="139" y="106"/>
                    <a:pt x="136" y="94"/>
                    <a:pt x="139" y="91"/>
                  </a:cubicBezTo>
                  <a:cubicBezTo>
                    <a:pt x="140" y="96"/>
                    <a:pt x="144" y="100"/>
                    <a:pt x="149" y="100"/>
                  </a:cubicBezTo>
                  <a:cubicBezTo>
                    <a:pt x="158" y="101"/>
                    <a:pt x="167" y="98"/>
                    <a:pt x="174" y="95"/>
                  </a:cubicBezTo>
                  <a:cubicBezTo>
                    <a:pt x="179" y="92"/>
                    <a:pt x="189" y="91"/>
                    <a:pt x="195" y="91"/>
                  </a:cubicBezTo>
                  <a:cubicBezTo>
                    <a:pt x="183" y="84"/>
                    <a:pt x="165" y="85"/>
                    <a:pt x="159" y="95"/>
                  </a:cubicBezTo>
                  <a:cubicBezTo>
                    <a:pt x="155" y="92"/>
                    <a:pt x="152" y="89"/>
                    <a:pt x="151" y="83"/>
                  </a:cubicBezTo>
                  <a:cubicBezTo>
                    <a:pt x="148" y="65"/>
                    <a:pt x="161" y="56"/>
                    <a:pt x="176" y="56"/>
                  </a:cubicBezTo>
                  <a:cubicBezTo>
                    <a:pt x="176" y="52"/>
                    <a:pt x="179" y="50"/>
                    <a:pt x="183" y="51"/>
                  </a:cubicBezTo>
                  <a:cubicBezTo>
                    <a:pt x="182" y="49"/>
                    <a:pt x="184" y="47"/>
                    <a:pt x="186" y="47"/>
                  </a:cubicBezTo>
                  <a:lnTo>
                    <a:pt x="243" y="47"/>
                  </a:lnTo>
                  <a:cubicBezTo>
                    <a:pt x="255" y="47"/>
                    <a:pt x="275" y="46"/>
                    <a:pt x="277" y="43"/>
                  </a:cubicBezTo>
                  <a:cubicBezTo>
                    <a:pt x="277" y="50"/>
                    <a:pt x="261" y="59"/>
                    <a:pt x="251" y="61"/>
                  </a:cubicBezTo>
                  <a:cubicBezTo>
                    <a:pt x="259" y="62"/>
                    <a:pt x="267" y="61"/>
                    <a:pt x="274" y="58"/>
                  </a:cubicBezTo>
                  <a:cubicBezTo>
                    <a:pt x="270" y="63"/>
                    <a:pt x="266" y="67"/>
                    <a:pt x="259" y="69"/>
                  </a:cubicBezTo>
                  <a:cubicBezTo>
                    <a:pt x="266" y="78"/>
                    <a:pt x="281" y="83"/>
                    <a:pt x="295" y="82"/>
                  </a:cubicBezTo>
                  <a:cubicBezTo>
                    <a:pt x="291" y="86"/>
                    <a:pt x="285" y="89"/>
                    <a:pt x="279" y="88"/>
                  </a:cubicBezTo>
                  <a:cubicBezTo>
                    <a:pt x="291" y="106"/>
                    <a:pt x="301" y="126"/>
                    <a:pt x="304" y="153"/>
                  </a:cubicBezTo>
                  <a:lnTo>
                    <a:pt x="304" y="573"/>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59" name="Freeform 984"/>
            <p:cNvSpPr>
              <a:spLocks/>
            </p:cNvSpPr>
            <p:nvPr userDrawn="1"/>
          </p:nvSpPr>
          <p:spPr bwMode="auto">
            <a:xfrm>
              <a:off x="324" y="447"/>
              <a:ext cx="7" cy="7"/>
            </a:xfrm>
            <a:custGeom>
              <a:avLst/>
              <a:gdLst>
                <a:gd name="T0" fmla="*/ 15 w 15"/>
                <a:gd name="T1" fmla="*/ 13 h 17"/>
                <a:gd name="T2" fmla="*/ 15 w 15"/>
                <a:gd name="T3" fmla="*/ 13 h 17"/>
                <a:gd name="T4" fmla="*/ 15 w 15"/>
                <a:gd name="T5" fmla="*/ 17 h 17"/>
                <a:gd name="T6" fmla="*/ 0 w 15"/>
                <a:gd name="T7" fmla="*/ 2 h 17"/>
                <a:gd name="T8" fmla="*/ 1 w 15"/>
                <a:gd name="T9" fmla="*/ 0 h 17"/>
                <a:gd name="T10" fmla="*/ 15 w 15"/>
                <a:gd name="T11" fmla="*/ 13 h 17"/>
              </a:gdLst>
              <a:ahLst/>
              <a:cxnLst>
                <a:cxn ang="0">
                  <a:pos x="T0" y="T1"/>
                </a:cxn>
                <a:cxn ang="0">
                  <a:pos x="T2" y="T3"/>
                </a:cxn>
                <a:cxn ang="0">
                  <a:pos x="T4" y="T5"/>
                </a:cxn>
                <a:cxn ang="0">
                  <a:pos x="T6" y="T7"/>
                </a:cxn>
                <a:cxn ang="0">
                  <a:pos x="T8" y="T9"/>
                </a:cxn>
                <a:cxn ang="0">
                  <a:pos x="T10" y="T11"/>
                </a:cxn>
              </a:cxnLst>
              <a:rect l="0" t="0" r="r" b="b"/>
              <a:pathLst>
                <a:path w="15" h="17">
                  <a:moveTo>
                    <a:pt x="15" y="13"/>
                  </a:moveTo>
                  <a:lnTo>
                    <a:pt x="15" y="13"/>
                  </a:lnTo>
                  <a:lnTo>
                    <a:pt x="15" y="17"/>
                  </a:lnTo>
                  <a:cubicBezTo>
                    <a:pt x="10" y="16"/>
                    <a:pt x="1" y="8"/>
                    <a:pt x="0" y="2"/>
                  </a:cubicBezTo>
                  <a:cubicBezTo>
                    <a:pt x="1" y="1"/>
                    <a:pt x="1" y="0"/>
                    <a:pt x="1" y="0"/>
                  </a:cubicBezTo>
                  <a:cubicBezTo>
                    <a:pt x="3" y="5"/>
                    <a:pt x="9" y="13"/>
                    <a:pt x="15" y="1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60" name="Freeform 985"/>
            <p:cNvSpPr>
              <a:spLocks/>
            </p:cNvSpPr>
            <p:nvPr userDrawn="1"/>
          </p:nvSpPr>
          <p:spPr bwMode="auto">
            <a:xfrm>
              <a:off x="323" y="398"/>
              <a:ext cx="8" cy="53"/>
            </a:xfrm>
            <a:custGeom>
              <a:avLst/>
              <a:gdLst>
                <a:gd name="T0" fmla="*/ 19 w 19"/>
                <a:gd name="T1" fmla="*/ 108 h 116"/>
                <a:gd name="T2" fmla="*/ 19 w 19"/>
                <a:gd name="T3" fmla="*/ 108 h 116"/>
                <a:gd name="T4" fmla="*/ 19 w 19"/>
                <a:gd name="T5" fmla="*/ 116 h 116"/>
                <a:gd name="T6" fmla="*/ 7 w 19"/>
                <a:gd name="T7" fmla="*/ 104 h 116"/>
                <a:gd name="T8" fmla="*/ 12 w 19"/>
                <a:gd name="T9" fmla="*/ 94 h 116"/>
                <a:gd name="T10" fmla="*/ 6 w 19"/>
                <a:gd name="T11" fmla="*/ 96 h 116"/>
                <a:gd name="T12" fmla="*/ 7 w 19"/>
                <a:gd name="T13" fmla="*/ 71 h 116"/>
                <a:gd name="T14" fmla="*/ 4 w 19"/>
                <a:gd name="T15" fmla="*/ 96 h 116"/>
                <a:gd name="T16" fmla="*/ 2 w 19"/>
                <a:gd name="T17" fmla="*/ 96 h 116"/>
                <a:gd name="T18" fmla="*/ 7 w 19"/>
                <a:gd name="T19" fmla="*/ 45 h 116"/>
                <a:gd name="T20" fmla="*/ 16 w 19"/>
                <a:gd name="T21" fmla="*/ 0 h 116"/>
                <a:gd name="T22" fmla="*/ 18 w 19"/>
                <a:gd name="T23" fmla="*/ 54 h 116"/>
                <a:gd name="T24" fmla="*/ 19 w 19"/>
                <a:gd name="T25" fmla="*/ 108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 h="116">
                  <a:moveTo>
                    <a:pt x="19" y="108"/>
                  </a:moveTo>
                  <a:lnTo>
                    <a:pt x="19" y="108"/>
                  </a:lnTo>
                  <a:lnTo>
                    <a:pt x="19" y="116"/>
                  </a:lnTo>
                  <a:cubicBezTo>
                    <a:pt x="13" y="114"/>
                    <a:pt x="8" y="107"/>
                    <a:pt x="7" y="104"/>
                  </a:cubicBezTo>
                  <a:cubicBezTo>
                    <a:pt x="10" y="101"/>
                    <a:pt x="11" y="97"/>
                    <a:pt x="12" y="94"/>
                  </a:cubicBezTo>
                  <a:cubicBezTo>
                    <a:pt x="9" y="96"/>
                    <a:pt x="8" y="96"/>
                    <a:pt x="6" y="96"/>
                  </a:cubicBezTo>
                  <a:cubicBezTo>
                    <a:pt x="5" y="90"/>
                    <a:pt x="6" y="79"/>
                    <a:pt x="7" y="71"/>
                  </a:cubicBezTo>
                  <a:cubicBezTo>
                    <a:pt x="5" y="76"/>
                    <a:pt x="3" y="89"/>
                    <a:pt x="4" y="96"/>
                  </a:cubicBezTo>
                  <a:cubicBezTo>
                    <a:pt x="4" y="96"/>
                    <a:pt x="2" y="96"/>
                    <a:pt x="2" y="96"/>
                  </a:cubicBezTo>
                  <a:cubicBezTo>
                    <a:pt x="0" y="82"/>
                    <a:pt x="3" y="61"/>
                    <a:pt x="7" y="45"/>
                  </a:cubicBezTo>
                  <a:cubicBezTo>
                    <a:pt x="11" y="28"/>
                    <a:pt x="14" y="17"/>
                    <a:pt x="16" y="0"/>
                  </a:cubicBezTo>
                  <a:cubicBezTo>
                    <a:pt x="18" y="14"/>
                    <a:pt x="18" y="36"/>
                    <a:pt x="18" y="54"/>
                  </a:cubicBezTo>
                  <a:cubicBezTo>
                    <a:pt x="17" y="60"/>
                    <a:pt x="18" y="99"/>
                    <a:pt x="19" y="108"/>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61" name="Freeform 986"/>
            <p:cNvSpPr>
              <a:spLocks/>
            </p:cNvSpPr>
            <p:nvPr userDrawn="1"/>
          </p:nvSpPr>
          <p:spPr bwMode="auto">
            <a:xfrm>
              <a:off x="306" y="393"/>
              <a:ext cx="22" cy="57"/>
            </a:xfrm>
            <a:custGeom>
              <a:avLst/>
              <a:gdLst>
                <a:gd name="T0" fmla="*/ 48 w 50"/>
                <a:gd name="T1" fmla="*/ 0 h 125"/>
                <a:gd name="T2" fmla="*/ 48 w 50"/>
                <a:gd name="T3" fmla="*/ 0 h 125"/>
                <a:gd name="T4" fmla="*/ 38 w 50"/>
                <a:gd name="T5" fmla="*/ 47 h 125"/>
                <a:gd name="T6" fmla="*/ 25 w 50"/>
                <a:gd name="T7" fmla="*/ 84 h 125"/>
                <a:gd name="T8" fmla="*/ 45 w 50"/>
                <a:gd name="T9" fmla="*/ 111 h 125"/>
                <a:gd name="T10" fmla="*/ 31 w 50"/>
                <a:gd name="T11" fmla="*/ 122 h 125"/>
                <a:gd name="T12" fmla="*/ 4 w 50"/>
                <a:gd name="T13" fmla="*/ 112 h 125"/>
                <a:gd name="T14" fmla="*/ 2 w 50"/>
                <a:gd name="T15" fmla="*/ 107 h 125"/>
                <a:gd name="T16" fmla="*/ 11 w 50"/>
                <a:gd name="T17" fmla="*/ 108 h 125"/>
                <a:gd name="T18" fmla="*/ 0 w 50"/>
                <a:gd name="T19" fmla="*/ 89 h 125"/>
                <a:gd name="T20" fmla="*/ 1 w 50"/>
                <a:gd name="T21" fmla="*/ 81 h 125"/>
                <a:gd name="T22" fmla="*/ 13 w 50"/>
                <a:gd name="T23" fmla="*/ 65 h 125"/>
                <a:gd name="T24" fmla="*/ 8 w 50"/>
                <a:gd name="T25" fmla="*/ 66 h 125"/>
                <a:gd name="T26" fmla="*/ 29 w 50"/>
                <a:gd name="T27" fmla="*/ 33 h 125"/>
                <a:gd name="T28" fmla="*/ 48 w 50"/>
                <a:gd name="T29"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 h="125">
                  <a:moveTo>
                    <a:pt x="48" y="0"/>
                  </a:moveTo>
                  <a:lnTo>
                    <a:pt x="48" y="0"/>
                  </a:lnTo>
                  <a:cubicBezTo>
                    <a:pt x="50" y="12"/>
                    <a:pt x="42" y="34"/>
                    <a:pt x="38" y="47"/>
                  </a:cubicBezTo>
                  <a:cubicBezTo>
                    <a:pt x="33" y="59"/>
                    <a:pt x="26" y="69"/>
                    <a:pt x="25" y="84"/>
                  </a:cubicBezTo>
                  <a:cubicBezTo>
                    <a:pt x="24" y="101"/>
                    <a:pt x="30" y="113"/>
                    <a:pt x="45" y="111"/>
                  </a:cubicBezTo>
                  <a:cubicBezTo>
                    <a:pt x="43" y="117"/>
                    <a:pt x="38" y="120"/>
                    <a:pt x="31" y="122"/>
                  </a:cubicBezTo>
                  <a:cubicBezTo>
                    <a:pt x="19" y="125"/>
                    <a:pt x="9" y="119"/>
                    <a:pt x="4" y="112"/>
                  </a:cubicBezTo>
                  <a:cubicBezTo>
                    <a:pt x="3" y="110"/>
                    <a:pt x="3" y="109"/>
                    <a:pt x="2" y="107"/>
                  </a:cubicBezTo>
                  <a:cubicBezTo>
                    <a:pt x="5" y="104"/>
                    <a:pt x="10" y="106"/>
                    <a:pt x="11" y="108"/>
                  </a:cubicBezTo>
                  <a:cubicBezTo>
                    <a:pt x="16" y="97"/>
                    <a:pt x="10" y="91"/>
                    <a:pt x="0" y="89"/>
                  </a:cubicBezTo>
                  <a:cubicBezTo>
                    <a:pt x="0" y="86"/>
                    <a:pt x="0" y="83"/>
                    <a:pt x="1" y="81"/>
                  </a:cubicBezTo>
                  <a:cubicBezTo>
                    <a:pt x="10" y="80"/>
                    <a:pt x="13" y="70"/>
                    <a:pt x="13" y="65"/>
                  </a:cubicBezTo>
                  <a:cubicBezTo>
                    <a:pt x="11" y="66"/>
                    <a:pt x="9" y="66"/>
                    <a:pt x="8" y="66"/>
                  </a:cubicBezTo>
                  <a:cubicBezTo>
                    <a:pt x="11" y="56"/>
                    <a:pt x="21" y="43"/>
                    <a:pt x="29" y="33"/>
                  </a:cubicBezTo>
                  <a:cubicBezTo>
                    <a:pt x="36" y="25"/>
                    <a:pt x="45" y="13"/>
                    <a:pt x="48"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62" name="Freeform 987"/>
            <p:cNvSpPr>
              <a:spLocks/>
            </p:cNvSpPr>
            <p:nvPr userDrawn="1"/>
          </p:nvSpPr>
          <p:spPr bwMode="auto">
            <a:xfrm>
              <a:off x="278" y="388"/>
              <a:ext cx="49" cy="58"/>
            </a:xfrm>
            <a:custGeom>
              <a:avLst/>
              <a:gdLst>
                <a:gd name="T0" fmla="*/ 105 w 110"/>
                <a:gd name="T1" fmla="*/ 0 h 127"/>
                <a:gd name="T2" fmla="*/ 105 w 110"/>
                <a:gd name="T3" fmla="*/ 0 h 127"/>
                <a:gd name="T4" fmla="*/ 102 w 110"/>
                <a:gd name="T5" fmla="*/ 20 h 127"/>
                <a:gd name="T6" fmla="*/ 73 w 110"/>
                <a:gd name="T7" fmla="*/ 48 h 127"/>
                <a:gd name="T8" fmla="*/ 60 w 110"/>
                <a:gd name="T9" fmla="*/ 61 h 127"/>
                <a:gd name="T10" fmla="*/ 66 w 110"/>
                <a:gd name="T11" fmla="*/ 81 h 127"/>
                <a:gd name="T12" fmla="*/ 71 w 110"/>
                <a:gd name="T13" fmla="*/ 80 h 127"/>
                <a:gd name="T14" fmla="*/ 66 w 110"/>
                <a:gd name="T15" fmla="*/ 87 h 127"/>
                <a:gd name="T16" fmla="*/ 48 w 110"/>
                <a:gd name="T17" fmla="*/ 82 h 127"/>
                <a:gd name="T18" fmla="*/ 52 w 110"/>
                <a:gd name="T19" fmla="*/ 103 h 127"/>
                <a:gd name="T20" fmla="*/ 72 w 110"/>
                <a:gd name="T21" fmla="*/ 114 h 127"/>
                <a:gd name="T22" fmla="*/ 57 w 110"/>
                <a:gd name="T23" fmla="*/ 118 h 127"/>
                <a:gd name="T24" fmla="*/ 27 w 110"/>
                <a:gd name="T25" fmla="*/ 110 h 127"/>
                <a:gd name="T26" fmla="*/ 25 w 110"/>
                <a:gd name="T27" fmla="*/ 93 h 127"/>
                <a:gd name="T28" fmla="*/ 12 w 110"/>
                <a:gd name="T29" fmla="*/ 114 h 127"/>
                <a:gd name="T30" fmla="*/ 3 w 110"/>
                <a:gd name="T31" fmla="*/ 97 h 127"/>
                <a:gd name="T32" fmla="*/ 22 w 110"/>
                <a:gd name="T33" fmla="*/ 74 h 127"/>
                <a:gd name="T34" fmla="*/ 8 w 110"/>
                <a:gd name="T35" fmla="*/ 65 h 127"/>
                <a:gd name="T36" fmla="*/ 16 w 110"/>
                <a:gd name="T37" fmla="*/ 48 h 127"/>
                <a:gd name="T38" fmla="*/ 34 w 110"/>
                <a:gd name="T39" fmla="*/ 60 h 127"/>
                <a:gd name="T40" fmla="*/ 56 w 110"/>
                <a:gd name="T41" fmla="*/ 43 h 127"/>
                <a:gd name="T42" fmla="*/ 90 w 110"/>
                <a:gd name="T43" fmla="*/ 26 h 127"/>
                <a:gd name="T44" fmla="*/ 105 w 110"/>
                <a:gd name="T45"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0" h="127">
                  <a:moveTo>
                    <a:pt x="105" y="0"/>
                  </a:moveTo>
                  <a:lnTo>
                    <a:pt x="105" y="0"/>
                  </a:lnTo>
                  <a:cubicBezTo>
                    <a:pt x="110" y="8"/>
                    <a:pt x="106" y="15"/>
                    <a:pt x="102" y="20"/>
                  </a:cubicBezTo>
                  <a:cubicBezTo>
                    <a:pt x="94" y="31"/>
                    <a:pt x="84" y="40"/>
                    <a:pt x="73" y="48"/>
                  </a:cubicBezTo>
                  <a:cubicBezTo>
                    <a:pt x="69" y="52"/>
                    <a:pt x="63" y="55"/>
                    <a:pt x="60" y="61"/>
                  </a:cubicBezTo>
                  <a:cubicBezTo>
                    <a:pt x="56" y="68"/>
                    <a:pt x="57" y="80"/>
                    <a:pt x="66" y="81"/>
                  </a:cubicBezTo>
                  <a:cubicBezTo>
                    <a:pt x="68" y="81"/>
                    <a:pt x="70" y="80"/>
                    <a:pt x="71" y="80"/>
                  </a:cubicBezTo>
                  <a:cubicBezTo>
                    <a:pt x="71" y="82"/>
                    <a:pt x="69" y="86"/>
                    <a:pt x="66" y="87"/>
                  </a:cubicBezTo>
                  <a:cubicBezTo>
                    <a:pt x="59" y="92"/>
                    <a:pt x="51" y="86"/>
                    <a:pt x="48" y="82"/>
                  </a:cubicBezTo>
                  <a:cubicBezTo>
                    <a:pt x="39" y="90"/>
                    <a:pt x="44" y="101"/>
                    <a:pt x="52" y="103"/>
                  </a:cubicBezTo>
                  <a:cubicBezTo>
                    <a:pt x="61" y="104"/>
                    <a:pt x="73" y="104"/>
                    <a:pt x="72" y="114"/>
                  </a:cubicBezTo>
                  <a:cubicBezTo>
                    <a:pt x="65" y="111"/>
                    <a:pt x="61" y="115"/>
                    <a:pt x="57" y="118"/>
                  </a:cubicBezTo>
                  <a:cubicBezTo>
                    <a:pt x="45" y="127"/>
                    <a:pt x="32" y="121"/>
                    <a:pt x="27" y="110"/>
                  </a:cubicBezTo>
                  <a:cubicBezTo>
                    <a:pt x="26" y="107"/>
                    <a:pt x="24" y="97"/>
                    <a:pt x="25" y="93"/>
                  </a:cubicBezTo>
                  <a:cubicBezTo>
                    <a:pt x="13" y="98"/>
                    <a:pt x="17" y="109"/>
                    <a:pt x="12" y="114"/>
                  </a:cubicBezTo>
                  <a:cubicBezTo>
                    <a:pt x="12" y="106"/>
                    <a:pt x="4" y="103"/>
                    <a:pt x="3" y="97"/>
                  </a:cubicBezTo>
                  <a:cubicBezTo>
                    <a:pt x="0" y="87"/>
                    <a:pt x="8" y="74"/>
                    <a:pt x="22" y="74"/>
                  </a:cubicBezTo>
                  <a:cubicBezTo>
                    <a:pt x="14" y="74"/>
                    <a:pt x="9" y="71"/>
                    <a:pt x="8" y="65"/>
                  </a:cubicBezTo>
                  <a:cubicBezTo>
                    <a:pt x="6" y="55"/>
                    <a:pt x="11" y="50"/>
                    <a:pt x="16" y="48"/>
                  </a:cubicBezTo>
                  <a:cubicBezTo>
                    <a:pt x="12" y="56"/>
                    <a:pt x="21" y="67"/>
                    <a:pt x="34" y="60"/>
                  </a:cubicBezTo>
                  <a:cubicBezTo>
                    <a:pt x="40" y="57"/>
                    <a:pt x="48" y="47"/>
                    <a:pt x="56" y="43"/>
                  </a:cubicBezTo>
                  <a:cubicBezTo>
                    <a:pt x="68" y="37"/>
                    <a:pt x="77" y="35"/>
                    <a:pt x="90" y="26"/>
                  </a:cubicBezTo>
                  <a:cubicBezTo>
                    <a:pt x="98" y="21"/>
                    <a:pt x="105" y="12"/>
                    <a:pt x="105"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63" name="Freeform 988"/>
            <p:cNvSpPr>
              <a:spLocks/>
            </p:cNvSpPr>
            <p:nvPr userDrawn="1"/>
          </p:nvSpPr>
          <p:spPr bwMode="auto">
            <a:xfrm>
              <a:off x="311" y="383"/>
              <a:ext cx="13" cy="16"/>
            </a:xfrm>
            <a:custGeom>
              <a:avLst/>
              <a:gdLst>
                <a:gd name="T0" fmla="*/ 20 w 30"/>
                <a:gd name="T1" fmla="*/ 0 h 34"/>
                <a:gd name="T2" fmla="*/ 20 w 30"/>
                <a:gd name="T3" fmla="*/ 0 h 34"/>
                <a:gd name="T4" fmla="*/ 15 w 30"/>
                <a:gd name="T5" fmla="*/ 30 h 34"/>
                <a:gd name="T6" fmla="*/ 0 w 30"/>
                <a:gd name="T7" fmla="*/ 34 h 34"/>
                <a:gd name="T8" fmla="*/ 14 w 30"/>
                <a:gd name="T9" fmla="*/ 22 h 34"/>
                <a:gd name="T10" fmla="*/ 20 w 30"/>
                <a:gd name="T11" fmla="*/ 0 h 34"/>
              </a:gdLst>
              <a:ahLst/>
              <a:cxnLst>
                <a:cxn ang="0">
                  <a:pos x="T0" y="T1"/>
                </a:cxn>
                <a:cxn ang="0">
                  <a:pos x="T2" y="T3"/>
                </a:cxn>
                <a:cxn ang="0">
                  <a:pos x="T4" y="T5"/>
                </a:cxn>
                <a:cxn ang="0">
                  <a:pos x="T6" y="T7"/>
                </a:cxn>
                <a:cxn ang="0">
                  <a:pos x="T8" y="T9"/>
                </a:cxn>
                <a:cxn ang="0">
                  <a:pos x="T10" y="T11"/>
                </a:cxn>
              </a:cxnLst>
              <a:rect l="0" t="0" r="r" b="b"/>
              <a:pathLst>
                <a:path w="30" h="34">
                  <a:moveTo>
                    <a:pt x="20" y="0"/>
                  </a:moveTo>
                  <a:lnTo>
                    <a:pt x="20" y="0"/>
                  </a:lnTo>
                  <a:cubicBezTo>
                    <a:pt x="30" y="15"/>
                    <a:pt x="24" y="31"/>
                    <a:pt x="15" y="30"/>
                  </a:cubicBezTo>
                  <a:cubicBezTo>
                    <a:pt x="8" y="30"/>
                    <a:pt x="5" y="30"/>
                    <a:pt x="0" y="34"/>
                  </a:cubicBezTo>
                  <a:cubicBezTo>
                    <a:pt x="2" y="27"/>
                    <a:pt x="11" y="24"/>
                    <a:pt x="14" y="22"/>
                  </a:cubicBezTo>
                  <a:cubicBezTo>
                    <a:pt x="19" y="18"/>
                    <a:pt x="22" y="14"/>
                    <a:pt x="2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64" name="Freeform 989"/>
            <p:cNvSpPr>
              <a:spLocks/>
            </p:cNvSpPr>
            <p:nvPr userDrawn="1"/>
          </p:nvSpPr>
          <p:spPr bwMode="auto">
            <a:xfrm>
              <a:off x="281" y="377"/>
              <a:ext cx="4" cy="14"/>
            </a:xfrm>
            <a:custGeom>
              <a:avLst/>
              <a:gdLst>
                <a:gd name="T0" fmla="*/ 4 w 9"/>
                <a:gd name="T1" fmla="*/ 0 h 31"/>
                <a:gd name="T2" fmla="*/ 4 w 9"/>
                <a:gd name="T3" fmla="*/ 0 h 31"/>
                <a:gd name="T4" fmla="*/ 4 w 9"/>
                <a:gd name="T5" fmla="*/ 12 h 31"/>
                <a:gd name="T6" fmla="*/ 9 w 9"/>
                <a:gd name="T7" fmla="*/ 8 h 31"/>
                <a:gd name="T8" fmla="*/ 8 w 9"/>
                <a:gd name="T9" fmla="*/ 25 h 31"/>
                <a:gd name="T10" fmla="*/ 3 w 9"/>
                <a:gd name="T11" fmla="*/ 31 h 31"/>
                <a:gd name="T12" fmla="*/ 2 w 9"/>
                <a:gd name="T13" fmla="*/ 26 h 31"/>
                <a:gd name="T14" fmla="*/ 0 w 9"/>
                <a:gd name="T15" fmla="*/ 9 h 31"/>
                <a:gd name="T16" fmla="*/ 4 w 9"/>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31">
                  <a:moveTo>
                    <a:pt x="4" y="0"/>
                  </a:moveTo>
                  <a:lnTo>
                    <a:pt x="4" y="0"/>
                  </a:lnTo>
                  <a:cubicBezTo>
                    <a:pt x="3" y="5"/>
                    <a:pt x="3" y="8"/>
                    <a:pt x="4" y="12"/>
                  </a:cubicBezTo>
                  <a:cubicBezTo>
                    <a:pt x="6" y="11"/>
                    <a:pt x="8" y="9"/>
                    <a:pt x="9" y="8"/>
                  </a:cubicBezTo>
                  <a:cubicBezTo>
                    <a:pt x="8" y="12"/>
                    <a:pt x="8" y="20"/>
                    <a:pt x="8" y="25"/>
                  </a:cubicBezTo>
                  <a:cubicBezTo>
                    <a:pt x="7" y="26"/>
                    <a:pt x="5" y="29"/>
                    <a:pt x="3" y="31"/>
                  </a:cubicBezTo>
                  <a:cubicBezTo>
                    <a:pt x="3" y="31"/>
                    <a:pt x="2" y="28"/>
                    <a:pt x="2" y="26"/>
                  </a:cubicBezTo>
                  <a:cubicBezTo>
                    <a:pt x="4" y="20"/>
                    <a:pt x="3" y="14"/>
                    <a:pt x="0" y="9"/>
                  </a:cubicBezTo>
                  <a:cubicBezTo>
                    <a:pt x="0" y="8"/>
                    <a:pt x="3" y="2"/>
                    <a:pt x="4"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65" name="Freeform 990"/>
            <p:cNvSpPr>
              <a:spLocks/>
            </p:cNvSpPr>
            <p:nvPr userDrawn="1"/>
          </p:nvSpPr>
          <p:spPr bwMode="auto">
            <a:xfrm>
              <a:off x="285" y="377"/>
              <a:ext cx="7" cy="17"/>
            </a:xfrm>
            <a:custGeom>
              <a:avLst/>
              <a:gdLst>
                <a:gd name="T0" fmla="*/ 10 w 15"/>
                <a:gd name="T1" fmla="*/ 1 h 37"/>
                <a:gd name="T2" fmla="*/ 10 w 15"/>
                <a:gd name="T3" fmla="*/ 1 h 37"/>
                <a:gd name="T4" fmla="*/ 15 w 15"/>
                <a:gd name="T5" fmla="*/ 0 h 37"/>
                <a:gd name="T6" fmla="*/ 10 w 15"/>
                <a:gd name="T7" fmla="*/ 12 h 37"/>
                <a:gd name="T8" fmla="*/ 2 w 15"/>
                <a:gd name="T9" fmla="*/ 37 h 37"/>
                <a:gd name="T10" fmla="*/ 2 w 15"/>
                <a:gd name="T11" fmla="*/ 31 h 37"/>
                <a:gd name="T12" fmla="*/ 2 w 15"/>
                <a:gd name="T13" fmla="*/ 6 h 37"/>
                <a:gd name="T14" fmla="*/ 7 w 15"/>
                <a:gd name="T15" fmla="*/ 2 h 37"/>
                <a:gd name="T16" fmla="*/ 5 w 15"/>
                <a:gd name="T17" fmla="*/ 19 h 37"/>
                <a:gd name="T18" fmla="*/ 10 w 15"/>
                <a:gd name="T19" fmla="*/ 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37">
                  <a:moveTo>
                    <a:pt x="10" y="1"/>
                  </a:moveTo>
                  <a:lnTo>
                    <a:pt x="10" y="1"/>
                  </a:lnTo>
                  <a:cubicBezTo>
                    <a:pt x="11" y="0"/>
                    <a:pt x="13" y="0"/>
                    <a:pt x="15" y="0"/>
                  </a:cubicBezTo>
                  <a:cubicBezTo>
                    <a:pt x="12" y="4"/>
                    <a:pt x="11" y="8"/>
                    <a:pt x="10" y="12"/>
                  </a:cubicBezTo>
                  <a:cubicBezTo>
                    <a:pt x="9" y="23"/>
                    <a:pt x="12" y="33"/>
                    <a:pt x="2" y="37"/>
                  </a:cubicBezTo>
                  <a:cubicBezTo>
                    <a:pt x="2" y="37"/>
                    <a:pt x="2" y="32"/>
                    <a:pt x="2" y="31"/>
                  </a:cubicBezTo>
                  <a:cubicBezTo>
                    <a:pt x="0" y="21"/>
                    <a:pt x="1" y="12"/>
                    <a:pt x="2" y="6"/>
                  </a:cubicBezTo>
                  <a:cubicBezTo>
                    <a:pt x="3" y="5"/>
                    <a:pt x="5" y="3"/>
                    <a:pt x="7" y="2"/>
                  </a:cubicBezTo>
                  <a:cubicBezTo>
                    <a:pt x="5" y="7"/>
                    <a:pt x="4" y="14"/>
                    <a:pt x="5" y="19"/>
                  </a:cubicBezTo>
                  <a:cubicBezTo>
                    <a:pt x="6" y="12"/>
                    <a:pt x="6" y="7"/>
                    <a:pt x="1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66" name="Freeform 991"/>
            <p:cNvSpPr>
              <a:spLocks/>
            </p:cNvSpPr>
            <p:nvPr userDrawn="1"/>
          </p:nvSpPr>
          <p:spPr bwMode="auto">
            <a:xfrm>
              <a:off x="290" y="374"/>
              <a:ext cx="7" cy="19"/>
            </a:xfrm>
            <a:custGeom>
              <a:avLst/>
              <a:gdLst>
                <a:gd name="T0" fmla="*/ 16 w 16"/>
                <a:gd name="T1" fmla="*/ 0 h 42"/>
                <a:gd name="T2" fmla="*/ 16 w 16"/>
                <a:gd name="T3" fmla="*/ 0 h 42"/>
                <a:gd name="T4" fmla="*/ 8 w 16"/>
                <a:gd name="T5" fmla="*/ 24 h 42"/>
                <a:gd name="T6" fmla="*/ 9 w 16"/>
                <a:gd name="T7" fmla="*/ 42 h 42"/>
                <a:gd name="T8" fmla="*/ 2 w 16"/>
                <a:gd name="T9" fmla="*/ 27 h 42"/>
                <a:gd name="T10" fmla="*/ 16 w 16"/>
                <a:gd name="T11" fmla="*/ 0 h 42"/>
              </a:gdLst>
              <a:ahLst/>
              <a:cxnLst>
                <a:cxn ang="0">
                  <a:pos x="T0" y="T1"/>
                </a:cxn>
                <a:cxn ang="0">
                  <a:pos x="T2" y="T3"/>
                </a:cxn>
                <a:cxn ang="0">
                  <a:pos x="T4" y="T5"/>
                </a:cxn>
                <a:cxn ang="0">
                  <a:pos x="T6" y="T7"/>
                </a:cxn>
                <a:cxn ang="0">
                  <a:pos x="T8" y="T9"/>
                </a:cxn>
                <a:cxn ang="0">
                  <a:pos x="T10" y="T11"/>
                </a:cxn>
              </a:cxnLst>
              <a:rect l="0" t="0" r="r" b="b"/>
              <a:pathLst>
                <a:path w="16" h="42">
                  <a:moveTo>
                    <a:pt x="16" y="0"/>
                  </a:moveTo>
                  <a:lnTo>
                    <a:pt x="16" y="0"/>
                  </a:lnTo>
                  <a:cubicBezTo>
                    <a:pt x="9" y="7"/>
                    <a:pt x="6" y="15"/>
                    <a:pt x="8" y="24"/>
                  </a:cubicBezTo>
                  <a:cubicBezTo>
                    <a:pt x="8" y="31"/>
                    <a:pt x="12" y="33"/>
                    <a:pt x="9" y="42"/>
                  </a:cubicBezTo>
                  <a:cubicBezTo>
                    <a:pt x="9" y="37"/>
                    <a:pt x="3" y="34"/>
                    <a:pt x="2" y="27"/>
                  </a:cubicBezTo>
                  <a:cubicBezTo>
                    <a:pt x="0" y="14"/>
                    <a:pt x="8" y="4"/>
                    <a:pt x="16"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67" name="Freeform 992"/>
            <p:cNvSpPr>
              <a:spLocks/>
            </p:cNvSpPr>
            <p:nvPr userDrawn="1"/>
          </p:nvSpPr>
          <p:spPr bwMode="auto">
            <a:xfrm>
              <a:off x="316" y="372"/>
              <a:ext cx="9" cy="21"/>
            </a:xfrm>
            <a:custGeom>
              <a:avLst/>
              <a:gdLst>
                <a:gd name="T0" fmla="*/ 0 w 21"/>
                <a:gd name="T1" fmla="*/ 0 h 46"/>
                <a:gd name="T2" fmla="*/ 0 w 21"/>
                <a:gd name="T3" fmla="*/ 0 h 46"/>
                <a:gd name="T4" fmla="*/ 13 w 21"/>
                <a:gd name="T5" fmla="*/ 16 h 46"/>
                <a:gd name="T6" fmla="*/ 16 w 21"/>
                <a:gd name="T7" fmla="*/ 46 h 46"/>
                <a:gd name="T8" fmla="*/ 6 w 21"/>
                <a:gd name="T9" fmla="*/ 21 h 46"/>
                <a:gd name="T10" fmla="*/ 0 w 21"/>
                <a:gd name="T11" fmla="*/ 0 h 46"/>
              </a:gdLst>
              <a:ahLst/>
              <a:cxnLst>
                <a:cxn ang="0">
                  <a:pos x="T0" y="T1"/>
                </a:cxn>
                <a:cxn ang="0">
                  <a:pos x="T2" y="T3"/>
                </a:cxn>
                <a:cxn ang="0">
                  <a:pos x="T4" y="T5"/>
                </a:cxn>
                <a:cxn ang="0">
                  <a:pos x="T6" y="T7"/>
                </a:cxn>
                <a:cxn ang="0">
                  <a:pos x="T8" y="T9"/>
                </a:cxn>
                <a:cxn ang="0">
                  <a:pos x="T10" y="T11"/>
                </a:cxn>
              </a:cxnLst>
              <a:rect l="0" t="0" r="r" b="b"/>
              <a:pathLst>
                <a:path w="21" h="46">
                  <a:moveTo>
                    <a:pt x="0" y="0"/>
                  </a:moveTo>
                  <a:lnTo>
                    <a:pt x="0" y="0"/>
                  </a:lnTo>
                  <a:cubicBezTo>
                    <a:pt x="4" y="9"/>
                    <a:pt x="11" y="15"/>
                    <a:pt x="13" y="16"/>
                  </a:cubicBezTo>
                  <a:cubicBezTo>
                    <a:pt x="18" y="30"/>
                    <a:pt x="21" y="37"/>
                    <a:pt x="16" y="46"/>
                  </a:cubicBezTo>
                  <a:cubicBezTo>
                    <a:pt x="16" y="33"/>
                    <a:pt x="12" y="27"/>
                    <a:pt x="6" y="21"/>
                  </a:cubicBezTo>
                  <a:cubicBezTo>
                    <a:pt x="5" y="18"/>
                    <a:pt x="1" y="5"/>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68" name="Freeform 993"/>
            <p:cNvSpPr>
              <a:spLocks/>
            </p:cNvSpPr>
            <p:nvPr userDrawn="1"/>
          </p:nvSpPr>
          <p:spPr bwMode="auto">
            <a:xfrm>
              <a:off x="291" y="372"/>
              <a:ext cx="19" cy="21"/>
            </a:xfrm>
            <a:custGeom>
              <a:avLst/>
              <a:gdLst>
                <a:gd name="T0" fmla="*/ 26 w 43"/>
                <a:gd name="T1" fmla="*/ 0 h 47"/>
                <a:gd name="T2" fmla="*/ 26 w 43"/>
                <a:gd name="T3" fmla="*/ 0 h 47"/>
                <a:gd name="T4" fmla="*/ 43 w 43"/>
                <a:gd name="T5" fmla="*/ 4 h 47"/>
                <a:gd name="T6" fmla="*/ 16 w 43"/>
                <a:gd name="T7" fmla="*/ 21 h 47"/>
                <a:gd name="T8" fmla="*/ 31 w 43"/>
                <a:gd name="T9" fmla="*/ 38 h 47"/>
                <a:gd name="T10" fmla="*/ 21 w 43"/>
                <a:gd name="T11" fmla="*/ 40 h 47"/>
                <a:gd name="T12" fmla="*/ 35 w 43"/>
                <a:gd name="T13" fmla="*/ 37 h 47"/>
                <a:gd name="T14" fmla="*/ 11 w 43"/>
                <a:gd name="T15" fmla="*/ 38 h 47"/>
                <a:gd name="T16" fmla="*/ 26 w 43"/>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7">
                  <a:moveTo>
                    <a:pt x="26" y="0"/>
                  </a:moveTo>
                  <a:lnTo>
                    <a:pt x="26" y="0"/>
                  </a:lnTo>
                  <a:cubicBezTo>
                    <a:pt x="31" y="0"/>
                    <a:pt x="38" y="1"/>
                    <a:pt x="43" y="4"/>
                  </a:cubicBezTo>
                  <a:cubicBezTo>
                    <a:pt x="27" y="2"/>
                    <a:pt x="17" y="9"/>
                    <a:pt x="16" y="21"/>
                  </a:cubicBezTo>
                  <a:cubicBezTo>
                    <a:pt x="14" y="29"/>
                    <a:pt x="19" y="39"/>
                    <a:pt x="31" y="38"/>
                  </a:cubicBezTo>
                  <a:cubicBezTo>
                    <a:pt x="30" y="39"/>
                    <a:pt x="26" y="41"/>
                    <a:pt x="21" y="40"/>
                  </a:cubicBezTo>
                  <a:cubicBezTo>
                    <a:pt x="27" y="43"/>
                    <a:pt x="31" y="40"/>
                    <a:pt x="35" y="37"/>
                  </a:cubicBezTo>
                  <a:cubicBezTo>
                    <a:pt x="31" y="45"/>
                    <a:pt x="17" y="47"/>
                    <a:pt x="11" y="38"/>
                  </a:cubicBezTo>
                  <a:cubicBezTo>
                    <a:pt x="0" y="24"/>
                    <a:pt x="10" y="2"/>
                    <a:pt x="26"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69" name="Freeform 994"/>
            <p:cNvSpPr>
              <a:spLocks/>
            </p:cNvSpPr>
            <p:nvPr userDrawn="1"/>
          </p:nvSpPr>
          <p:spPr bwMode="auto">
            <a:xfrm>
              <a:off x="321" y="370"/>
              <a:ext cx="10" cy="27"/>
            </a:xfrm>
            <a:custGeom>
              <a:avLst/>
              <a:gdLst>
                <a:gd name="T0" fmla="*/ 22 w 22"/>
                <a:gd name="T1" fmla="*/ 50 h 60"/>
                <a:gd name="T2" fmla="*/ 22 w 22"/>
                <a:gd name="T3" fmla="*/ 50 h 60"/>
                <a:gd name="T4" fmla="*/ 22 w 22"/>
                <a:gd name="T5" fmla="*/ 60 h 60"/>
                <a:gd name="T6" fmla="*/ 0 w 22"/>
                <a:gd name="T7" fmla="*/ 0 h 60"/>
                <a:gd name="T8" fmla="*/ 11 w 22"/>
                <a:gd name="T9" fmla="*/ 26 h 60"/>
                <a:gd name="T10" fmla="*/ 21 w 22"/>
                <a:gd name="T11" fmla="*/ 41 h 60"/>
                <a:gd name="T12" fmla="*/ 22 w 22"/>
                <a:gd name="T13" fmla="*/ 50 h 60"/>
              </a:gdLst>
              <a:ahLst/>
              <a:cxnLst>
                <a:cxn ang="0">
                  <a:pos x="T0" y="T1"/>
                </a:cxn>
                <a:cxn ang="0">
                  <a:pos x="T2" y="T3"/>
                </a:cxn>
                <a:cxn ang="0">
                  <a:pos x="T4" y="T5"/>
                </a:cxn>
                <a:cxn ang="0">
                  <a:pos x="T6" y="T7"/>
                </a:cxn>
                <a:cxn ang="0">
                  <a:pos x="T8" y="T9"/>
                </a:cxn>
                <a:cxn ang="0">
                  <a:pos x="T10" y="T11"/>
                </a:cxn>
                <a:cxn ang="0">
                  <a:pos x="T12" y="T13"/>
                </a:cxn>
              </a:cxnLst>
              <a:rect l="0" t="0" r="r" b="b"/>
              <a:pathLst>
                <a:path w="22" h="60">
                  <a:moveTo>
                    <a:pt x="22" y="50"/>
                  </a:moveTo>
                  <a:lnTo>
                    <a:pt x="22" y="50"/>
                  </a:lnTo>
                  <a:lnTo>
                    <a:pt x="22" y="60"/>
                  </a:lnTo>
                  <a:cubicBezTo>
                    <a:pt x="13" y="44"/>
                    <a:pt x="1" y="27"/>
                    <a:pt x="0" y="0"/>
                  </a:cubicBezTo>
                  <a:cubicBezTo>
                    <a:pt x="2" y="10"/>
                    <a:pt x="6" y="18"/>
                    <a:pt x="11" y="26"/>
                  </a:cubicBezTo>
                  <a:cubicBezTo>
                    <a:pt x="14" y="30"/>
                    <a:pt x="20" y="35"/>
                    <a:pt x="21" y="41"/>
                  </a:cubicBezTo>
                  <a:cubicBezTo>
                    <a:pt x="21" y="44"/>
                    <a:pt x="20" y="47"/>
                    <a:pt x="22" y="5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70" name="Freeform 995"/>
            <p:cNvSpPr>
              <a:spLocks/>
            </p:cNvSpPr>
            <p:nvPr userDrawn="1"/>
          </p:nvSpPr>
          <p:spPr bwMode="auto">
            <a:xfrm>
              <a:off x="283" y="369"/>
              <a:ext cx="11" cy="11"/>
            </a:xfrm>
            <a:custGeom>
              <a:avLst/>
              <a:gdLst>
                <a:gd name="T0" fmla="*/ 20 w 25"/>
                <a:gd name="T1" fmla="*/ 0 h 24"/>
                <a:gd name="T2" fmla="*/ 20 w 25"/>
                <a:gd name="T3" fmla="*/ 0 h 24"/>
                <a:gd name="T4" fmla="*/ 8 w 25"/>
                <a:gd name="T5" fmla="*/ 12 h 24"/>
                <a:gd name="T6" fmla="*/ 25 w 25"/>
                <a:gd name="T7" fmla="*/ 3 h 24"/>
                <a:gd name="T8" fmla="*/ 17 w 25"/>
                <a:gd name="T9" fmla="*/ 15 h 24"/>
                <a:gd name="T10" fmla="*/ 0 w 25"/>
                <a:gd name="T11" fmla="*/ 24 h 24"/>
                <a:gd name="T12" fmla="*/ 20 w 25"/>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25" h="24">
                  <a:moveTo>
                    <a:pt x="20" y="0"/>
                  </a:moveTo>
                  <a:lnTo>
                    <a:pt x="20" y="0"/>
                  </a:lnTo>
                  <a:cubicBezTo>
                    <a:pt x="19" y="2"/>
                    <a:pt x="12" y="8"/>
                    <a:pt x="8" y="12"/>
                  </a:cubicBezTo>
                  <a:cubicBezTo>
                    <a:pt x="13" y="10"/>
                    <a:pt x="19" y="5"/>
                    <a:pt x="25" y="3"/>
                  </a:cubicBezTo>
                  <a:cubicBezTo>
                    <a:pt x="24" y="4"/>
                    <a:pt x="18" y="14"/>
                    <a:pt x="17" y="15"/>
                  </a:cubicBezTo>
                  <a:cubicBezTo>
                    <a:pt x="10" y="17"/>
                    <a:pt x="5" y="20"/>
                    <a:pt x="0" y="24"/>
                  </a:cubicBezTo>
                  <a:cubicBezTo>
                    <a:pt x="0" y="7"/>
                    <a:pt x="8" y="2"/>
                    <a:pt x="2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71" name="Freeform 996"/>
            <p:cNvSpPr>
              <a:spLocks/>
            </p:cNvSpPr>
            <p:nvPr userDrawn="1"/>
          </p:nvSpPr>
          <p:spPr bwMode="auto">
            <a:xfrm>
              <a:off x="282" y="369"/>
              <a:ext cx="4" cy="3"/>
            </a:xfrm>
            <a:custGeom>
              <a:avLst/>
              <a:gdLst>
                <a:gd name="T0" fmla="*/ 4 w 9"/>
                <a:gd name="T1" fmla="*/ 1 h 6"/>
                <a:gd name="T2" fmla="*/ 4 w 9"/>
                <a:gd name="T3" fmla="*/ 1 h 6"/>
                <a:gd name="T4" fmla="*/ 9 w 9"/>
                <a:gd name="T5" fmla="*/ 0 h 6"/>
                <a:gd name="T6" fmla="*/ 0 w 9"/>
                <a:gd name="T7" fmla="*/ 6 h 6"/>
                <a:gd name="T8" fmla="*/ 4 w 9"/>
                <a:gd name="T9" fmla="*/ 1 h 6"/>
              </a:gdLst>
              <a:ahLst/>
              <a:cxnLst>
                <a:cxn ang="0">
                  <a:pos x="T0" y="T1"/>
                </a:cxn>
                <a:cxn ang="0">
                  <a:pos x="T2" y="T3"/>
                </a:cxn>
                <a:cxn ang="0">
                  <a:pos x="T4" y="T5"/>
                </a:cxn>
                <a:cxn ang="0">
                  <a:pos x="T6" y="T7"/>
                </a:cxn>
                <a:cxn ang="0">
                  <a:pos x="T8" y="T9"/>
                </a:cxn>
              </a:cxnLst>
              <a:rect l="0" t="0" r="r" b="b"/>
              <a:pathLst>
                <a:path w="9" h="6">
                  <a:moveTo>
                    <a:pt x="4" y="1"/>
                  </a:moveTo>
                  <a:lnTo>
                    <a:pt x="4" y="1"/>
                  </a:lnTo>
                  <a:lnTo>
                    <a:pt x="9" y="0"/>
                  </a:lnTo>
                  <a:lnTo>
                    <a:pt x="0" y="6"/>
                  </a:lnTo>
                  <a:lnTo>
                    <a:pt x="4"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72" name="Freeform 997"/>
            <p:cNvSpPr>
              <a:spLocks/>
            </p:cNvSpPr>
            <p:nvPr userDrawn="1"/>
          </p:nvSpPr>
          <p:spPr bwMode="auto">
            <a:xfrm>
              <a:off x="277" y="370"/>
              <a:ext cx="10" cy="12"/>
            </a:xfrm>
            <a:custGeom>
              <a:avLst/>
              <a:gdLst>
                <a:gd name="T0" fmla="*/ 4 w 24"/>
                <a:gd name="T1" fmla="*/ 3 h 27"/>
                <a:gd name="T2" fmla="*/ 4 w 24"/>
                <a:gd name="T3" fmla="*/ 3 h 27"/>
                <a:gd name="T4" fmla="*/ 13 w 24"/>
                <a:gd name="T5" fmla="*/ 0 h 27"/>
                <a:gd name="T6" fmla="*/ 8 w 24"/>
                <a:gd name="T7" fmla="*/ 10 h 27"/>
                <a:gd name="T8" fmla="*/ 19 w 24"/>
                <a:gd name="T9" fmla="*/ 0 h 27"/>
                <a:gd name="T10" fmla="*/ 24 w 24"/>
                <a:gd name="T11" fmla="*/ 1 h 27"/>
                <a:gd name="T12" fmla="*/ 7 w 24"/>
                <a:gd name="T13" fmla="*/ 27 h 27"/>
                <a:gd name="T14" fmla="*/ 4 w 24"/>
                <a:gd name="T15" fmla="*/ 3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27">
                  <a:moveTo>
                    <a:pt x="4" y="3"/>
                  </a:moveTo>
                  <a:lnTo>
                    <a:pt x="4" y="3"/>
                  </a:lnTo>
                  <a:cubicBezTo>
                    <a:pt x="7" y="2"/>
                    <a:pt x="14" y="0"/>
                    <a:pt x="13" y="0"/>
                  </a:cubicBezTo>
                  <a:cubicBezTo>
                    <a:pt x="12" y="1"/>
                    <a:pt x="9" y="5"/>
                    <a:pt x="8" y="10"/>
                  </a:cubicBezTo>
                  <a:cubicBezTo>
                    <a:pt x="10" y="6"/>
                    <a:pt x="16" y="2"/>
                    <a:pt x="19" y="0"/>
                  </a:cubicBezTo>
                  <a:cubicBezTo>
                    <a:pt x="20" y="1"/>
                    <a:pt x="23" y="0"/>
                    <a:pt x="24" y="1"/>
                  </a:cubicBezTo>
                  <a:cubicBezTo>
                    <a:pt x="14" y="9"/>
                    <a:pt x="10" y="18"/>
                    <a:pt x="7" y="27"/>
                  </a:cubicBezTo>
                  <a:cubicBezTo>
                    <a:pt x="0" y="19"/>
                    <a:pt x="1" y="11"/>
                    <a:pt x="4" y="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73" name="Freeform 998"/>
            <p:cNvSpPr>
              <a:spLocks/>
            </p:cNvSpPr>
            <p:nvPr userDrawn="1"/>
          </p:nvSpPr>
          <p:spPr bwMode="auto">
            <a:xfrm>
              <a:off x="272" y="368"/>
              <a:ext cx="10" cy="24"/>
            </a:xfrm>
            <a:custGeom>
              <a:avLst/>
              <a:gdLst>
                <a:gd name="T0" fmla="*/ 12 w 22"/>
                <a:gd name="T1" fmla="*/ 0 h 53"/>
                <a:gd name="T2" fmla="*/ 12 w 22"/>
                <a:gd name="T3" fmla="*/ 0 h 53"/>
                <a:gd name="T4" fmla="*/ 12 w 22"/>
                <a:gd name="T5" fmla="*/ 7 h 53"/>
                <a:gd name="T6" fmla="*/ 18 w 22"/>
                <a:gd name="T7" fmla="*/ 34 h 53"/>
                <a:gd name="T8" fmla="*/ 19 w 22"/>
                <a:gd name="T9" fmla="*/ 30 h 53"/>
                <a:gd name="T10" fmla="*/ 21 w 22"/>
                <a:gd name="T11" fmla="*/ 41 h 53"/>
                <a:gd name="T12" fmla="*/ 11 w 22"/>
                <a:gd name="T13" fmla="*/ 53 h 53"/>
                <a:gd name="T14" fmla="*/ 10 w 22"/>
                <a:gd name="T15" fmla="*/ 32 h 53"/>
                <a:gd name="T16" fmla="*/ 12 w 22"/>
                <a:gd name="T1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53">
                  <a:moveTo>
                    <a:pt x="12" y="0"/>
                  </a:moveTo>
                  <a:lnTo>
                    <a:pt x="12" y="0"/>
                  </a:lnTo>
                  <a:cubicBezTo>
                    <a:pt x="12" y="0"/>
                    <a:pt x="11" y="4"/>
                    <a:pt x="12" y="7"/>
                  </a:cubicBezTo>
                  <a:cubicBezTo>
                    <a:pt x="9" y="15"/>
                    <a:pt x="8" y="26"/>
                    <a:pt x="18" y="34"/>
                  </a:cubicBezTo>
                  <a:cubicBezTo>
                    <a:pt x="18" y="32"/>
                    <a:pt x="18" y="31"/>
                    <a:pt x="19" y="30"/>
                  </a:cubicBezTo>
                  <a:cubicBezTo>
                    <a:pt x="21" y="32"/>
                    <a:pt x="22" y="38"/>
                    <a:pt x="21" y="41"/>
                  </a:cubicBezTo>
                  <a:cubicBezTo>
                    <a:pt x="20" y="47"/>
                    <a:pt x="16" y="51"/>
                    <a:pt x="11" y="53"/>
                  </a:cubicBezTo>
                  <a:cubicBezTo>
                    <a:pt x="15" y="45"/>
                    <a:pt x="10" y="33"/>
                    <a:pt x="10" y="32"/>
                  </a:cubicBezTo>
                  <a:cubicBezTo>
                    <a:pt x="5" y="21"/>
                    <a:pt x="0" y="9"/>
                    <a:pt x="1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74" name="Freeform 999"/>
            <p:cNvSpPr>
              <a:spLocks/>
            </p:cNvSpPr>
            <p:nvPr userDrawn="1"/>
          </p:nvSpPr>
          <p:spPr bwMode="auto">
            <a:xfrm>
              <a:off x="322" y="368"/>
              <a:ext cx="9" cy="19"/>
            </a:xfrm>
            <a:custGeom>
              <a:avLst/>
              <a:gdLst>
                <a:gd name="T0" fmla="*/ 20 w 20"/>
                <a:gd name="T1" fmla="*/ 32 h 42"/>
                <a:gd name="T2" fmla="*/ 20 w 20"/>
                <a:gd name="T3" fmla="*/ 32 h 42"/>
                <a:gd name="T4" fmla="*/ 20 w 20"/>
                <a:gd name="T5" fmla="*/ 42 h 42"/>
                <a:gd name="T6" fmla="*/ 0 w 20"/>
                <a:gd name="T7" fmla="*/ 0 h 42"/>
                <a:gd name="T8" fmla="*/ 20 w 20"/>
                <a:gd name="T9" fmla="*/ 32 h 42"/>
              </a:gdLst>
              <a:ahLst/>
              <a:cxnLst>
                <a:cxn ang="0">
                  <a:pos x="T0" y="T1"/>
                </a:cxn>
                <a:cxn ang="0">
                  <a:pos x="T2" y="T3"/>
                </a:cxn>
                <a:cxn ang="0">
                  <a:pos x="T4" y="T5"/>
                </a:cxn>
                <a:cxn ang="0">
                  <a:pos x="T6" y="T7"/>
                </a:cxn>
                <a:cxn ang="0">
                  <a:pos x="T8" y="T9"/>
                </a:cxn>
              </a:cxnLst>
              <a:rect l="0" t="0" r="r" b="b"/>
              <a:pathLst>
                <a:path w="20" h="42">
                  <a:moveTo>
                    <a:pt x="20" y="32"/>
                  </a:moveTo>
                  <a:lnTo>
                    <a:pt x="20" y="32"/>
                  </a:lnTo>
                  <a:lnTo>
                    <a:pt x="20" y="42"/>
                  </a:lnTo>
                  <a:cubicBezTo>
                    <a:pt x="11" y="31"/>
                    <a:pt x="2" y="17"/>
                    <a:pt x="0" y="0"/>
                  </a:cubicBezTo>
                  <a:cubicBezTo>
                    <a:pt x="13" y="3"/>
                    <a:pt x="18" y="14"/>
                    <a:pt x="20" y="3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75" name="Freeform 1000"/>
            <p:cNvSpPr>
              <a:spLocks/>
            </p:cNvSpPr>
            <p:nvPr userDrawn="1"/>
          </p:nvSpPr>
          <p:spPr bwMode="auto">
            <a:xfrm>
              <a:off x="290" y="368"/>
              <a:ext cx="8" cy="5"/>
            </a:xfrm>
            <a:custGeom>
              <a:avLst/>
              <a:gdLst>
                <a:gd name="T0" fmla="*/ 8 w 17"/>
                <a:gd name="T1" fmla="*/ 4 h 11"/>
                <a:gd name="T2" fmla="*/ 8 w 17"/>
                <a:gd name="T3" fmla="*/ 4 h 11"/>
                <a:gd name="T4" fmla="*/ 17 w 17"/>
                <a:gd name="T5" fmla="*/ 0 h 11"/>
                <a:gd name="T6" fmla="*/ 12 w 17"/>
                <a:gd name="T7" fmla="*/ 5 h 11"/>
                <a:gd name="T8" fmla="*/ 0 w 17"/>
                <a:gd name="T9" fmla="*/ 11 h 11"/>
                <a:gd name="T10" fmla="*/ 8 w 17"/>
                <a:gd name="T11" fmla="*/ 4 h 11"/>
              </a:gdLst>
              <a:ahLst/>
              <a:cxnLst>
                <a:cxn ang="0">
                  <a:pos x="T0" y="T1"/>
                </a:cxn>
                <a:cxn ang="0">
                  <a:pos x="T2" y="T3"/>
                </a:cxn>
                <a:cxn ang="0">
                  <a:pos x="T4" y="T5"/>
                </a:cxn>
                <a:cxn ang="0">
                  <a:pos x="T6" y="T7"/>
                </a:cxn>
                <a:cxn ang="0">
                  <a:pos x="T8" y="T9"/>
                </a:cxn>
                <a:cxn ang="0">
                  <a:pos x="T10" y="T11"/>
                </a:cxn>
              </a:cxnLst>
              <a:rect l="0" t="0" r="r" b="b"/>
              <a:pathLst>
                <a:path w="17" h="11">
                  <a:moveTo>
                    <a:pt x="8" y="4"/>
                  </a:moveTo>
                  <a:lnTo>
                    <a:pt x="8" y="4"/>
                  </a:lnTo>
                  <a:cubicBezTo>
                    <a:pt x="10" y="3"/>
                    <a:pt x="13" y="2"/>
                    <a:pt x="17" y="0"/>
                  </a:cubicBezTo>
                  <a:cubicBezTo>
                    <a:pt x="15" y="2"/>
                    <a:pt x="13" y="4"/>
                    <a:pt x="12" y="5"/>
                  </a:cubicBezTo>
                  <a:cubicBezTo>
                    <a:pt x="8" y="6"/>
                    <a:pt x="3" y="9"/>
                    <a:pt x="0" y="11"/>
                  </a:cubicBezTo>
                  <a:cubicBezTo>
                    <a:pt x="0" y="10"/>
                    <a:pt x="6" y="5"/>
                    <a:pt x="8" y="4"/>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76" name="Freeform 1001"/>
            <p:cNvSpPr>
              <a:spLocks/>
            </p:cNvSpPr>
            <p:nvPr userDrawn="1"/>
          </p:nvSpPr>
          <p:spPr bwMode="auto">
            <a:xfrm>
              <a:off x="317" y="368"/>
              <a:ext cx="1" cy="2"/>
            </a:xfrm>
            <a:custGeom>
              <a:avLst/>
              <a:gdLst>
                <a:gd name="T0" fmla="*/ 0 w 2"/>
                <a:gd name="T1" fmla="*/ 0 h 5"/>
                <a:gd name="T2" fmla="*/ 0 w 2"/>
                <a:gd name="T3" fmla="*/ 0 h 5"/>
                <a:gd name="T4" fmla="*/ 1 w 2"/>
                <a:gd name="T5" fmla="*/ 0 h 5"/>
                <a:gd name="T6" fmla="*/ 2 w 2"/>
                <a:gd name="T7" fmla="*/ 5 h 5"/>
                <a:gd name="T8" fmla="*/ 0 w 2"/>
                <a:gd name="T9" fmla="*/ 0 h 5"/>
              </a:gdLst>
              <a:ahLst/>
              <a:cxnLst>
                <a:cxn ang="0">
                  <a:pos x="T0" y="T1"/>
                </a:cxn>
                <a:cxn ang="0">
                  <a:pos x="T2" y="T3"/>
                </a:cxn>
                <a:cxn ang="0">
                  <a:pos x="T4" y="T5"/>
                </a:cxn>
                <a:cxn ang="0">
                  <a:pos x="T6" y="T7"/>
                </a:cxn>
                <a:cxn ang="0">
                  <a:pos x="T8" y="T9"/>
                </a:cxn>
              </a:cxnLst>
              <a:rect l="0" t="0" r="r" b="b"/>
              <a:pathLst>
                <a:path w="2" h="5">
                  <a:moveTo>
                    <a:pt x="0" y="0"/>
                  </a:moveTo>
                  <a:lnTo>
                    <a:pt x="0" y="0"/>
                  </a:lnTo>
                  <a:lnTo>
                    <a:pt x="1" y="0"/>
                  </a:lnTo>
                  <a:lnTo>
                    <a:pt x="2" y="5"/>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77" name="Freeform 1002"/>
            <p:cNvSpPr>
              <a:spLocks/>
            </p:cNvSpPr>
            <p:nvPr userDrawn="1"/>
          </p:nvSpPr>
          <p:spPr bwMode="auto">
            <a:xfrm>
              <a:off x="315" y="367"/>
              <a:ext cx="7" cy="11"/>
            </a:xfrm>
            <a:custGeom>
              <a:avLst/>
              <a:gdLst>
                <a:gd name="T0" fmla="*/ 0 w 16"/>
                <a:gd name="T1" fmla="*/ 1 h 23"/>
                <a:gd name="T2" fmla="*/ 0 w 16"/>
                <a:gd name="T3" fmla="*/ 1 h 23"/>
                <a:gd name="T4" fmla="*/ 4 w 16"/>
                <a:gd name="T5" fmla="*/ 1 h 23"/>
                <a:gd name="T6" fmla="*/ 10 w 16"/>
                <a:gd name="T7" fmla="*/ 12 h 23"/>
                <a:gd name="T8" fmla="*/ 9 w 16"/>
                <a:gd name="T9" fmla="*/ 1 h 23"/>
                <a:gd name="T10" fmla="*/ 14 w 16"/>
                <a:gd name="T11" fmla="*/ 1 h 23"/>
                <a:gd name="T12" fmla="*/ 16 w 16"/>
                <a:gd name="T13" fmla="*/ 23 h 23"/>
                <a:gd name="T14" fmla="*/ 8 w 16"/>
                <a:gd name="T15" fmla="*/ 15 h 23"/>
                <a:gd name="T16" fmla="*/ 0 w 16"/>
                <a:gd name="T17" fmla="*/ 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3">
                  <a:moveTo>
                    <a:pt x="0" y="1"/>
                  </a:moveTo>
                  <a:lnTo>
                    <a:pt x="0" y="1"/>
                  </a:lnTo>
                  <a:lnTo>
                    <a:pt x="4" y="1"/>
                  </a:lnTo>
                  <a:cubicBezTo>
                    <a:pt x="5" y="3"/>
                    <a:pt x="6" y="6"/>
                    <a:pt x="10" y="12"/>
                  </a:cubicBezTo>
                  <a:cubicBezTo>
                    <a:pt x="10" y="6"/>
                    <a:pt x="9" y="1"/>
                    <a:pt x="9" y="1"/>
                  </a:cubicBezTo>
                  <a:cubicBezTo>
                    <a:pt x="9" y="1"/>
                    <a:pt x="13" y="0"/>
                    <a:pt x="14" y="1"/>
                  </a:cubicBezTo>
                  <a:cubicBezTo>
                    <a:pt x="13" y="10"/>
                    <a:pt x="15" y="16"/>
                    <a:pt x="16" y="23"/>
                  </a:cubicBezTo>
                  <a:cubicBezTo>
                    <a:pt x="13" y="22"/>
                    <a:pt x="8" y="16"/>
                    <a:pt x="8" y="15"/>
                  </a:cubicBezTo>
                  <a:cubicBezTo>
                    <a:pt x="5" y="11"/>
                    <a:pt x="2" y="5"/>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78" name="Freeform 1003"/>
            <p:cNvSpPr>
              <a:spLocks/>
            </p:cNvSpPr>
            <p:nvPr userDrawn="1"/>
          </p:nvSpPr>
          <p:spPr bwMode="auto">
            <a:xfrm>
              <a:off x="308" y="367"/>
              <a:ext cx="9" cy="12"/>
            </a:xfrm>
            <a:custGeom>
              <a:avLst/>
              <a:gdLst>
                <a:gd name="T0" fmla="*/ 0 w 21"/>
                <a:gd name="T1" fmla="*/ 0 h 27"/>
                <a:gd name="T2" fmla="*/ 0 w 21"/>
                <a:gd name="T3" fmla="*/ 0 h 27"/>
                <a:gd name="T4" fmla="*/ 4 w 21"/>
                <a:gd name="T5" fmla="*/ 1 h 27"/>
                <a:gd name="T6" fmla="*/ 12 w 21"/>
                <a:gd name="T7" fmla="*/ 12 h 27"/>
                <a:gd name="T8" fmla="*/ 8 w 21"/>
                <a:gd name="T9" fmla="*/ 1 h 27"/>
                <a:gd name="T10" fmla="*/ 12 w 21"/>
                <a:gd name="T11" fmla="*/ 1 h 27"/>
                <a:gd name="T12" fmla="*/ 21 w 21"/>
                <a:gd name="T13" fmla="*/ 27 h 27"/>
                <a:gd name="T14" fmla="*/ 0 w 21"/>
                <a:gd name="T15" fmla="*/ 0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27">
                  <a:moveTo>
                    <a:pt x="0" y="0"/>
                  </a:moveTo>
                  <a:lnTo>
                    <a:pt x="0" y="0"/>
                  </a:lnTo>
                  <a:cubicBezTo>
                    <a:pt x="1" y="1"/>
                    <a:pt x="4" y="1"/>
                    <a:pt x="4" y="1"/>
                  </a:cubicBezTo>
                  <a:cubicBezTo>
                    <a:pt x="5" y="2"/>
                    <a:pt x="11" y="11"/>
                    <a:pt x="12" y="12"/>
                  </a:cubicBezTo>
                  <a:cubicBezTo>
                    <a:pt x="11" y="7"/>
                    <a:pt x="9" y="3"/>
                    <a:pt x="8" y="1"/>
                  </a:cubicBezTo>
                  <a:lnTo>
                    <a:pt x="12" y="1"/>
                  </a:lnTo>
                  <a:cubicBezTo>
                    <a:pt x="13" y="2"/>
                    <a:pt x="21" y="27"/>
                    <a:pt x="21" y="27"/>
                  </a:cubicBezTo>
                  <a:cubicBezTo>
                    <a:pt x="18" y="24"/>
                    <a:pt x="2" y="7"/>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79" name="Freeform 1004"/>
            <p:cNvSpPr>
              <a:spLocks/>
            </p:cNvSpPr>
            <p:nvPr userDrawn="1"/>
          </p:nvSpPr>
          <p:spPr bwMode="auto">
            <a:xfrm>
              <a:off x="303" y="367"/>
              <a:ext cx="4" cy="1"/>
            </a:xfrm>
            <a:custGeom>
              <a:avLst/>
              <a:gdLst>
                <a:gd name="T0" fmla="*/ 7 w 10"/>
                <a:gd name="T1" fmla="*/ 0 h 3"/>
                <a:gd name="T2" fmla="*/ 7 w 10"/>
                <a:gd name="T3" fmla="*/ 0 h 3"/>
                <a:gd name="T4" fmla="*/ 9 w 10"/>
                <a:gd name="T5" fmla="*/ 0 h 3"/>
                <a:gd name="T6" fmla="*/ 10 w 10"/>
                <a:gd name="T7" fmla="*/ 1 h 3"/>
                <a:gd name="T8" fmla="*/ 0 w 10"/>
                <a:gd name="T9" fmla="*/ 3 h 3"/>
                <a:gd name="T10" fmla="*/ 7 w 10"/>
                <a:gd name="T11" fmla="*/ 0 h 3"/>
              </a:gdLst>
              <a:ahLst/>
              <a:cxnLst>
                <a:cxn ang="0">
                  <a:pos x="T0" y="T1"/>
                </a:cxn>
                <a:cxn ang="0">
                  <a:pos x="T2" y="T3"/>
                </a:cxn>
                <a:cxn ang="0">
                  <a:pos x="T4" y="T5"/>
                </a:cxn>
                <a:cxn ang="0">
                  <a:pos x="T6" y="T7"/>
                </a:cxn>
                <a:cxn ang="0">
                  <a:pos x="T8" y="T9"/>
                </a:cxn>
                <a:cxn ang="0">
                  <a:pos x="T10" y="T11"/>
                </a:cxn>
              </a:cxnLst>
              <a:rect l="0" t="0" r="r" b="b"/>
              <a:pathLst>
                <a:path w="10" h="3">
                  <a:moveTo>
                    <a:pt x="7" y="0"/>
                  </a:moveTo>
                  <a:lnTo>
                    <a:pt x="7" y="0"/>
                  </a:lnTo>
                  <a:lnTo>
                    <a:pt x="9" y="0"/>
                  </a:lnTo>
                  <a:lnTo>
                    <a:pt x="10" y="1"/>
                  </a:lnTo>
                  <a:lnTo>
                    <a:pt x="0" y="3"/>
                  </a:lnTo>
                  <a:lnTo>
                    <a:pt x="7"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80" name="Freeform 1005"/>
            <p:cNvSpPr>
              <a:spLocks/>
            </p:cNvSpPr>
            <p:nvPr userDrawn="1"/>
          </p:nvSpPr>
          <p:spPr bwMode="auto">
            <a:xfrm>
              <a:off x="292" y="365"/>
              <a:ext cx="18" cy="11"/>
            </a:xfrm>
            <a:custGeom>
              <a:avLst/>
              <a:gdLst>
                <a:gd name="T0" fmla="*/ 22 w 41"/>
                <a:gd name="T1" fmla="*/ 0 h 24"/>
                <a:gd name="T2" fmla="*/ 22 w 41"/>
                <a:gd name="T3" fmla="*/ 0 h 24"/>
                <a:gd name="T4" fmla="*/ 30 w 41"/>
                <a:gd name="T5" fmla="*/ 4 h 24"/>
                <a:gd name="T6" fmla="*/ 17 w 41"/>
                <a:gd name="T7" fmla="*/ 10 h 24"/>
                <a:gd name="T8" fmla="*/ 35 w 41"/>
                <a:gd name="T9" fmla="*/ 7 h 24"/>
                <a:gd name="T10" fmla="*/ 41 w 41"/>
                <a:gd name="T11" fmla="*/ 17 h 24"/>
                <a:gd name="T12" fmla="*/ 0 w 41"/>
                <a:gd name="T13" fmla="*/ 24 h 24"/>
                <a:gd name="T14" fmla="*/ 22 w 41"/>
                <a:gd name="T15" fmla="*/ 0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24">
                  <a:moveTo>
                    <a:pt x="22" y="0"/>
                  </a:moveTo>
                  <a:lnTo>
                    <a:pt x="22" y="0"/>
                  </a:lnTo>
                  <a:cubicBezTo>
                    <a:pt x="24" y="1"/>
                    <a:pt x="27" y="3"/>
                    <a:pt x="30" y="4"/>
                  </a:cubicBezTo>
                  <a:cubicBezTo>
                    <a:pt x="27" y="5"/>
                    <a:pt x="20" y="7"/>
                    <a:pt x="17" y="10"/>
                  </a:cubicBezTo>
                  <a:cubicBezTo>
                    <a:pt x="19" y="10"/>
                    <a:pt x="30" y="7"/>
                    <a:pt x="35" y="7"/>
                  </a:cubicBezTo>
                  <a:cubicBezTo>
                    <a:pt x="37" y="10"/>
                    <a:pt x="41" y="16"/>
                    <a:pt x="41" y="17"/>
                  </a:cubicBezTo>
                  <a:cubicBezTo>
                    <a:pt x="30" y="10"/>
                    <a:pt x="13" y="12"/>
                    <a:pt x="0" y="24"/>
                  </a:cubicBezTo>
                  <a:cubicBezTo>
                    <a:pt x="4" y="15"/>
                    <a:pt x="19" y="1"/>
                    <a:pt x="2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81" name="Freeform 1006"/>
            <p:cNvSpPr>
              <a:spLocks/>
            </p:cNvSpPr>
            <p:nvPr userDrawn="1"/>
          </p:nvSpPr>
          <p:spPr bwMode="auto">
            <a:xfrm>
              <a:off x="287" y="362"/>
              <a:ext cx="7" cy="2"/>
            </a:xfrm>
            <a:custGeom>
              <a:avLst/>
              <a:gdLst>
                <a:gd name="T0" fmla="*/ 15 w 15"/>
                <a:gd name="T1" fmla="*/ 0 h 5"/>
                <a:gd name="T2" fmla="*/ 15 w 15"/>
                <a:gd name="T3" fmla="*/ 0 h 5"/>
                <a:gd name="T4" fmla="*/ 9 w 15"/>
                <a:gd name="T5" fmla="*/ 4 h 5"/>
                <a:gd name="T6" fmla="*/ 0 w 15"/>
                <a:gd name="T7" fmla="*/ 5 h 5"/>
                <a:gd name="T8" fmla="*/ 7 w 15"/>
                <a:gd name="T9" fmla="*/ 2 h 5"/>
                <a:gd name="T10" fmla="*/ 15 w 15"/>
                <a:gd name="T11" fmla="*/ 0 h 5"/>
              </a:gdLst>
              <a:ahLst/>
              <a:cxnLst>
                <a:cxn ang="0">
                  <a:pos x="T0" y="T1"/>
                </a:cxn>
                <a:cxn ang="0">
                  <a:pos x="T2" y="T3"/>
                </a:cxn>
                <a:cxn ang="0">
                  <a:pos x="T4" y="T5"/>
                </a:cxn>
                <a:cxn ang="0">
                  <a:pos x="T6" y="T7"/>
                </a:cxn>
                <a:cxn ang="0">
                  <a:pos x="T8" y="T9"/>
                </a:cxn>
                <a:cxn ang="0">
                  <a:pos x="T10" y="T11"/>
                </a:cxn>
              </a:cxnLst>
              <a:rect l="0" t="0" r="r" b="b"/>
              <a:pathLst>
                <a:path w="15" h="5">
                  <a:moveTo>
                    <a:pt x="15" y="0"/>
                  </a:moveTo>
                  <a:lnTo>
                    <a:pt x="15" y="0"/>
                  </a:lnTo>
                  <a:cubicBezTo>
                    <a:pt x="13" y="1"/>
                    <a:pt x="11" y="3"/>
                    <a:pt x="9" y="4"/>
                  </a:cubicBezTo>
                  <a:cubicBezTo>
                    <a:pt x="7" y="4"/>
                    <a:pt x="5" y="5"/>
                    <a:pt x="0" y="5"/>
                  </a:cubicBezTo>
                  <a:cubicBezTo>
                    <a:pt x="1" y="5"/>
                    <a:pt x="6" y="2"/>
                    <a:pt x="7" y="2"/>
                  </a:cubicBezTo>
                  <a:cubicBezTo>
                    <a:pt x="10" y="2"/>
                    <a:pt x="12" y="1"/>
                    <a:pt x="15"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82" name="Freeform 1007"/>
            <p:cNvSpPr>
              <a:spLocks/>
            </p:cNvSpPr>
            <p:nvPr userDrawn="1"/>
          </p:nvSpPr>
          <p:spPr bwMode="auto">
            <a:xfrm>
              <a:off x="278" y="362"/>
              <a:ext cx="12" cy="8"/>
            </a:xfrm>
            <a:custGeom>
              <a:avLst/>
              <a:gdLst>
                <a:gd name="T0" fmla="*/ 13 w 28"/>
                <a:gd name="T1" fmla="*/ 0 h 18"/>
                <a:gd name="T2" fmla="*/ 13 w 28"/>
                <a:gd name="T3" fmla="*/ 0 h 18"/>
                <a:gd name="T4" fmla="*/ 24 w 28"/>
                <a:gd name="T5" fmla="*/ 2 h 18"/>
                <a:gd name="T6" fmla="*/ 10 w 28"/>
                <a:gd name="T7" fmla="*/ 9 h 18"/>
                <a:gd name="T8" fmla="*/ 28 w 28"/>
                <a:gd name="T9" fmla="*/ 5 h 18"/>
                <a:gd name="T10" fmla="*/ 21 w 28"/>
                <a:gd name="T11" fmla="*/ 11 h 18"/>
                <a:gd name="T12" fmla="*/ 0 w 28"/>
                <a:gd name="T13" fmla="*/ 18 h 18"/>
                <a:gd name="T14" fmla="*/ 13 w 28"/>
                <a:gd name="T15" fmla="*/ 0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18">
                  <a:moveTo>
                    <a:pt x="13" y="0"/>
                  </a:moveTo>
                  <a:lnTo>
                    <a:pt x="13" y="0"/>
                  </a:lnTo>
                  <a:cubicBezTo>
                    <a:pt x="17" y="1"/>
                    <a:pt x="20" y="2"/>
                    <a:pt x="24" y="2"/>
                  </a:cubicBezTo>
                  <a:cubicBezTo>
                    <a:pt x="19" y="4"/>
                    <a:pt x="15" y="5"/>
                    <a:pt x="10" y="9"/>
                  </a:cubicBezTo>
                  <a:cubicBezTo>
                    <a:pt x="17" y="6"/>
                    <a:pt x="23" y="6"/>
                    <a:pt x="28" y="5"/>
                  </a:cubicBezTo>
                  <a:cubicBezTo>
                    <a:pt x="26" y="7"/>
                    <a:pt x="22" y="10"/>
                    <a:pt x="21" y="11"/>
                  </a:cubicBezTo>
                  <a:cubicBezTo>
                    <a:pt x="14" y="15"/>
                    <a:pt x="6" y="17"/>
                    <a:pt x="0" y="18"/>
                  </a:cubicBezTo>
                  <a:cubicBezTo>
                    <a:pt x="0" y="10"/>
                    <a:pt x="4" y="3"/>
                    <a:pt x="1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83" name="Freeform 1008"/>
            <p:cNvSpPr>
              <a:spLocks/>
            </p:cNvSpPr>
            <p:nvPr userDrawn="1"/>
          </p:nvSpPr>
          <p:spPr bwMode="auto">
            <a:xfrm>
              <a:off x="267" y="360"/>
              <a:ext cx="16" cy="27"/>
            </a:xfrm>
            <a:custGeom>
              <a:avLst/>
              <a:gdLst>
                <a:gd name="T0" fmla="*/ 33 w 36"/>
                <a:gd name="T1" fmla="*/ 0 h 59"/>
                <a:gd name="T2" fmla="*/ 33 w 36"/>
                <a:gd name="T3" fmla="*/ 0 h 59"/>
                <a:gd name="T4" fmla="*/ 36 w 36"/>
                <a:gd name="T5" fmla="*/ 3 h 59"/>
                <a:gd name="T6" fmla="*/ 24 w 36"/>
                <a:gd name="T7" fmla="*/ 14 h 59"/>
                <a:gd name="T8" fmla="*/ 16 w 36"/>
                <a:gd name="T9" fmla="*/ 25 h 59"/>
                <a:gd name="T10" fmla="*/ 18 w 36"/>
                <a:gd name="T11" fmla="*/ 43 h 59"/>
                <a:gd name="T12" fmla="*/ 7 w 36"/>
                <a:gd name="T13" fmla="*/ 55 h 59"/>
                <a:gd name="T14" fmla="*/ 19 w 36"/>
                <a:gd name="T15" fmla="*/ 46 h 59"/>
                <a:gd name="T16" fmla="*/ 13 w 36"/>
                <a:gd name="T17" fmla="*/ 58 h 59"/>
                <a:gd name="T18" fmla="*/ 0 w 36"/>
                <a:gd name="T19" fmla="*/ 55 h 59"/>
                <a:gd name="T20" fmla="*/ 10 w 36"/>
                <a:gd name="T21" fmla="*/ 15 h 59"/>
                <a:gd name="T22" fmla="*/ 33 w 36"/>
                <a:gd name="T23"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59">
                  <a:moveTo>
                    <a:pt x="33" y="0"/>
                  </a:moveTo>
                  <a:lnTo>
                    <a:pt x="33" y="0"/>
                  </a:lnTo>
                  <a:cubicBezTo>
                    <a:pt x="34" y="1"/>
                    <a:pt x="35" y="2"/>
                    <a:pt x="36" y="3"/>
                  </a:cubicBezTo>
                  <a:cubicBezTo>
                    <a:pt x="30" y="5"/>
                    <a:pt x="25" y="12"/>
                    <a:pt x="24" y="14"/>
                  </a:cubicBezTo>
                  <a:cubicBezTo>
                    <a:pt x="22" y="15"/>
                    <a:pt x="17" y="19"/>
                    <a:pt x="16" y="25"/>
                  </a:cubicBezTo>
                  <a:cubicBezTo>
                    <a:pt x="14" y="31"/>
                    <a:pt x="15" y="36"/>
                    <a:pt x="18" y="43"/>
                  </a:cubicBezTo>
                  <a:cubicBezTo>
                    <a:pt x="17" y="49"/>
                    <a:pt x="14" y="55"/>
                    <a:pt x="7" y="55"/>
                  </a:cubicBezTo>
                  <a:cubicBezTo>
                    <a:pt x="14" y="56"/>
                    <a:pt x="17" y="52"/>
                    <a:pt x="19" y="46"/>
                  </a:cubicBezTo>
                  <a:cubicBezTo>
                    <a:pt x="21" y="51"/>
                    <a:pt x="18" y="56"/>
                    <a:pt x="13" y="58"/>
                  </a:cubicBezTo>
                  <a:cubicBezTo>
                    <a:pt x="9" y="59"/>
                    <a:pt x="3" y="59"/>
                    <a:pt x="0" y="55"/>
                  </a:cubicBezTo>
                  <a:cubicBezTo>
                    <a:pt x="19" y="52"/>
                    <a:pt x="2" y="29"/>
                    <a:pt x="10" y="15"/>
                  </a:cubicBezTo>
                  <a:cubicBezTo>
                    <a:pt x="13" y="9"/>
                    <a:pt x="20" y="2"/>
                    <a:pt x="3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84" name="Freeform 1009"/>
            <p:cNvSpPr>
              <a:spLocks/>
            </p:cNvSpPr>
            <p:nvPr userDrawn="1"/>
          </p:nvSpPr>
          <p:spPr bwMode="auto">
            <a:xfrm>
              <a:off x="286" y="360"/>
              <a:ext cx="15" cy="9"/>
            </a:xfrm>
            <a:custGeom>
              <a:avLst/>
              <a:gdLst>
                <a:gd name="T0" fmla="*/ 26 w 33"/>
                <a:gd name="T1" fmla="*/ 0 h 20"/>
                <a:gd name="T2" fmla="*/ 26 w 33"/>
                <a:gd name="T3" fmla="*/ 0 h 20"/>
                <a:gd name="T4" fmla="*/ 28 w 33"/>
                <a:gd name="T5" fmla="*/ 4 h 20"/>
                <a:gd name="T6" fmla="*/ 15 w 33"/>
                <a:gd name="T7" fmla="*/ 13 h 20"/>
                <a:gd name="T8" fmla="*/ 30 w 33"/>
                <a:gd name="T9" fmla="*/ 7 h 20"/>
                <a:gd name="T10" fmla="*/ 33 w 33"/>
                <a:gd name="T11" fmla="*/ 10 h 20"/>
                <a:gd name="T12" fmla="*/ 0 w 33"/>
                <a:gd name="T13" fmla="*/ 20 h 20"/>
                <a:gd name="T14" fmla="*/ 26 w 33"/>
                <a:gd name="T15" fmla="*/ 0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 h="20">
                  <a:moveTo>
                    <a:pt x="26" y="0"/>
                  </a:moveTo>
                  <a:lnTo>
                    <a:pt x="26" y="0"/>
                  </a:lnTo>
                  <a:cubicBezTo>
                    <a:pt x="27" y="1"/>
                    <a:pt x="27" y="2"/>
                    <a:pt x="28" y="4"/>
                  </a:cubicBezTo>
                  <a:cubicBezTo>
                    <a:pt x="24" y="6"/>
                    <a:pt x="19" y="10"/>
                    <a:pt x="15" y="13"/>
                  </a:cubicBezTo>
                  <a:cubicBezTo>
                    <a:pt x="20" y="11"/>
                    <a:pt x="26" y="8"/>
                    <a:pt x="30" y="7"/>
                  </a:cubicBezTo>
                  <a:cubicBezTo>
                    <a:pt x="31" y="8"/>
                    <a:pt x="32" y="9"/>
                    <a:pt x="33" y="10"/>
                  </a:cubicBezTo>
                  <a:cubicBezTo>
                    <a:pt x="20" y="19"/>
                    <a:pt x="6" y="20"/>
                    <a:pt x="0" y="20"/>
                  </a:cubicBezTo>
                  <a:cubicBezTo>
                    <a:pt x="5" y="11"/>
                    <a:pt x="20" y="3"/>
                    <a:pt x="26"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85" name="Freeform 1010"/>
            <p:cNvSpPr>
              <a:spLocks/>
            </p:cNvSpPr>
            <p:nvPr userDrawn="1"/>
          </p:nvSpPr>
          <p:spPr bwMode="auto">
            <a:xfrm>
              <a:off x="282" y="348"/>
              <a:ext cx="16" cy="16"/>
            </a:xfrm>
            <a:custGeom>
              <a:avLst/>
              <a:gdLst>
                <a:gd name="T0" fmla="*/ 33 w 35"/>
                <a:gd name="T1" fmla="*/ 0 h 35"/>
                <a:gd name="T2" fmla="*/ 33 w 35"/>
                <a:gd name="T3" fmla="*/ 0 h 35"/>
                <a:gd name="T4" fmla="*/ 33 w 35"/>
                <a:gd name="T5" fmla="*/ 7 h 35"/>
                <a:gd name="T6" fmla="*/ 25 w 35"/>
                <a:gd name="T7" fmla="*/ 19 h 35"/>
                <a:gd name="T8" fmla="*/ 33 w 35"/>
                <a:gd name="T9" fmla="*/ 11 h 35"/>
                <a:gd name="T10" fmla="*/ 35 w 35"/>
                <a:gd name="T11" fmla="*/ 25 h 35"/>
                <a:gd name="T12" fmla="*/ 27 w 35"/>
                <a:gd name="T13" fmla="*/ 29 h 35"/>
                <a:gd name="T14" fmla="*/ 0 w 35"/>
                <a:gd name="T15" fmla="*/ 23 h 35"/>
                <a:gd name="T16" fmla="*/ 26 w 35"/>
                <a:gd name="T17" fmla="*/ 26 h 35"/>
                <a:gd name="T18" fmla="*/ 4 w 35"/>
                <a:gd name="T19" fmla="*/ 24 h 35"/>
                <a:gd name="T20" fmla="*/ 26 w 35"/>
                <a:gd name="T21" fmla="*/ 8 h 35"/>
                <a:gd name="T22" fmla="*/ 33 w 35"/>
                <a:gd name="T23"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 h="35">
                  <a:moveTo>
                    <a:pt x="33" y="0"/>
                  </a:moveTo>
                  <a:lnTo>
                    <a:pt x="33" y="0"/>
                  </a:lnTo>
                  <a:lnTo>
                    <a:pt x="33" y="7"/>
                  </a:lnTo>
                  <a:cubicBezTo>
                    <a:pt x="32" y="12"/>
                    <a:pt x="27" y="17"/>
                    <a:pt x="25" y="19"/>
                  </a:cubicBezTo>
                  <a:cubicBezTo>
                    <a:pt x="28" y="18"/>
                    <a:pt x="32" y="13"/>
                    <a:pt x="33" y="11"/>
                  </a:cubicBezTo>
                  <a:cubicBezTo>
                    <a:pt x="33" y="18"/>
                    <a:pt x="34" y="21"/>
                    <a:pt x="35" y="25"/>
                  </a:cubicBezTo>
                  <a:cubicBezTo>
                    <a:pt x="34" y="26"/>
                    <a:pt x="30" y="28"/>
                    <a:pt x="27" y="29"/>
                  </a:cubicBezTo>
                  <a:cubicBezTo>
                    <a:pt x="15" y="35"/>
                    <a:pt x="3" y="30"/>
                    <a:pt x="0" y="23"/>
                  </a:cubicBezTo>
                  <a:cubicBezTo>
                    <a:pt x="4" y="27"/>
                    <a:pt x="16" y="32"/>
                    <a:pt x="26" y="26"/>
                  </a:cubicBezTo>
                  <a:cubicBezTo>
                    <a:pt x="18" y="29"/>
                    <a:pt x="9" y="28"/>
                    <a:pt x="4" y="24"/>
                  </a:cubicBezTo>
                  <a:cubicBezTo>
                    <a:pt x="11" y="24"/>
                    <a:pt x="23" y="21"/>
                    <a:pt x="26" y="8"/>
                  </a:cubicBezTo>
                  <a:cubicBezTo>
                    <a:pt x="29" y="6"/>
                    <a:pt x="32" y="3"/>
                    <a:pt x="3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86" name="Freeform 1011"/>
            <p:cNvSpPr>
              <a:spLocks/>
            </p:cNvSpPr>
            <p:nvPr userDrawn="1"/>
          </p:nvSpPr>
          <p:spPr bwMode="auto">
            <a:xfrm>
              <a:off x="291" y="332"/>
              <a:ext cx="6" cy="19"/>
            </a:xfrm>
            <a:custGeom>
              <a:avLst/>
              <a:gdLst>
                <a:gd name="T0" fmla="*/ 13 w 13"/>
                <a:gd name="T1" fmla="*/ 0 h 41"/>
                <a:gd name="T2" fmla="*/ 13 w 13"/>
                <a:gd name="T3" fmla="*/ 0 h 41"/>
                <a:gd name="T4" fmla="*/ 13 w 13"/>
                <a:gd name="T5" fmla="*/ 30 h 41"/>
                <a:gd name="T6" fmla="*/ 2 w 13"/>
                <a:gd name="T7" fmla="*/ 41 h 41"/>
                <a:gd name="T8" fmla="*/ 0 w 13"/>
                <a:gd name="T9" fmla="*/ 1 h 41"/>
                <a:gd name="T10" fmla="*/ 7 w 13"/>
                <a:gd name="T11" fmla="*/ 5 h 41"/>
                <a:gd name="T12" fmla="*/ 9 w 13"/>
                <a:gd name="T13" fmla="*/ 25 h 41"/>
                <a:gd name="T14" fmla="*/ 10 w 13"/>
                <a:gd name="T15" fmla="*/ 5 h 41"/>
                <a:gd name="T16" fmla="*/ 13 w 13"/>
                <a:gd name="T1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41">
                  <a:moveTo>
                    <a:pt x="13" y="0"/>
                  </a:moveTo>
                  <a:lnTo>
                    <a:pt x="13" y="0"/>
                  </a:lnTo>
                  <a:lnTo>
                    <a:pt x="13" y="30"/>
                  </a:lnTo>
                  <a:cubicBezTo>
                    <a:pt x="12" y="34"/>
                    <a:pt x="7" y="40"/>
                    <a:pt x="2" y="41"/>
                  </a:cubicBezTo>
                  <a:cubicBezTo>
                    <a:pt x="7" y="30"/>
                    <a:pt x="8" y="15"/>
                    <a:pt x="0" y="1"/>
                  </a:cubicBezTo>
                  <a:cubicBezTo>
                    <a:pt x="2" y="2"/>
                    <a:pt x="6" y="4"/>
                    <a:pt x="7" y="5"/>
                  </a:cubicBezTo>
                  <a:cubicBezTo>
                    <a:pt x="8" y="8"/>
                    <a:pt x="9" y="18"/>
                    <a:pt x="9" y="25"/>
                  </a:cubicBezTo>
                  <a:cubicBezTo>
                    <a:pt x="11" y="18"/>
                    <a:pt x="10" y="7"/>
                    <a:pt x="10" y="5"/>
                  </a:cubicBezTo>
                  <a:cubicBezTo>
                    <a:pt x="10" y="3"/>
                    <a:pt x="11" y="2"/>
                    <a:pt x="1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87" name="Freeform 1012"/>
            <p:cNvSpPr>
              <a:spLocks/>
            </p:cNvSpPr>
            <p:nvPr userDrawn="1"/>
          </p:nvSpPr>
          <p:spPr bwMode="auto">
            <a:xfrm>
              <a:off x="268" y="331"/>
              <a:ext cx="12" cy="20"/>
            </a:xfrm>
            <a:custGeom>
              <a:avLst/>
              <a:gdLst>
                <a:gd name="T0" fmla="*/ 15 w 27"/>
                <a:gd name="T1" fmla="*/ 1 h 44"/>
                <a:gd name="T2" fmla="*/ 15 w 27"/>
                <a:gd name="T3" fmla="*/ 1 h 44"/>
                <a:gd name="T4" fmla="*/ 14 w 27"/>
                <a:gd name="T5" fmla="*/ 28 h 44"/>
                <a:gd name="T6" fmla="*/ 21 w 27"/>
                <a:gd name="T7" fmla="*/ 0 h 44"/>
                <a:gd name="T8" fmla="*/ 27 w 27"/>
                <a:gd name="T9" fmla="*/ 5 h 44"/>
                <a:gd name="T10" fmla="*/ 26 w 27"/>
                <a:gd name="T11" fmla="*/ 32 h 44"/>
                <a:gd name="T12" fmla="*/ 13 w 27"/>
                <a:gd name="T13" fmla="*/ 44 h 44"/>
                <a:gd name="T14" fmla="*/ 1 w 27"/>
                <a:gd name="T15" fmla="*/ 33 h 44"/>
                <a:gd name="T16" fmla="*/ 6 w 27"/>
                <a:gd name="T17" fmla="*/ 4 h 44"/>
                <a:gd name="T18" fmla="*/ 15 w 27"/>
                <a:gd name="T19" fmla="*/ 1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 h="44">
                  <a:moveTo>
                    <a:pt x="15" y="1"/>
                  </a:moveTo>
                  <a:lnTo>
                    <a:pt x="15" y="1"/>
                  </a:lnTo>
                  <a:cubicBezTo>
                    <a:pt x="15" y="6"/>
                    <a:pt x="14" y="20"/>
                    <a:pt x="14" y="28"/>
                  </a:cubicBezTo>
                  <a:cubicBezTo>
                    <a:pt x="16" y="23"/>
                    <a:pt x="20" y="2"/>
                    <a:pt x="21" y="0"/>
                  </a:cubicBezTo>
                  <a:cubicBezTo>
                    <a:pt x="21" y="3"/>
                    <a:pt x="25" y="3"/>
                    <a:pt x="27" y="5"/>
                  </a:cubicBezTo>
                  <a:cubicBezTo>
                    <a:pt x="26" y="9"/>
                    <a:pt x="26" y="30"/>
                    <a:pt x="26" y="32"/>
                  </a:cubicBezTo>
                  <a:cubicBezTo>
                    <a:pt x="25" y="43"/>
                    <a:pt x="17" y="41"/>
                    <a:pt x="13" y="44"/>
                  </a:cubicBezTo>
                  <a:cubicBezTo>
                    <a:pt x="9" y="41"/>
                    <a:pt x="0" y="39"/>
                    <a:pt x="1" y="33"/>
                  </a:cubicBezTo>
                  <a:cubicBezTo>
                    <a:pt x="3" y="22"/>
                    <a:pt x="5" y="13"/>
                    <a:pt x="6" y="4"/>
                  </a:cubicBezTo>
                  <a:cubicBezTo>
                    <a:pt x="9" y="2"/>
                    <a:pt x="12" y="3"/>
                    <a:pt x="15"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88" name="Freeform 1013"/>
            <p:cNvSpPr>
              <a:spLocks/>
            </p:cNvSpPr>
            <p:nvPr userDrawn="1"/>
          </p:nvSpPr>
          <p:spPr bwMode="auto">
            <a:xfrm>
              <a:off x="251" y="327"/>
              <a:ext cx="17" cy="26"/>
            </a:xfrm>
            <a:custGeom>
              <a:avLst/>
              <a:gdLst>
                <a:gd name="T0" fmla="*/ 28 w 38"/>
                <a:gd name="T1" fmla="*/ 0 h 57"/>
                <a:gd name="T2" fmla="*/ 28 w 38"/>
                <a:gd name="T3" fmla="*/ 0 h 57"/>
                <a:gd name="T4" fmla="*/ 18 w 38"/>
                <a:gd name="T5" fmla="*/ 36 h 57"/>
                <a:gd name="T6" fmla="*/ 34 w 38"/>
                <a:gd name="T7" fmla="*/ 1 h 57"/>
                <a:gd name="T8" fmla="*/ 38 w 38"/>
                <a:gd name="T9" fmla="*/ 8 h 57"/>
                <a:gd name="T10" fmla="*/ 25 w 38"/>
                <a:gd name="T11" fmla="*/ 50 h 57"/>
                <a:gd name="T12" fmla="*/ 11 w 38"/>
                <a:gd name="T13" fmla="*/ 57 h 57"/>
                <a:gd name="T14" fmla="*/ 2 w 38"/>
                <a:gd name="T15" fmla="*/ 43 h 57"/>
                <a:gd name="T16" fmla="*/ 21 w 38"/>
                <a:gd name="T17" fmla="*/ 1 h 57"/>
                <a:gd name="T18" fmla="*/ 28 w 38"/>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57">
                  <a:moveTo>
                    <a:pt x="28" y="0"/>
                  </a:moveTo>
                  <a:lnTo>
                    <a:pt x="28" y="0"/>
                  </a:lnTo>
                  <a:cubicBezTo>
                    <a:pt x="26" y="8"/>
                    <a:pt x="19" y="32"/>
                    <a:pt x="18" y="36"/>
                  </a:cubicBezTo>
                  <a:cubicBezTo>
                    <a:pt x="23" y="29"/>
                    <a:pt x="31" y="8"/>
                    <a:pt x="34" y="1"/>
                  </a:cubicBezTo>
                  <a:cubicBezTo>
                    <a:pt x="35" y="4"/>
                    <a:pt x="37" y="6"/>
                    <a:pt x="38" y="8"/>
                  </a:cubicBezTo>
                  <a:cubicBezTo>
                    <a:pt x="35" y="19"/>
                    <a:pt x="27" y="46"/>
                    <a:pt x="25" y="50"/>
                  </a:cubicBezTo>
                  <a:cubicBezTo>
                    <a:pt x="23" y="56"/>
                    <a:pt x="14" y="54"/>
                    <a:pt x="11" y="57"/>
                  </a:cubicBezTo>
                  <a:cubicBezTo>
                    <a:pt x="8" y="54"/>
                    <a:pt x="0" y="50"/>
                    <a:pt x="2" y="43"/>
                  </a:cubicBezTo>
                  <a:cubicBezTo>
                    <a:pt x="5" y="34"/>
                    <a:pt x="17" y="9"/>
                    <a:pt x="21" y="1"/>
                  </a:cubicBezTo>
                  <a:cubicBezTo>
                    <a:pt x="23" y="1"/>
                    <a:pt x="26" y="1"/>
                    <a:pt x="28"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89" name="Freeform 1014"/>
            <p:cNvSpPr>
              <a:spLocks/>
            </p:cNvSpPr>
            <p:nvPr userDrawn="1"/>
          </p:nvSpPr>
          <p:spPr bwMode="auto">
            <a:xfrm>
              <a:off x="237" y="320"/>
              <a:ext cx="20" cy="29"/>
            </a:xfrm>
            <a:custGeom>
              <a:avLst/>
              <a:gdLst>
                <a:gd name="T0" fmla="*/ 32 w 46"/>
                <a:gd name="T1" fmla="*/ 2 h 63"/>
                <a:gd name="T2" fmla="*/ 32 w 46"/>
                <a:gd name="T3" fmla="*/ 2 h 63"/>
                <a:gd name="T4" fmla="*/ 44 w 46"/>
                <a:gd name="T5" fmla="*/ 0 h 63"/>
                <a:gd name="T6" fmla="*/ 19 w 46"/>
                <a:gd name="T7" fmla="*/ 40 h 63"/>
                <a:gd name="T8" fmla="*/ 44 w 46"/>
                <a:gd name="T9" fmla="*/ 8 h 63"/>
                <a:gd name="T10" fmla="*/ 46 w 46"/>
                <a:gd name="T11" fmla="*/ 15 h 63"/>
                <a:gd name="T12" fmla="*/ 21 w 46"/>
                <a:gd name="T13" fmla="*/ 59 h 63"/>
                <a:gd name="T14" fmla="*/ 6 w 46"/>
                <a:gd name="T15" fmla="*/ 62 h 63"/>
                <a:gd name="T16" fmla="*/ 1 w 46"/>
                <a:gd name="T17" fmla="*/ 48 h 63"/>
                <a:gd name="T18" fmla="*/ 32 w 46"/>
                <a:gd name="T19" fmla="*/ 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63">
                  <a:moveTo>
                    <a:pt x="32" y="2"/>
                  </a:moveTo>
                  <a:lnTo>
                    <a:pt x="32" y="2"/>
                  </a:lnTo>
                  <a:cubicBezTo>
                    <a:pt x="35" y="2"/>
                    <a:pt x="40" y="2"/>
                    <a:pt x="44" y="0"/>
                  </a:cubicBezTo>
                  <a:cubicBezTo>
                    <a:pt x="43" y="1"/>
                    <a:pt x="23" y="31"/>
                    <a:pt x="19" y="40"/>
                  </a:cubicBezTo>
                  <a:cubicBezTo>
                    <a:pt x="24" y="36"/>
                    <a:pt x="39" y="14"/>
                    <a:pt x="44" y="8"/>
                  </a:cubicBezTo>
                  <a:cubicBezTo>
                    <a:pt x="45" y="10"/>
                    <a:pt x="46" y="12"/>
                    <a:pt x="46" y="15"/>
                  </a:cubicBezTo>
                  <a:cubicBezTo>
                    <a:pt x="43" y="21"/>
                    <a:pt x="24" y="57"/>
                    <a:pt x="21" y="59"/>
                  </a:cubicBezTo>
                  <a:cubicBezTo>
                    <a:pt x="17" y="63"/>
                    <a:pt x="11" y="60"/>
                    <a:pt x="6" y="62"/>
                  </a:cubicBezTo>
                  <a:cubicBezTo>
                    <a:pt x="4" y="58"/>
                    <a:pt x="0" y="55"/>
                    <a:pt x="1" y="48"/>
                  </a:cubicBezTo>
                  <a:cubicBezTo>
                    <a:pt x="2" y="42"/>
                    <a:pt x="29" y="7"/>
                    <a:pt x="32"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90" name="Freeform 1015"/>
            <p:cNvSpPr>
              <a:spLocks/>
            </p:cNvSpPr>
            <p:nvPr userDrawn="1"/>
          </p:nvSpPr>
          <p:spPr bwMode="auto">
            <a:xfrm>
              <a:off x="288" y="314"/>
              <a:ext cx="10" cy="19"/>
            </a:xfrm>
            <a:custGeom>
              <a:avLst/>
              <a:gdLst>
                <a:gd name="T0" fmla="*/ 23 w 24"/>
                <a:gd name="T1" fmla="*/ 30 h 43"/>
                <a:gd name="T2" fmla="*/ 23 w 24"/>
                <a:gd name="T3" fmla="*/ 30 h 43"/>
                <a:gd name="T4" fmla="*/ 16 w 24"/>
                <a:gd name="T5" fmla="*/ 43 h 43"/>
                <a:gd name="T6" fmla="*/ 3 w 24"/>
                <a:gd name="T7" fmla="*/ 35 h 43"/>
                <a:gd name="T8" fmla="*/ 0 w 24"/>
                <a:gd name="T9" fmla="*/ 4 h 43"/>
                <a:gd name="T10" fmla="*/ 6 w 24"/>
                <a:gd name="T11" fmla="*/ 6 h 43"/>
                <a:gd name="T12" fmla="*/ 13 w 24"/>
                <a:gd name="T13" fmla="*/ 27 h 43"/>
                <a:gd name="T14" fmla="*/ 11 w 24"/>
                <a:gd name="T15" fmla="*/ 4 h 43"/>
                <a:gd name="T16" fmla="*/ 15 w 24"/>
                <a:gd name="T17" fmla="*/ 0 h 43"/>
                <a:gd name="T18" fmla="*/ 23 w 24"/>
                <a:gd name="T19" fmla="*/ 3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43">
                  <a:moveTo>
                    <a:pt x="23" y="30"/>
                  </a:moveTo>
                  <a:lnTo>
                    <a:pt x="23" y="30"/>
                  </a:lnTo>
                  <a:cubicBezTo>
                    <a:pt x="24" y="37"/>
                    <a:pt x="19" y="38"/>
                    <a:pt x="16" y="43"/>
                  </a:cubicBezTo>
                  <a:cubicBezTo>
                    <a:pt x="12" y="40"/>
                    <a:pt x="4" y="39"/>
                    <a:pt x="3" y="35"/>
                  </a:cubicBezTo>
                  <a:cubicBezTo>
                    <a:pt x="2" y="29"/>
                    <a:pt x="1" y="11"/>
                    <a:pt x="0" y="4"/>
                  </a:cubicBezTo>
                  <a:cubicBezTo>
                    <a:pt x="2" y="5"/>
                    <a:pt x="4" y="5"/>
                    <a:pt x="6" y="6"/>
                  </a:cubicBezTo>
                  <a:cubicBezTo>
                    <a:pt x="7" y="11"/>
                    <a:pt x="12" y="23"/>
                    <a:pt x="13" y="27"/>
                  </a:cubicBezTo>
                  <a:cubicBezTo>
                    <a:pt x="13" y="21"/>
                    <a:pt x="11" y="4"/>
                    <a:pt x="11" y="4"/>
                  </a:cubicBezTo>
                  <a:cubicBezTo>
                    <a:pt x="11" y="4"/>
                    <a:pt x="14" y="1"/>
                    <a:pt x="15" y="0"/>
                  </a:cubicBezTo>
                  <a:cubicBezTo>
                    <a:pt x="17" y="8"/>
                    <a:pt x="21" y="19"/>
                    <a:pt x="23" y="3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91" name="Freeform 1016"/>
            <p:cNvSpPr>
              <a:spLocks/>
            </p:cNvSpPr>
            <p:nvPr userDrawn="1"/>
          </p:nvSpPr>
          <p:spPr bwMode="auto">
            <a:xfrm>
              <a:off x="277" y="313"/>
              <a:ext cx="11" cy="20"/>
            </a:xfrm>
            <a:custGeom>
              <a:avLst/>
              <a:gdLst>
                <a:gd name="T0" fmla="*/ 14 w 23"/>
                <a:gd name="T1" fmla="*/ 3 h 46"/>
                <a:gd name="T2" fmla="*/ 14 w 23"/>
                <a:gd name="T3" fmla="*/ 3 h 46"/>
                <a:gd name="T4" fmla="*/ 16 w 23"/>
                <a:gd name="T5" fmla="*/ 0 h 46"/>
                <a:gd name="T6" fmla="*/ 21 w 23"/>
                <a:gd name="T7" fmla="*/ 6 h 46"/>
                <a:gd name="T8" fmla="*/ 22 w 23"/>
                <a:gd name="T9" fmla="*/ 36 h 46"/>
                <a:gd name="T10" fmla="*/ 12 w 23"/>
                <a:gd name="T11" fmla="*/ 46 h 46"/>
                <a:gd name="T12" fmla="*/ 0 w 23"/>
                <a:gd name="T13" fmla="*/ 35 h 46"/>
                <a:gd name="T14" fmla="*/ 3 w 23"/>
                <a:gd name="T15" fmla="*/ 8 h 46"/>
                <a:gd name="T16" fmla="*/ 5 w 23"/>
                <a:gd name="T17" fmla="*/ 10 h 46"/>
                <a:gd name="T18" fmla="*/ 10 w 23"/>
                <a:gd name="T19" fmla="*/ 6 h 46"/>
                <a:gd name="T20" fmla="*/ 12 w 23"/>
                <a:gd name="T21" fmla="*/ 29 h 46"/>
                <a:gd name="T22" fmla="*/ 14 w 23"/>
                <a:gd name="T23" fmla="*/ 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 h="46">
                  <a:moveTo>
                    <a:pt x="14" y="3"/>
                  </a:moveTo>
                  <a:lnTo>
                    <a:pt x="14" y="3"/>
                  </a:lnTo>
                  <a:cubicBezTo>
                    <a:pt x="15" y="2"/>
                    <a:pt x="16" y="2"/>
                    <a:pt x="16" y="0"/>
                  </a:cubicBezTo>
                  <a:cubicBezTo>
                    <a:pt x="17" y="3"/>
                    <a:pt x="19" y="5"/>
                    <a:pt x="21" y="6"/>
                  </a:cubicBezTo>
                  <a:cubicBezTo>
                    <a:pt x="21" y="11"/>
                    <a:pt x="22" y="33"/>
                    <a:pt x="22" y="36"/>
                  </a:cubicBezTo>
                  <a:cubicBezTo>
                    <a:pt x="23" y="42"/>
                    <a:pt x="16" y="43"/>
                    <a:pt x="12" y="46"/>
                  </a:cubicBezTo>
                  <a:cubicBezTo>
                    <a:pt x="7" y="42"/>
                    <a:pt x="0" y="41"/>
                    <a:pt x="0" y="35"/>
                  </a:cubicBezTo>
                  <a:cubicBezTo>
                    <a:pt x="0" y="27"/>
                    <a:pt x="3" y="14"/>
                    <a:pt x="3" y="8"/>
                  </a:cubicBezTo>
                  <a:cubicBezTo>
                    <a:pt x="4" y="8"/>
                    <a:pt x="5" y="9"/>
                    <a:pt x="5" y="10"/>
                  </a:cubicBezTo>
                  <a:cubicBezTo>
                    <a:pt x="7" y="7"/>
                    <a:pt x="9" y="7"/>
                    <a:pt x="10" y="6"/>
                  </a:cubicBezTo>
                  <a:cubicBezTo>
                    <a:pt x="10" y="9"/>
                    <a:pt x="10" y="21"/>
                    <a:pt x="12" y="29"/>
                  </a:cubicBezTo>
                  <a:cubicBezTo>
                    <a:pt x="13" y="21"/>
                    <a:pt x="13" y="11"/>
                    <a:pt x="14" y="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92" name="Freeform 1017"/>
            <p:cNvSpPr>
              <a:spLocks/>
            </p:cNvSpPr>
            <p:nvPr userDrawn="1"/>
          </p:nvSpPr>
          <p:spPr bwMode="auto">
            <a:xfrm>
              <a:off x="273" y="313"/>
              <a:ext cx="3" cy="6"/>
            </a:xfrm>
            <a:custGeom>
              <a:avLst/>
              <a:gdLst>
                <a:gd name="T0" fmla="*/ 3 w 5"/>
                <a:gd name="T1" fmla="*/ 0 h 12"/>
                <a:gd name="T2" fmla="*/ 3 w 5"/>
                <a:gd name="T3" fmla="*/ 0 h 12"/>
                <a:gd name="T4" fmla="*/ 5 w 5"/>
                <a:gd name="T5" fmla="*/ 1 h 12"/>
                <a:gd name="T6" fmla="*/ 0 w 5"/>
                <a:gd name="T7" fmla="*/ 12 h 12"/>
                <a:gd name="T8" fmla="*/ 3 w 5"/>
                <a:gd name="T9" fmla="*/ 0 h 12"/>
              </a:gdLst>
              <a:ahLst/>
              <a:cxnLst>
                <a:cxn ang="0">
                  <a:pos x="T0" y="T1"/>
                </a:cxn>
                <a:cxn ang="0">
                  <a:pos x="T2" y="T3"/>
                </a:cxn>
                <a:cxn ang="0">
                  <a:pos x="T4" y="T5"/>
                </a:cxn>
                <a:cxn ang="0">
                  <a:pos x="T6" y="T7"/>
                </a:cxn>
                <a:cxn ang="0">
                  <a:pos x="T8" y="T9"/>
                </a:cxn>
              </a:cxnLst>
              <a:rect l="0" t="0" r="r" b="b"/>
              <a:pathLst>
                <a:path w="5" h="12">
                  <a:moveTo>
                    <a:pt x="3" y="0"/>
                  </a:moveTo>
                  <a:lnTo>
                    <a:pt x="3" y="0"/>
                  </a:lnTo>
                  <a:lnTo>
                    <a:pt x="5" y="1"/>
                  </a:lnTo>
                  <a:lnTo>
                    <a:pt x="0" y="12"/>
                  </a:lnTo>
                  <a:lnTo>
                    <a:pt x="3"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93" name="Freeform 1018"/>
            <p:cNvSpPr>
              <a:spLocks/>
            </p:cNvSpPr>
            <p:nvPr userDrawn="1"/>
          </p:nvSpPr>
          <p:spPr bwMode="auto">
            <a:xfrm>
              <a:off x="265" y="312"/>
              <a:ext cx="13" cy="19"/>
            </a:xfrm>
            <a:custGeom>
              <a:avLst/>
              <a:gdLst>
                <a:gd name="T0" fmla="*/ 20 w 28"/>
                <a:gd name="T1" fmla="*/ 0 h 42"/>
                <a:gd name="T2" fmla="*/ 20 w 28"/>
                <a:gd name="T3" fmla="*/ 0 h 42"/>
                <a:gd name="T4" fmla="*/ 15 w 28"/>
                <a:gd name="T5" fmla="*/ 24 h 42"/>
                <a:gd name="T6" fmla="*/ 24 w 28"/>
                <a:gd name="T7" fmla="*/ 4 h 42"/>
                <a:gd name="T8" fmla="*/ 28 w 28"/>
                <a:gd name="T9" fmla="*/ 7 h 42"/>
                <a:gd name="T10" fmla="*/ 23 w 28"/>
                <a:gd name="T11" fmla="*/ 35 h 42"/>
                <a:gd name="T12" fmla="*/ 9 w 28"/>
                <a:gd name="T13" fmla="*/ 42 h 42"/>
                <a:gd name="T14" fmla="*/ 4 w 28"/>
                <a:gd name="T15" fmla="*/ 25 h 42"/>
                <a:gd name="T16" fmla="*/ 14 w 28"/>
                <a:gd name="T17" fmla="*/ 3 h 42"/>
                <a:gd name="T18" fmla="*/ 20 w 28"/>
                <a:gd name="T19"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42">
                  <a:moveTo>
                    <a:pt x="20" y="0"/>
                  </a:moveTo>
                  <a:lnTo>
                    <a:pt x="20" y="0"/>
                  </a:lnTo>
                  <a:cubicBezTo>
                    <a:pt x="19" y="7"/>
                    <a:pt x="16" y="19"/>
                    <a:pt x="15" y="24"/>
                  </a:cubicBezTo>
                  <a:cubicBezTo>
                    <a:pt x="19" y="18"/>
                    <a:pt x="22" y="9"/>
                    <a:pt x="24" y="4"/>
                  </a:cubicBezTo>
                  <a:lnTo>
                    <a:pt x="28" y="7"/>
                  </a:lnTo>
                  <a:cubicBezTo>
                    <a:pt x="27" y="14"/>
                    <a:pt x="24" y="31"/>
                    <a:pt x="23" y="35"/>
                  </a:cubicBezTo>
                  <a:cubicBezTo>
                    <a:pt x="21" y="41"/>
                    <a:pt x="15" y="40"/>
                    <a:pt x="9" y="42"/>
                  </a:cubicBezTo>
                  <a:cubicBezTo>
                    <a:pt x="6" y="37"/>
                    <a:pt x="0" y="34"/>
                    <a:pt x="4" y="25"/>
                  </a:cubicBezTo>
                  <a:cubicBezTo>
                    <a:pt x="6" y="20"/>
                    <a:pt x="12" y="6"/>
                    <a:pt x="14" y="3"/>
                  </a:cubicBezTo>
                  <a:cubicBezTo>
                    <a:pt x="16" y="2"/>
                    <a:pt x="18" y="3"/>
                    <a:pt x="2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94" name="Freeform 1019"/>
            <p:cNvSpPr>
              <a:spLocks/>
            </p:cNvSpPr>
            <p:nvPr userDrawn="1"/>
          </p:nvSpPr>
          <p:spPr bwMode="auto">
            <a:xfrm>
              <a:off x="295" y="311"/>
              <a:ext cx="2" cy="9"/>
            </a:xfrm>
            <a:custGeom>
              <a:avLst/>
              <a:gdLst>
                <a:gd name="T0" fmla="*/ 0 w 5"/>
                <a:gd name="T1" fmla="*/ 3 h 20"/>
                <a:gd name="T2" fmla="*/ 0 w 5"/>
                <a:gd name="T3" fmla="*/ 3 h 20"/>
                <a:gd name="T4" fmla="*/ 1 w 5"/>
                <a:gd name="T5" fmla="*/ 0 h 20"/>
                <a:gd name="T6" fmla="*/ 5 w 5"/>
                <a:gd name="T7" fmla="*/ 2 h 20"/>
                <a:gd name="T8" fmla="*/ 5 w 5"/>
                <a:gd name="T9" fmla="*/ 20 h 20"/>
                <a:gd name="T10" fmla="*/ 0 w 5"/>
                <a:gd name="T11" fmla="*/ 3 h 20"/>
              </a:gdLst>
              <a:ahLst/>
              <a:cxnLst>
                <a:cxn ang="0">
                  <a:pos x="T0" y="T1"/>
                </a:cxn>
                <a:cxn ang="0">
                  <a:pos x="T2" y="T3"/>
                </a:cxn>
                <a:cxn ang="0">
                  <a:pos x="T4" y="T5"/>
                </a:cxn>
                <a:cxn ang="0">
                  <a:pos x="T6" y="T7"/>
                </a:cxn>
                <a:cxn ang="0">
                  <a:pos x="T8" y="T9"/>
                </a:cxn>
                <a:cxn ang="0">
                  <a:pos x="T10" y="T11"/>
                </a:cxn>
              </a:cxnLst>
              <a:rect l="0" t="0" r="r" b="b"/>
              <a:pathLst>
                <a:path w="5" h="20">
                  <a:moveTo>
                    <a:pt x="0" y="3"/>
                  </a:moveTo>
                  <a:lnTo>
                    <a:pt x="0" y="3"/>
                  </a:lnTo>
                  <a:cubicBezTo>
                    <a:pt x="1" y="2"/>
                    <a:pt x="1" y="1"/>
                    <a:pt x="1" y="0"/>
                  </a:cubicBezTo>
                  <a:cubicBezTo>
                    <a:pt x="2" y="1"/>
                    <a:pt x="4" y="2"/>
                    <a:pt x="5" y="2"/>
                  </a:cubicBezTo>
                  <a:lnTo>
                    <a:pt x="5" y="20"/>
                  </a:lnTo>
                  <a:lnTo>
                    <a:pt x="0" y="3"/>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95" name="Freeform 1020"/>
            <p:cNvSpPr>
              <a:spLocks/>
            </p:cNvSpPr>
            <p:nvPr userDrawn="1"/>
          </p:nvSpPr>
          <p:spPr bwMode="auto">
            <a:xfrm>
              <a:off x="256" y="309"/>
              <a:ext cx="15" cy="18"/>
            </a:xfrm>
            <a:custGeom>
              <a:avLst/>
              <a:gdLst>
                <a:gd name="T0" fmla="*/ 19 w 32"/>
                <a:gd name="T1" fmla="*/ 0 h 39"/>
                <a:gd name="T2" fmla="*/ 19 w 32"/>
                <a:gd name="T3" fmla="*/ 0 h 39"/>
                <a:gd name="T4" fmla="*/ 22 w 32"/>
                <a:gd name="T5" fmla="*/ 5 h 39"/>
                <a:gd name="T6" fmla="*/ 14 w 32"/>
                <a:gd name="T7" fmla="*/ 25 h 39"/>
                <a:gd name="T8" fmla="*/ 26 w 32"/>
                <a:gd name="T9" fmla="*/ 8 h 39"/>
                <a:gd name="T10" fmla="*/ 32 w 32"/>
                <a:gd name="T11" fmla="*/ 9 h 39"/>
                <a:gd name="T12" fmla="*/ 20 w 32"/>
                <a:gd name="T13" fmla="*/ 34 h 39"/>
                <a:gd name="T14" fmla="*/ 5 w 32"/>
                <a:gd name="T15" fmla="*/ 39 h 39"/>
                <a:gd name="T16" fmla="*/ 2 w 32"/>
                <a:gd name="T17" fmla="*/ 25 h 39"/>
                <a:gd name="T18" fmla="*/ 19 w 32"/>
                <a:gd name="T1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9">
                  <a:moveTo>
                    <a:pt x="19" y="0"/>
                  </a:moveTo>
                  <a:lnTo>
                    <a:pt x="19" y="0"/>
                  </a:lnTo>
                  <a:cubicBezTo>
                    <a:pt x="20" y="2"/>
                    <a:pt x="21" y="3"/>
                    <a:pt x="22" y="5"/>
                  </a:cubicBezTo>
                  <a:cubicBezTo>
                    <a:pt x="20" y="11"/>
                    <a:pt x="15" y="20"/>
                    <a:pt x="14" y="25"/>
                  </a:cubicBezTo>
                  <a:cubicBezTo>
                    <a:pt x="17" y="23"/>
                    <a:pt x="24" y="11"/>
                    <a:pt x="26" y="8"/>
                  </a:cubicBezTo>
                  <a:cubicBezTo>
                    <a:pt x="28" y="8"/>
                    <a:pt x="30" y="9"/>
                    <a:pt x="32" y="9"/>
                  </a:cubicBezTo>
                  <a:cubicBezTo>
                    <a:pt x="29" y="15"/>
                    <a:pt x="25" y="24"/>
                    <a:pt x="20" y="34"/>
                  </a:cubicBezTo>
                  <a:cubicBezTo>
                    <a:pt x="18" y="39"/>
                    <a:pt x="10" y="38"/>
                    <a:pt x="5" y="39"/>
                  </a:cubicBezTo>
                  <a:cubicBezTo>
                    <a:pt x="3" y="33"/>
                    <a:pt x="0" y="30"/>
                    <a:pt x="2" y="25"/>
                  </a:cubicBezTo>
                  <a:cubicBezTo>
                    <a:pt x="5" y="18"/>
                    <a:pt x="15" y="6"/>
                    <a:pt x="19"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96" name="Freeform 1021"/>
            <p:cNvSpPr>
              <a:spLocks/>
            </p:cNvSpPr>
            <p:nvPr userDrawn="1"/>
          </p:nvSpPr>
          <p:spPr bwMode="auto">
            <a:xfrm>
              <a:off x="247" y="305"/>
              <a:ext cx="17" cy="15"/>
            </a:xfrm>
            <a:custGeom>
              <a:avLst/>
              <a:gdLst>
                <a:gd name="T0" fmla="*/ 26 w 40"/>
                <a:gd name="T1" fmla="*/ 0 h 33"/>
                <a:gd name="T2" fmla="*/ 26 w 40"/>
                <a:gd name="T3" fmla="*/ 0 h 33"/>
                <a:gd name="T4" fmla="*/ 30 w 40"/>
                <a:gd name="T5" fmla="*/ 2 h 33"/>
                <a:gd name="T6" fmla="*/ 17 w 40"/>
                <a:gd name="T7" fmla="*/ 19 h 33"/>
                <a:gd name="T8" fmla="*/ 36 w 40"/>
                <a:gd name="T9" fmla="*/ 3 h 33"/>
                <a:gd name="T10" fmla="*/ 40 w 40"/>
                <a:gd name="T11" fmla="*/ 1 h 33"/>
                <a:gd name="T12" fmla="*/ 40 w 40"/>
                <a:gd name="T13" fmla="*/ 6 h 33"/>
                <a:gd name="T14" fmla="*/ 23 w 40"/>
                <a:gd name="T15" fmla="*/ 28 h 33"/>
                <a:gd name="T16" fmla="*/ 5 w 40"/>
                <a:gd name="T17" fmla="*/ 33 h 33"/>
                <a:gd name="T18" fmla="*/ 6 w 40"/>
                <a:gd name="T19" fmla="*/ 15 h 33"/>
                <a:gd name="T20" fmla="*/ 26 w 40"/>
                <a:gd name="T2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3">
                  <a:moveTo>
                    <a:pt x="26" y="0"/>
                  </a:moveTo>
                  <a:lnTo>
                    <a:pt x="26" y="0"/>
                  </a:lnTo>
                  <a:cubicBezTo>
                    <a:pt x="28" y="1"/>
                    <a:pt x="29" y="1"/>
                    <a:pt x="30" y="2"/>
                  </a:cubicBezTo>
                  <a:cubicBezTo>
                    <a:pt x="26" y="6"/>
                    <a:pt x="21" y="13"/>
                    <a:pt x="17" y="19"/>
                  </a:cubicBezTo>
                  <a:cubicBezTo>
                    <a:pt x="22" y="15"/>
                    <a:pt x="34" y="4"/>
                    <a:pt x="36" y="3"/>
                  </a:cubicBezTo>
                  <a:cubicBezTo>
                    <a:pt x="38" y="3"/>
                    <a:pt x="39" y="2"/>
                    <a:pt x="40" y="1"/>
                  </a:cubicBezTo>
                  <a:cubicBezTo>
                    <a:pt x="40" y="3"/>
                    <a:pt x="40" y="5"/>
                    <a:pt x="40" y="6"/>
                  </a:cubicBezTo>
                  <a:cubicBezTo>
                    <a:pt x="37" y="11"/>
                    <a:pt x="26" y="24"/>
                    <a:pt x="23" y="28"/>
                  </a:cubicBezTo>
                  <a:cubicBezTo>
                    <a:pt x="18" y="32"/>
                    <a:pt x="12" y="32"/>
                    <a:pt x="5" y="33"/>
                  </a:cubicBezTo>
                  <a:cubicBezTo>
                    <a:pt x="4" y="26"/>
                    <a:pt x="0" y="20"/>
                    <a:pt x="6" y="15"/>
                  </a:cubicBezTo>
                  <a:cubicBezTo>
                    <a:pt x="9" y="11"/>
                    <a:pt x="24" y="1"/>
                    <a:pt x="26"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97" name="Freeform 1022"/>
            <p:cNvSpPr>
              <a:spLocks/>
            </p:cNvSpPr>
            <p:nvPr userDrawn="1"/>
          </p:nvSpPr>
          <p:spPr bwMode="auto">
            <a:xfrm>
              <a:off x="239" y="299"/>
              <a:ext cx="18" cy="13"/>
            </a:xfrm>
            <a:custGeom>
              <a:avLst/>
              <a:gdLst>
                <a:gd name="T0" fmla="*/ 9 w 40"/>
                <a:gd name="T1" fmla="*/ 6 h 27"/>
                <a:gd name="T2" fmla="*/ 9 w 40"/>
                <a:gd name="T3" fmla="*/ 6 h 27"/>
                <a:gd name="T4" fmla="*/ 36 w 40"/>
                <a:gd name="T5" fmla="*/ 0 h 27"/>
                <a:gd name="T6" fmla="*/ 36 w 40"/>
                <a:gd name="T7" fmla="*/ 5 h 27"/>
                <a:gd name="T8" fmla="*/ 15 w 40"/>
                <a:gd name="T9" fmla="*/ 14 h 27"/>
                <a:gd name="T10" fmla="*/ 36 w 40"/>
                <a:gd name="T11" fmla="*/ 10 h 27"/>
                <a:gd name="T12" fmla="*/ 40 w 40"/>
                <a:gd name="T13" fmla="*/ 12 h 27"/>
                <a:gd name="T14" fmla="*/ 20 w 40"/>
                <a:gd name="T15" fmla="*/ 23 h 27"/>
                <a:gd name="T16" fmla="*/ 0 w 40"/>
                <a:gd name="T17" fmla="*/ 21 h 27"/>
                <a:gd name="T18" fmla="*/ 9 w 40"/>
                <a:gd name="T19" fmla="*/ 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 h="27">
                  <a:moveTo>
                    <a:pt x="9" y="6"/>
                  </a:moveTo>
                  <a:lnTo>
                    <a:pt x="9" y="6"/>
                  </a:lnTo>
                  <a:cubicBezTo>
                    <a:pt x="12" y="5"/>
                    <a:pt x="36" y="0"/>
                    <a:pt x="36" y="0"/>
                  </a:cubicBezTo>
                  <a:cubicBezTo>
                    <a:pt x="36" y="2"/>
                    <a:pt x="36" y="3"/>
                    <a:pt x="36" y="5"/>
                  </a:cubicBezTo>
                  <a:cubicBezTo>
                    <a:pt x="29" y="8"/>
                    <a:pt x="21" y="12"/>
                    <a:pt x="15" y="14"/>
                  </a:cubicBezTo>
                  <a:cubicBezTo>
                    <a:pt x="23" y="14"/>
                    <a:pt x="34" y="10"/>
                    <a:pt x="36" y="10"/>
                  </a:cubicBezTo>
                  <a:cubicBezTo>
                    <a:pt x="37" y="10"/>
                    <a:pt x="40" y="12"/>
                    <a:pt x="40" y="12"/>
                  </a:cubicBezTo>
                  <a:cubicBezTo>
                    <a:pt x="36" y="14"/>
                    <a:pt x="28" y="20"/>
                    <a:pt x="20" y="23"/>
                  </a:cubicBezTo>
                  <a:cubicBezTo>
                    <a:pt x="12" y="27"/>
                    <a:pt x="3" y="23"/>
                    <a:pt x="0" y="21"/>
                  </a:cubicBezTo>
                  <a:cubicBezTo>
                    <a:pt x="1" y="15"/>
                    <a:pt x="3" y="8"/>
                    <a:pt x="9"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98" name="Freeform 1023"/>
            <p:cNvSpPr>
              <a:spLocks/>
            </p:cNvSpPr>
            <p:nvPr userDrawn="1"/>
          </p:nvSpPr>
          <p:spPr bwMode="auto">
            <a:xfrm>
              <a:off x="223" y="298"/>
              <a:ext cx="10" cy="1"/>
            </a:xfrm>
            <a:custGeom>
              <a:avLst/>
              <a:gdLst>
                <a:gd name="T0" fmla="*/ 0 w 23"/>
                <a:gd name="T1" fmla="*/ 2 h 3"/>
                <a:gd name="T2" fmla="*/ 0 w 23"/>
                <a:gd name="T3" fmla="*/ 2 h 3"/>
                <a:gd name="T4" fmla="*/ 23 w 23"/>
                <a:gd name="T5" fmla="*/ 0 h 3"/>
                <a:gd name="T6" fmla="*/ 23 w 23"/>
                <a:gd name="T7" fmla="*/ 2 h 3"/>
                <a:gd name="T8" fmla="*/ 0 w 23"/>
                <a:gd name="T9" fmla="*/ 2 h 3"/>
              </a:gdLst>
              <a:ahLst/>
              <a:cxnLst>
                <a:cxn ang="0">
                  <a:pos x="T0" y="T1"/>
                </a:cxn>
                <a:cxn ang="0">
                  <a:pos x="T2" y="T3"/>
                </a:cxn>
                <a:cxn ang="0">
                  <a:pos x="T4" y="T5"/>
                </a:cxn>
                <a:cxn ang="0">
                  <a:pos x="T6" y="T7"/>
                </a:cxn>
                <a:cxn ang="0">
                  <a:pos x="T8" y="T9"/>
                </a:cxn>
              </a:cxnLst>
              <a:rect l="0" t="0" r="r" b="b"/>
              <a:pathLst>
                <a:path w="23" h="3">
                  <a:moveTo>
                    <a:pt x="0" y="2"/>
                  </a:moveTo>
                  <a:lnTo>
                    <a:pt x="0" y="2"/>
                  </a:lnTo>
                  <a:cubicBezTo>
                    <a:pt x="11" y="0"/>
                    <a:pt x="20" y="0"/>
                    <a:pt x="23" y="0"/>
                  </a:cubicBezTo>
                  <a:cubicBezTo>
                    <a:pt x="23" y="1"/>
                    <a:pt x="23" y="2"/>
                    <a:pt x="23" y="2"/>
                  </a:cubicBezTo>
                  <a:cubicBezTo>
                    <a:pt x="16" y="3"/>
                    <a:pt x="11" y="2"/>
                    <a:pt x="0"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99" name="Freeform 1024"/>
            <p:cNvSpPr>
              <a:spLocks/>
            </p:cNvSpPr>
            <p:nvPr userDrawn="1"/>
          </p:nvSpPr>
          <p:spPr bwMode="auto">
            <a:xfrm>
              <a:off x="200" y="293"/>
              <a:ext cx="38" cy="12"/>
            </a:xfrm>
            <a:custGeom>
              <a:avLst/>
              <a:gdLst>
                <a:gd name="T0" fmla="*/ 0 w 84"/>
                <a:gd name="T1" fmla="*/ 12 h 27"/>
                <a:gd name="T2" fmla="*/ 0 w 84"/>
                <a:gd name="T3" fmla="*/ 12 h 27"/>
                <a:gd name="T4" fmla="*/ 36 w 84"/>
                <a:gd name="T5" fmla="*/ 0 h 27"/>
                <a:gd name="T6" fmla="*/ 80 w 84"/>
                <a:gd name="T7" fmla="*/ 2 h 27"/>
                <a:gd name="T8" fmla="*/ 74 w 84"/>
                <a:gd name="T9" fmla="*/ 9 h 27"/>
                <a:gd name="T10" fmla="*/ 34 w 84"/>
                <a:gd name="T11" fmla="*/ 13 h 27"/>
                <a:gd name="T12" fmla="*/ 76 w 84"/>
                <a:gd name="T13" fmla="*/ 14 h 27"/>
                <a:gd name="T14" fmla="*/ 84 w 84"/>
                <a:gd name="T15" fmla="*/ 20 h 27"/>
                <a:gd name="T16" fmla="*/ 35 w 84"/>
                <a:gd name="T17" fmla="*/ 26 h 27"/>
                <a:gd name="T18" fmla="*/ 0 w 84"/>
                <a:gd name="T19" fmla="*/ 1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 h="27">
                  <a:moveTo>
                    <a:pt x="0" y="12"/>
                  </a:moveTo>
                  <a:lnTo>
                    <a:pt x="0" y="12"/>
                  </a:lnTo>
                  <a:cubicBezTo>
                    <a:pt x="8" y="5"/>
                    <a:pt x="21" y="0"/>
                    <a:pt x="36" y="0"/>
                  </a:cubicBezTo>
                  <a:cubicBezTo>
                    <a:pt x="50" y="1"/>
                    <a:pt x="64" y="1"/>
                    <a:pt x="80" y="2"/>
                  </a:cubicBezTo>
                  <a:cubicBezTo>
                    <a:pt x="77" y="4"/>
                    <a:pt x="75" y="7"/>
                    <a:pt x="74" y="9"/>
                  </a:cubicBezTo>
                  <a:cubicBezTo>
                    <a:pt x="60" y="10"/>
                    <a:pt x="50" y="10"/>
                    <a:pt x="34" y="13"/>
                  </a:cubicBezTo>
                  <a:cubicBezTo>
                    <a:pt x="49" y="15"/>
                    <a:pt x="71" y="15"/>
                    <a:pt x="76" y="14"/>
                  </a:cubicBezTo>
                  <a:cubicBezTo>
                    <a:pt x="77" y="17"/>
                    <a:pt x="80" y="19"/>
                    <a:pt x="84" y="20"/>
                  </a:cubicBezTo>
                  <a:cubicBezTo>
                    <a:pt x="63" y="23"/>
                    <a:pt x="48" y="25"/>
                    <a:pt x="35" y="26"/>
                  </a:cubicBezTo>
                  <a:cubicBezTo>
                    <a:pt x="18" y="27"/>
                    <a:pt x="7" y="23"/>
                    <a:pt x="0" y="1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00" name="Freeform 1025"/>
            <p:cNvSpPr>
              <a:spLocks/>
            </p:cNvSpPr>
            <p:nvPr userDrawn="1"/>
          </p:nvSpPr>
          <p:spPr bwMode="auto">
            <a:xfrm>
              <a:off x="234" y="292"/>
              <a:ext cx="24" cy="10"/>
            </a:xfrm>
            <a:custGeom>
              <a:avLst/>
              <a:gdLst>
                <a:gd name="T0" fmla="*/ 13 w 52"/>
                <a:gd name="T1" fmla="*/ 2 h 22"/>
                <a:gd name="T2" fmla="*/ 13 w 52"/>
                <a:gd name="T3" fmla="*/ 2 h 22"/>
                <a:gd name="T4" fmla="*/ 42 w 52"/>
                <a:gd name="T5" fmla="*/ 1 h 22"/>
                <a:gd name="T6" fmla="*/ 46 w 52"/>
                <a:gd name="T7" fmla="*/ 5 h 22"/>
                <a:gd name="T8" fmla="*/ 23 w 52"/>
                <a:gd name="T9" fmla="*/ 10 h 22"/>
                <a:gd name="T10" fmla="*/ 52 w 52"/>
                <a:gd name="T11" fmla="*/ 9 h 22"/>
                <a:gd name="T12" fmla="*/ 48 w 52"/>
                <a:gd name="T13" fmla="*/ 15 h 22"/>
                <a:gd name="T14" fmla="*/ 18 w 52"/>
                <a:gd name="T15" fmla="*/ 20 h 22"/>
                <a:gd name="T16" fmla="*/ 0 w 52"/>
                <a:gd name="T17" fmla="*/ 13 h 22"/>
                <a:gd name="T18" fmla="*/ 13 w 52"/>
                <a:gd name="T19" fmla="*/ 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 h="22">
                  <a:moveTo>
                    <a:pt x="13" y="2"/>
                  </a:moveTo>
                  <a:lnTo>
                    <a:pt x="13" y="2"/>
                  </a:lnTo>
                  <a:cubicBezTo>
                    <a:pt x="21" y="1"/>
                    <a:pt x="37" y="0"/>
                    <a:pt x="42" y="1"/>
                  </a:cubicBezTo>
                  <a:cubicBezTo>
                    <a:pt x="43" y="2"/>
                    <a:pt x="45" y="4"/>
                    <a:pt x="46" y="5"/>
                  </a:cubicBezTo>
                  <a:cubicBezTo>
                    <a:pt x="41" y="7"/>
                    <a:pt x="30" y="8"/>
                    <a:pt x="23" y="10"/>
                  </a:cubicBezTo>
                  <a:cubicBezTo>
                    <a:pt x="30" y="11"/>
                    <a:pt x="45" y="9"/>
                    <a:pt x="52" y="9"/>
                  </a:cubicBezTo>
                  <a:cubicBezTo>
                    <a:pt x="49" y="11"/>
                    <a:pt x="48" y="13"/>
                    <a:pt x="48" y="15"/>
                  </a:cubicBezTo>
                  <a:cubicBezTo>
                    <a:pt x="42" y="17"/>
                    <a:pt x="18" y="20"/>
                    <a:pt x="18" y="20"/>
                  </a:cubicBezTo>
                  <a:cubicBezTo>
                    <a:pt x="7" y="22"/>
                    <a:pt x="4" y="18"/>
                    <a:pt x="0" y="13"/>
                  </a:cubicBezTo>
                  <a:cubicBezTo>
                    <a:pt x="2" y="7"/>
                    <a:pt x="7" y="2"/>
                    <a:pt x="13"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01" name="Freeform 1026"/>
            <p:cNvSpPr>
              <a:spLocks/>
            </p:cNvSpPr>
            <p:nvPr userDrawn="1"/>
          </p:nvSpPr>
          <p:spPr bwMode="auto">
            <a:xfrm>
              <a:off x="245" y="286"/>
              <a:ext cx="7" cy="2"/>
            </a:xfrm>
            <a:custGeom>
              <a:avLst/>
              <a:gdLst>
                <a:gd name="T0" fmla="*/ 0 w 15"/>
                <a:gd name="T1" fmla="*/ 0 h 3"/>
                <a:gd name="T2" fmla="*/ 0 w 15"/>
                <a:gd name="T3" fmla="*/ 0 h 3"/>
                <a:gd name="T4" fmla="*/ 15 w 15"/>
                <a:gd name="T5" fmla="*/ 1 h 3"/>
                <a:gd name="T6" fmla="*/ 13 w 15"/>
                <a:gd name="T7" fmla="*/ 3 h 3"/>
                <a:gd name="T8" fmla="*/ 0 w 15"/>
                <a:gd name="T9" fmla="*/ 0 h 3"/>
              </a:gdLst>
              <a:ahLst/>
              <a:cxnLst>
                <a:cxn ang="0">
                  <a:pos x="T0" y="T1"/>
                </a:cxn>
                <a:cxn ang="0">
                  <a:pos x="T2" y="T3"/>
                </a:cxn>
                <a:cxn ang="0">
                  <a:pos x="T4" y="T5"/>
                </a:cxn>
                <a:cxn ang="0">
                  <a:pos x="T6" y="T7"/>
                </a:cxn>
                <a:cxn ang="0">
                  <a:pos x="T8" y="T9"/>
                </a:cxn>
              </a:cxnLst>
              <a:rect l="0" t="0" r="r" b="b"/>
              <a:pathLst>
                <a:path w="15" h="3">
                  <a:moveTo>
                    <a:pt x="0" y="0"/>
                  </a:moveTo>
                  <a:lnTo>
                    <a:pt x="0" y="0"/>
                  </a:lnTo>
                  <a:cubicBezTo>
                    <a:pt x="5" y="0"/>
                    <a:pt x="11" y="1"/>
                    <a:pt x="15" y="1"/>
                  </a:cubicBezTo>
                  <a:cubicBezTo>
                    <a:pt x="15" y="1"/>
                    <a:pt x="14" y="2"/>
                    <a:pt x="13" y="3"/>
                  </a:cubicBezTo>
                  <a:cubicBezTo>
                    <a:pt x="9" y="2"/>
                    <a:pt x="3" y="1"/>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02" name="Freeform 1027"/>
            <p:cNvSpPr>
              <a:spLocks/>
            </p:cNvSpPr>
            <p:nvPr userDrawn="1"/>
          </p:nvSpPr>
          <p:spPr bwMode="auto">
            <a:xfrm>
              <a:off x="222" y="286"/>
              <a:ext cx="9" cy="2"/>
            </a:xfrm>
            <a:custGeom>
              <a:avLst/>
              <a:gdLst>
                <a:gd name="T0" fmla="*/ 0 w 21"/>
                <a:gd name="T1" fmla="*/ 0 h 4"/>
                <a:gd name="T2" fmla="*/ 0 w 21"/>
                <a:gd name="T3" fmla="*/ 0 h 4"/>
                <a:gd name="T4" fmla="*/ 19 w 21"/>
                <a:gd name="T5" fmla="*/ 2 h 4"/>
                <a:gd name="T6" fmla="*/ 21 w 21"/>
                <a:gd name="T7" fmla="*/ 4 h 4"/>
                <a:gd name="T8" fmla="*/ 0 w 21"/>
                <a:gd name="T9" fmla="*/ 0 h 4"/>
              </a:gdLst>
              <a:ahLst/>
              <a:cxnLst>
                <a:cxn ang="0">
                  <a:pos x="T0" y="T1"/>
                </a:cxn>
                <a:cxn ang="0">
                  <a:pos x="T2" y="T3"/>
                </a:cxn>
                <a:cxn ang="0">
                  <a:pos x="T4" y="T5"/>
                </a:cxn>
                <a:cxn ang="0">
                  <a:pos x="T6" y="T7"/>
                </a:cxn>
                <a:cxn ang="0">
                  <a:pos x="T8" y="T9"/>
                </a:cxn>
              </a:cxnLst>
              <a:rect l="0" t="0" r="r" b="b"/>
              <a:pathLst>
                <a:path w="21" h="4">
                  <a:moveTo>
                    <a:pt x="0" y="0"/>
                  </a:moveTo>
                  <a:lnTo>
                    <a:pt x="0" y="0"/>
                  </a:lnTo>
                  <a:cubicBezTo>
                    <a:pt x="4" y="0"/>
                    <a:pt x="19" y="2"/>
                    <a:pt x="19" y="2"/>
                  </a:cubicBezTo>
                  <a:cubicBezTo>
                    <a:pt x="20" y="3"/>
                    <a:pt x="20" y="4"/>
                    <a:pt x="21" y="4"/>
                  </a:cubicBezTo>
                  <a:cubicBezTo>
                    <a:pt x="21" y="4"/>
                    <a:pt x="4" y="1"/>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03" name="Freeform 1028"/>
            <p:cNvSpPr>
              <a:spLocks/>
            </p:cNvSpPr>
            <p:nvPr userDrawn="1"/>
          </p:nvSpPr>
          <p:spPr bwMode="auto">
            <a:xfrm>
              <a:off x="285" y="284"/>
              <a:ext cx="12" cy="11"/>
            </a:xfrm>
            <a:custGeom>
              <a:avLst/>
              <a:gdLst>
                <a:gd name="T0" fmla="*/ 6 w 26"/>
                <a:gd name="T1" fmla="*/ 0 h 24"/>
                <a:gd name="T2" fmla="*/ 6 w 26"/>
                <a:gd name="T3" fmla="*/ 0 h 24"/>
                <a:gd name="T4" fmla="*/ 26 w 26"/>
                <a:gd name="T5" fmla="*/ 3 h 24"/>
                <a:gd name="T6" fmla="*/ 26 w 26"/>
                <a:gd name="T7" fmla="*/ 22 h 24"/>
                <a:gd name="T8" fmla="*/ 6 w 26"/>
                <a:gd name="T9" fmla="*/ 0 h 24"/>
              </a:gdLst>
              <a:ahLst/>
              <a:cxnLst>
                <a:cxn ang="0">
                  <a:pos x="T0" y="T1"/>
                </a:cxn>
                <a:cxn ang="0">
                  <a:pos x="T2" y="T3"/>
                </a:cxn>
                <a:cxn ang="0">
                  <a:pos x="T4" y="T5"/>
                </a:cxn>
                <a:cxn ang="0">
                  <a:pos x="T6" y="T7"/>
                </a:cxn>
                <a:cxn ang="0">
                  <a:pos x="T8" y="T9"/>
                </a:cxn>
              </a:cxnLst>
              <a:rect l="0" t="0" r="r" b="b"/>
              <a:pathLst>
                <a:path w="26" h="24">
                  <a:moveTo>
                    <a:pt x="6" y="0"/>
                  </a:moveTo>
                  <a:lnTo>
                    <a:pt x="6" y="0"/>
                  </a:lnTo>
                  <a:cubicBezTo>
                    <a:pt x="13" y="5"/>
                    <a:pt x="18" y="5"/>
                    <a:pt x="26" y="3"/>
                  </a:cubicBezTo>
                  <a:lnTo>
                    <a:pt x="26" y="22"/>
                  </a:lnTo>
                  <a:cubicBezTo>
                    <a:pt x="13" y="24"/>
                    <a:pt x="0" y="14"/>
                    <a:pt x="6"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04" name="Freeform 1029"/>
            <p:cNvSpPr>
              <a:spLocks/>
            </p:cNvSpPr>
            <p:nvPr userDrawn="1"/>
          </p:nvSpPr>
          <p:spPr bwMode="auto">
            <a:xfrm>
              <a:off x="324" y="280"/>
              <a:ext cx="2" cy="5"/>
            </a:xfrm>
            <a:custGeom>
              <a:avLst/>
              <a:gdLst>
                <a:gd name="T0" fmla="*/ 3 w 4"/>
                <a:gd name="T1" fmla="*/ 0 h 11"/>
                <a:gd name="T2" fmla="*/ 3 w 4"/>
                <a:gd name="T3" fmla="*/ 0 h 11"/>
                <a:gd name="T4" fmla="*/ 4 w 4"/>
                <a:gd name="T5" fmla="*/ 11 h 11"/>
                <a:gd name="T6" fmla="*/ 0 w 4"/>
                <a:gd name="T7" fmla="*/ 11 h 11"/>
                <a:gd name="T8" fmla="*/ 3 w 4"/>
                <a:gd name="T9" fmla="*/ 0 h 11"/>
              </a:gdLst>
              <a:ahLst/>
              <a:cxnLst>
                <a:cxn ang="0">
                  <a:pos x="T0" y="T1"/>
                </a:cxn>
                <a:cxn ang="0">
                  <a:pos x="T2" y="T3"/>
                </a:cxn>
                <a:cxn ang="0">
                  <a:pos x="T4" y="T5"/>
                </a:cxn>
                <a:cxn ang="0">
                  <a:pos x="T6" y="T7"/>
                </a:cxn>
                <a:cxn ang="0">
                  <a:pos x="T8" y="T9"/>
                </a:cxn>
              </a:cxnLst>
              <a:rect l="0" t="0" r="r" b="b"/>
              <a:pathLst>
                <a:path w="4" h="11">
                  <a:moveTo>
                    <a:pt x="3" y="0"/>
                  </a:moveTo>
                  <a:lnTo>
                    <a:pt x="3" y="0"/>
                  </a:lnTo>
                  <a:cubicBezTo>
                    <a:pt x="4" y="3"/>
                    <a:pt x="4" y="7"/>
                    <a:pt x="4" y="11"/>
                  </a:cubicBezTo>
                  <a:lnTo>
                    <a:pt x="0" y="11"/>
                  </a:lnTo>
                  <a:cubicBezTo>
                    <a:pt x="0" y="8"/>
                    <a:pt x="2" y="4"/>
                    <a:pt x="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05" name="Freeform 1030"/>
            <p:cNvSpPr>
              <a:spLocks/>
            </p:cNvSpPr>
            <p:nvPr userDrawn="1"/>
          </p:nvSpPr>
          <p:spPr bwMode="auto">
            <a:xfrm>
              <a:off x="232" y="280"/>
              <a:ext cx="23" cy="11"/>
            </a:xfrm>
            <a:custGeom>
              <a:avLst/>
              <a:gdLst>
                <a:gd name="T0" fmla="*/ 0 w 53"/>
                <a:gd name="T1" fmla="*/ 11 h 24"/>
                <a:gd name="T2" fmla="*/ 0 w 53"/>
                <a:gd name="T3" fmla="*/ 11 h 24"/>
                <a:gd name="T4" fmla="*/ 24 w 53"/>
                <a:gd name="T5" fmla="*/ 2 h 24"/>
                <a:gd name="T6" fmla="*/ 53 w 53"/>
                <a:gd name="T7" fmla="*/ 8 h 24"/>
                <a:gd name="T8" fmla="*/ 47 w 53"/>
                <a:gd name="T9" fmla="*/ 13 h 24"/>
                <a:gd name="T10" fmla="*/ 21 w 53"/>
                <a:gd name="T11" fmla="*/ 13 h 24"/>
                <a:gd name="T12" fmla="*/ 43 w 53"/>
                <a:gd name="T13" fmla="*/ 17 h 24"/>
                <a:gd name="T14" fmla="*/ 46 w 53"/>
                <a:gd name="T15" fmla="*/ 23 h 24"/>
                <a:gd name="T16" fmla="*/ 17 w 53"/>
                <a:gd name="T17" fmla="*/ 23 h 24"/>
                <a:gd name="T18" fmla="*/ 0 w 53"/>
                <a:gd name="T19" fmla="*/ 1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24">
                  <a:moveTo>
                    <a:pt x="0" y="11"/>
                  </a:moveTo>
                  <a:lnTo>
                    <a:pt x="0" y="11"/>
                  </a:lnTo>
                  <a:cubicBezTo>
                    <a:pt x="4" y="2"/>
                    <a:pt x="14" y="0"/>
                    <a:pt x="24" y="2"/>
                  </a:cubicBezTo>
                  <a:cubicBezTo>
                    <a:pt x="34" y="5"/>
                    <a:pt x="42" y="6"/>
                    <a:pt x="53" y="8"/>
                  </a:cubicBezTo>
                  <a:cubicBezTo>
                    <a:pt x="50" y="9"/>
                    <a:pt x="49" y="10"/>
                    <a:pt x="47" y="13"/>
                  </a:cubicBezTo>
                  <a:cubicBezTo>
                    <a:pt x="40" y="13"/>
                    <a:pt x="30" y="11"/>
                    <a:pt x="21" y="13"/>
                  </a:cubicBezTo>
                  <a:cubicBezTo>
                    <a:pt x="28" y="15"/>
                    <a:pt x="37" y="17"/>
                    <a:pt x="43" y="17"/>
                  </a:cubicBezTo>
                  <a:cubicBezTo>
                    <a:pt x="44" y="19"/>
                    <a:pt x="46" y="23"/>
                    <a:pt x="46" y="23"/>
                  </a:cubicBezTo>
                  <a:cubicBezTo>
                    <a:pt x="40" y="23"/>
                    <a:pt x="26" y="24"/>
                    <a:pt x="17" y="23"/>
                  </a:cubicBezTo>
                  <a:cubicBezTo>
                    <a:pt x="9" y="22"/>
                    <a:pt x="3" y="16"/>
                    <a:pt x="0" y="1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06" name="Freeform 1031"/>
            <p:cNvSpPr>
              <a:spLocks/>
            </p:cNvSpPr>
            <p:nvPr userDrawn="1"/>
          </p:nvSpPr>
          <p:spPr bwMode="auto">
            <a:xfrm>
              <a:off x="314" y="278"/>
              <a:ext cx="2" cy="7"/>
            </a:xfrm>
            <a:custGeom>
              <a:avLst/>
              <a:gdLst>
                <a:gd name="T0" fmla="*/ 6 w 6"/>
                <a:gd name="T1" fmla="*/ 0 h 16"/>
                <a:gd name="T2" fmla="*/ 6 w 6"/>
                <a:gd name="T3" fmla="*/ 0 h 16"/>
                <a:gd name="T4" fmla="*/ 5 w 6"/>
                <a:gd name="T5" fmla="*/ 16 h 16"/>
                <a:gd name="T6" fmla="*/ 0 w 6"/>
                <a:gd name="T7" fmla="*/ 16 h 16"/>
                <a:gd name="T8" fmla="*/ 6 w 6"/>
                <a:gd name="T9" fmla="*/ 0 h 16"/>
              </a:gdLst>
              <a:ahLst/>
              <a:cxnLst>
                <a:cxn ang="0">
                  <a:pos x="T0" y="T1"/>
                </a:cxn>
                <a:cxn ang="0">
                  <a:pos x="T2" y="T3"/>
                </a:cxn>
                <a:cxn ang="0">
                  <a:pos x="T4" y="T5"/>
                </a:cxn>
                <a:cxn ang="0">
                  <a:pos x="T6" y="T7"/>
                </a:cxn>
                <a:cxn ang="0">
                  <a:pos x="T8" y="T9"/>
                </a:cxn>
              </a:cxnLst>
              <a:rect l="0" t="0" r="r" b="b"/>
              <a:pathLst>
                <a:path w="6" h="16">
                  <a:moveTo>
                    <a:pt x="6" y="0"/>
                  </a:moveTo>
                  <a:lnTo>
                    <a:pt x="6" y="0"/>
                  </a:lnTo>
                  <a:cubicBezTo>
                    <a:pt x="6" y="6"/>
                    <a:pt x="5" y="12"/>
                    <a:pt x="5" y="16"/>
                  </a:cubicBezTo>
                  <a:lnTo>
                    <a:pt x="0" y="16"/>
                  </a:lnTo>
                  <a:cubicBezTo>
                    <a:pt x="2" y="11"/>
                    <a:pt x="5" y="7"/>
                    <a:pt x="6"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07" name="Freeform 1032"/>
            <p:cNvSpPr>
              <a:spLocks/>
            </p:cNvSpPr>
            <p:nvPr userDrawn="1"/>
          </p:nvSpPr>
          <p:spPr bwMode="auto">
            <a:xfrm>
              <a:off x="307" y="276"/>
              <a:ext cx="5" cy="9"/>
            </a:xfrm>
            <a:custGeom>
              <a:avLst/>
              <a:gdLst>
                <a:gd name="T0" fmla="*/ 12 w 12"/>
                <a:gd name="T1" fmla="*/ 0 h 20"/>
                <a:gd name="T2" fmla="*/ 12 w 12"/>
                <a:gd name="T3" fmla="*/ 0 h 20"/>
                <a:gd name="T4" fmla="*/ 6 w 12"/>
                <a:gd name="T5" fmla="*/ 20 h 20"/>
                <a:gd name="T6" fmla="*/ 0 w 12"/>
                <a:gd name="T7" fmla="*/ 20 h 20"/>
                <a:gd name="T8" fmla="*/ 12 w 12"/>
                <a:gd name="T9" fmla="*/ 0 h 20"/>
              </a:gdLst>
              <a:ahLst/>
              <a:cxnLst>
                <a:cxn ang="0">
                  <a:pos x="T0" y="T1"/>
                </a:cxn>
                <a:cxn ang="0">
                  <a:pos x="T2" y="T3"/>
                </a:cxn>
                <a:cxn ang="0">
                  <a:pos x="T4" y="T5"/>
                </a:cxn>
                <a:cxn ang="0">
                  <a:pos x="T6" y="T7"/>
                </a:cxn>
                <a:cxn ang="0">
                  <a:pos x="T8" y="T9"/>
                </a:cxn>
              </a:cxnLst>
              <a:rect l="0" t="0" r="r" b="b"/>
              <a:pathLst>
                <a:path w="12" h="20">
                  <a:moveTo>
                    <a:pt x="12" y="0"/>
                  </a:moveTo>
                  <a:lnTo>
                    <a:pt x="12" y="0"/>
                  </a:lnTo>
                  <a:cubicBezTo>
                    <a:pt x="11" y="7"/>
                    <a:pt x="7" y="16"/>
                    <a:pt x="6" y="20"/>
                  </a:cubicBezTo>
                  <a:lnTo>
                    <a:pt x="0" y="20"/>
                  </a:lnTo>
                  <a:cubicBezTo>
                    <a:pt x="2" y="16"/>
                    <a:pt x="10" y="7"/>
                    <a:pt x="1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08" name="Freeform 1033"/>
            <p:cNvSpPr>
              <a:spLocks/>
            </p:cNvSpPr>
            <p:nvPr userDrawn="1"/>
          </p:nvSpPr>
          <p:spPr bwMode="auto">
            <a:xfrm>
              <a:off x="197" y="278"/>
              <a:ext cx="41" cy="14"/>
            </a:xfrm>
            <a:custGeom>
              <a:avLst/>
              <a:gdLst>
                <a:gd name="T0" fmla="*/ 0 w 90"/>
                <a:gd name="T1" fmla="*/ 6 h 32"/>
                <a:gd name="T2" fmla="*/ 0 w 90"/>
                <a:gd name="T3" fmla="*/ 6 h 32"/>
                <a:gd name="T4" fmla="*/ 42 w 90"/>
                <a:gd name="T5" fmla="*/ 4 h 32"/>
                <a:gd name="T6" fmla="*/ 76 w 90"/>
                <a:gd name="T7" fmla="*/ 12 h 32"/>
                <a:gd name="T8" fmla="*/ 73 w 90"/>
                <a:gd name="T9" fmla="*/ 17 h 32"/>
                <a:gd name="T10" fmla="*/ 74 w 90"/>
                <a:gd name="T11" fmla="*/ 19 h 32"/>
                <a:gd name="T12" fmla="*/ 34 w 90"/>
                <a:gd name="T13" fmla="*/ 15 h 32"/>
                <a:gd name="T14" fmla="*/ 78 w 90"/>
                <a:gd name="T15" fmla="*/ 24 h 32"/>
                <a:gd name="T16" fmla="*/ 90 w 90"/>
                <a:gd name="T17" fmla="*/ 31 h 32"/>
                <a:gd name="T18" fmla="*/ 37 w 90"/>
                <a:gd name="T19" fmla="*/ 30 h 32"/>
                <a:gd name="T20" fmla="*/ 0 w 90"/>
                <a:gd name="T21" fmla="*/ 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 h="32">
                  <a:moveTo>
                    <a:pt x="0" y="6"/>
                  </a:moveTo>
                  <a:lnTo>
                    <a:pt x="0" y="6"/>
                  </a:lnTo>
                  <a:cubicBezTo>
                    <a:pt x="11" y="0"/>
                    <a:pt x="30" y="1"/>
                    <a:pt x="42" y="4"/>
                  </a:cubicBezTo>
                  <a:cubicBezTo>
                    <a:pt x="52" y="6"/>
                    <a:pt x="70" y="10"/>
                    <a:pt x="76" y="12"/>
                  </a:cubicBezTo>
                  <a:cubicBezTo>
                    <a:pt x="75" y="13"/>
                    <a:pt x="74" y="15"/>
                    <a:pt x="73" y="17"/>
                  </a:cubicBezTo>
                  <a:cubicBezTo>
                    <a:pt x="73" y="18"/>
                    <a:pt x="73" y="18"/>
                    <a:pt x="74" y="19"/>
                  </a:cubicBezTo>
                  <a:cubicBezTo>
                    <a:pt x="73" y="19"/>
                    <a:pt x="48" y="14"/>
                    <a:pt x="34" y="15"/>
                  </a:cubicBezTo>
                  <a:cubicBezTo>
                    <a:pt x="47" y="20"/>
                    <a:pt x="77" y="24"/>
                    <a:pt x="78" y="24"/>
                  </a:cubicBezTo>
                  <a:cubicBezTo>
                    <a:pt x="81" y="28"/>
                    <a:pt x="86" y="30"/>
                    <a:pt x="90" y="31"/>
                  </a:cubicBezTo>
                  <a:cubicBezTo>
                    <a:pt x="86" y="32"/>
                    <a:pt x="46" y="31"/>
                    <a:pt x="37" y="30"/>
                  </a:cubicBezTo>
                  <a:cubicBezTo>
                    <a:pt x="24" y="28"/>
                    <a:pt x="4" y="20"/>
                    <a:pt x="0"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09" name="Freeform 1034"/>
            <p:cNvSpPr>
              <a:spLocks/>
            </p:cNvSpPr>
            <p:nvPr userDrawn="1"/>
          </p:nvSpPr>
          <p:spPr bwMode="auto">
            <a:xfrm>
              <a:off x="317" y="277"/>
              <a:ext cx="4" cy="8"/>
            </a:xfrm>
            <a:custGeom>
              <a:avLst/>
              <a:gdLst>
                <a:gd name="T0" fmla="*/ 7 w 9"/>
                <a:gd name="T1" fmla="*/ 0 h 19"/>
                <a:gd name="T2" fmla="*/ 7 w 9"/>
                <a:gd name="T3" fmla="*/ 0 h 19"/>
                <a:gd name="T4" fmla="*/ 8 w 9"/>
                <a:gd name="T5" fmla="*/ 19 h 19"/>
                <a:gd name="T6" fmla="*/ 0 w 9"/>
                <a:gd name="T7" fmla="*/ 19 h 19"/>
                <a:gd name="T8" fmla="*/ 7 w 9"/>
                <a:gd name="T9" fmla="*/ 0 h 19"/>
              </a:gdLst>
              <a:ahLst/>
              <a:cxnLst>
                <a:cxn ang="0">
                  <a:pos x="T0" y="T1"/>
                </a:cxn>
                <a:cxn ang="0">
                  <a:pos x="T2" y="T3"/>
                </a:cxn>
                <a:cxn ang="0">
                  <a:pos x="T4" y="T5"/>
                </a:cxn>
                <a:cxn ang="0">
                  <a:pos x="T6" y="T7"/>
                </a:cxn>
                <a:cxn ang="0">
                  <a:pos x="T8" y="T9"/>
                </a:cxn>
              </a:cxnLst>
              <a:rect l="0" t="0" r="r" b="b"/>
              <a:pathLst>
                <a:path w="9" h="19">
                  <a:moveTo>
                    <a:pt x="7" y="0"/>
                  </a:moveTo>
                  <a:lnTo>
                    <a:pt x="7" y="0"/>
                  </a:lnTo>
                  <a:cubicBezTo>
                    <a:pt x="8" y="5"/>
                    <a:pt x="9" y="13"/>
                    <a:pt x="8" y="19"/>
                  </a:cubicBezTo>
                  <a:lnTo>
                    <a:pt x="0" y="19"/>
                  </a:lnTo>
                  <a:cubicBezTo>
                    <a:pt x="1" y="12"/>
                    <a:pt x="5" y="6"/>
                    <a:pt x="7"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10" name="Freeform 1035"/>
            <p:cNvSpPr>
              <a:spLocks/>
            </p:cNvSpPr>
            <p:nvPr userDrawn="1"/>
          </p:nvSpPr>
          <p:spPr bwMode="auto">
            <a:xfrm>
              <a:off x="327" y="276"/>
              <a:ext cx="4" cy="9"/>
            </a:xfrm>
            <a:custGeom>
              <a:avLst/>
              <a:gdLst>
                <a:gd name="T0" fmla="*/ 8 w 9"/>
                <a:gd name="T1" fmla="*/ 0 h 20"/>
                <a:gd name="T2" fmla="*/ 8 w 9"/>
                <a:gd name="T3" fmla="*/ 0 h 20"/>
                <a:gd name="T4" fmla="*/ 9 w 9"/>
                <a:gd name="T5" fmla="*/ 20 h 20"/>
                <a:gd name="T6" fmla="*/ 0 w 9"/>
                <a:gd name="T7" fmla="*/ 20 h 20"/>
                <a:gd name="T8" fmla="*/ 8 w 9"/>
                <a:gd name="T9" fmla="*/ 0 h 20"/>
              </a:gdLst>
              <a:ahLst/>
              <a:cxnLst>
                <a:cxn ang="0">
                  <a:pos x="T0" y="T1"/>
                </a:cxn>
                <a:cxn ang="0">
                  <a:pos x="T2" y="T3"/>
                </a:cxn>
                <a:cxn ang="0">
                  <a:pos x="T4" y="T5"/>
                </a:cxn>
                <a:cxn ang="0">
                  <a:pos x="T6" y="T7"/>
                </a:cxn>
                <a:cxn ang="0">
                  <a:pos x="T8" y="T9"/>
                </a:cxn>
              </a:cxnLst>
              <a:rect l="0" t="0" r="r" b="b"/>
              <a:pathLst>
                <a:path w="9" h="20">
                  <a:moveTo>
                    <a:pt x="8" y="0"/>
                  </a:moveTo>
                  <a:lnTo>
                    <a:pt x="8" y="0"/>
                  </a:lnTo>
                  <a:cubicBezTo>
                    <a:pt x="9" y="6"/>
                    <a:pt x="8" y="15"/>
                    <a:pt x="9" y="20"/>
                  </a:cubicBezTo>
                  <a:lnTo>
                    <a:pt x="0" y="20"/>
                  </a:lnTo>
                  <a:cubicBezTo>
                    <a:pt x="2" y="13"/>
                    <a:pt x="6" y="8"/>
                    <a:pt x="8"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11" name="Freeform 1036"/>
            <p:cNvSpPr>
              <a:spLocks/>
            </p:cNvSpPr>
            <p:nvPr userDrawn="1"/>
          </p:nvSpPr>
          <p:spPr bwMode="auto">
            <a:xfrm>
              <a:off x="222" y="274"/>
              <a:ext cx="11" cy="4"/>
            </a:xfrm>
            <a:custGeom>
              <a:avLst/>
              <a:gdLst>
                <a:gd name="T0" fmla="*/ 0 w 24"/>
                <a:gd name="T1" fmla="*/ 0 h 9"/>
                <a:gd name="T2" fmla="*/ 0 w 24"/>
                <a:gd name="T3" fmla="*/ 0 h 9"/>
                <a:gd name="T4" fmla="*/ 22 w 24"/>
                <a:gd name="T5" fmla="*/ 6 h 9"/>
                <a:gd name="T6" fmla="*/ 24 w 24"/>
                <a:gd name="T7" fmla="*/ 9 h 9"/>
                <a:gd name="T8" fmla="*/ 0 w 24"/>
                <a:gd name="T9" fmla="*/ 0 h 9"/>
              </a:gdLst>
              <a:ahLst/>
              <a:cxnLst>
                <a:cxn ang="0">
                  <a:pos x="T0" y="T1"/>
                </a:cxn>
                <a:cxn ang="0">
                  <a:pos x="T2" y="T3"/>
                </a:cxn>
                <a:cxn ang="0">
                  <a:pos x="T4" y="T5"/>
                </a:cxn>
                <a:cxn ang="0">
                  <a:pos x="T6" y="T7"/>
                </a:cxn>
                <a:cxn ang="0">
                  <a:pos x="T8" y="T9"/>
                </a:cxn>
              </a:cxnLst>
              <a:rect l="0" t="0" r="r" b="b"/>
              <a:pathLst>
                <a:path w="24" h="9">
                  <a:moveTo>
                    <a:pt x="0" y="0"/>
                  </a:moveTo>
                  <a:lnTo>
                    <a:pt x="0" y="0"/>
                  </a:lnTo>
                  <a:cubicBezTo>
                    <a:pt x="7" y="2"/>
                    <a:pt x="19" y="5"/>
                    <a:pt x="22" y="6"/>
                  </a:cubicBezTo>
                  <a:cubicBezTo>
                    <a:pt x="23" y="7"/>
                    <a:pt x="23" y="8"/>
                    <a:pt x="24" y="9"/>
                  </a:cubicBezTo>
                  <a:cubicBezTo>
                    <a:pt x="23" y="8"/>
                    <a:pt x="6" y="3"/>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12" name="Freeform 1037"/>
            <p:cNvSpPr>
              <a:spLocks/>
            </p:cNvSpPr>
            <p:nvPr userDrawn="1"/>
          </p:nvSpPr>
          <p:spPr bwMode="auto">
            <a:xfrm>
              <a:off x="320" y="268"/>
              <a:ext cx="5" cy="17"/>
            </a:xfrm>
            <a:custGeom>
              <a:avLst/>
              <a:gdLst>
                <a:gd name="T0" fmla="*/ 7 w 11"/>
                <a:gd name="T1" fmla="*/ 0 h 38"/>
                <a:gd name="T2" fmla="*/ 7 w 11"/>
                <a:gd name="T3" fmla="*/ 0 h 38"/>
                <a:gd name="T4" fmla="*/ 11 w 11"/>
                <a:gd name="T5" fmla="*/ 24 h 38"/>
                <a:gd name="T6" fmla="*/ 5 w 11"/>
                <a:gd name="T7" fmla="*/ 38 h 38"/>
                <a:gd name="T8" fmla="*/ 2 w 11"/>
                <a:gd name="T9" fmla="*/ 38 h 38"/>
                <a:gd name="T10" fmla="*/ 0 w 11"/>
                <a:gd name="T11" fmla="*/ 17 h 38"/>
                <a:gd name="T12" fmla="*/ 2 w 11"/>
                <a:gd name="T13" fmla="*/ 6 h 38"/>
                <a:gd name="T14" fmla="*/ 5 w 11"/>
                <a:gd name="T15" fmla="*/ 25 h 38"/>
                <a:gd name="T16" fmla="*/ 7 w 11"/>
                <a:gd name="T17"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8">
                  <a:moveTo>
                    <a:pt x="7" y="0"/>
                  </a:moveTo>
                  <a:lnTo>
                    <a:pt x="7" y="0"/>
                  </a:lnTo>
                  <a:cubicBezTo>
                    <a:pt x="7" y="0"/>
                    <a:pt x="11" y="18"/>
                    <a:pt x="11" y="24"/>
                  </a:cubicBezTo>
                  <a:cubicBezTo>
                    <a:pt x="9" y="29"/>
                    <a:pt x="7" y="34"/>
                    <a:pt x="5" y="38"/>
                  </a:cubicBezTo>
                  <a:lnTo>
                    <a:pt x="2" y="38"/>
                  </a:lnTo>
                  <a:cubicBezTo>
                    <a:pt x="2" y="33"/>
                    <a:pt x="2" y="24"/>
                    <a:pt x="0" y="17"/>
                  </a:cubicBezTo>
                  <a:cubicBezTo>
                    <a:pt x="1" y="13"/>
                    <a:pt x="2" y="9"/>
                    <a:pt x="2" y="6"/>
                  </a:cubicBezTo>
                  <a:cubicBezTo>
                    <a:pt x="4" y="13"/>
                    <a:pt x="4" y="16"/>
                    <a:pt x="5" y="25"/>
                  </a:cubicBezTo>
                  <a:cubicBezTo>
                    <a:pt x="6" y="16"/>
                    <a:pt x="7" y="7"/>
                    <a:pt x="7"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13" name="Freeform 1038"/>
            <p:cNvSpPr>
              <a:spLocks/>
            </p:cNvSpPr>
            <p:nvPr userDrawn="1"/>
          </p:nvSpPr>
          <p:spPr bwMode="auto">
            <a:xfrm>
              <a:off x="311" y="269"/>
              <a:ext cx="6" cy="16"/>
            </a:xfrm>
            <a:custGeom>
              <a:avLst/>
              <a:gdLst>
                <a:gd name="T0" fmla="*/ 11 w 15"/>
                <a:gd name="T1" fmla="*/ 0 h 36"/>
                <a:gd name="T2" fmla="*/ 11 w 15"/>
                <a:gd name="T3" fmla="*/ 0 h 36"/>
                <a:gd name="T4" fmla="*/ 5 w 15"/>
                <a:gd name="T5" fmla="*/ 36 h 36"/>
                <a:gd name="T6" fmla="*/ 0 w 15"/>
                <a:gd name="T7" fmla="*/ 36 h 36"/>
                <a:gd name="T8" fmla="*/ 6 w 15"/>
                <a:gd name="T9" fmla="*/ 1 h 36"/>
                <a:gd name="T10" fmla="*/ 7 w 15"/>
                <a:gd name="T11" fmla="*/ 21 h 36"/>
                <a:gd name="T12" fmla="*/ 11 w 15"/>
                <a:gd name="T13" fmla="*/ 0 h 36"/>
              </a:gdLst>
              <a:ahLst/>
              <a:cxnLst>
                <a:cxn ang="0">
                  <a:pos x="T0" y="T1"/>
                </a:cxn>
                <a:cxn ang="0">
                  <a:pos x="T2" y="T3"/>
                </a:cxn>
                <a:cxn ang="0">
                  <a:pos x="T4" y="T5"/>
                </a:cxn>
                <a:cxn ang="0">
                  <a:pos x="T6" y="T7"/>
                </a:cxn>
                <a:cxn ang="0">
                  <a:pos x="T8" y="T9"/>
                </a:cxn>
                <a:cxn ang="0">
                  <a:pos x="T10" y="T11"/>
                </a:cxn>
                <a:cxn ang="0">
                  <a:pos x="T12" y="T13"/>
                </a:cxn>
              </a:cxnLst>
              <a:rect l="0" t="0" r="r" b="b"/>
              <a:pathLst>
                <a:path w="15" h="36">
                  <a:moveTo>
                    <a:pt x="11" y="0"/>
                  </a:moveTo>
                  <a:lnTo>
                    <a:pt x="11" y="0"/>
                  </a:lnTo>
                  <a:cubicBezTo>
                    <a:pt x="15" y="20"/>
                    <a:pt x="11" y="27"/>
                    <a:pt x="5" y="36"/>
                  </a:cubicBezTo>
                  <a:lnTo>
                    <a:pt x="0" y="36"/>
                  </a:lnTo>
                  <a:cubicBezTo>
                    <a:pt x="3" y="30"/>
                    <a:pt x="6" y="12"/>
                    <a:pt x="6" y="1"/>
                  </a:cubicBezTo>
                  <a:cubicBezTo>
                    <a:pt x="6" y="2"/>
                    <a:pt x="8" y="13"/>
                    <a:pt x="7" y="21"/>
                  </a:cubicBezTo>
                  <a:cubicBezTo>
                    <a:pt x="9" y="13"/>
                    <a:pt x="10" y="8"/>
                    <a:pt x="1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14" name="Freeform 1039"/>
            <p:cNvSpPr>
              <a:spLocks/>
            </p:cNvSpPr>
            <p:nvPr userDrawn="1"/>
          </p:nvSpPr>
          <p:spPr bwMode="auto">
            <a:xfrm>
              <a:off x="295" y="267"/>
              <a:ext cx="13" cy="14"/>
            </a:xfrm>
            <a:custGeom>
              <a:avLst/>
              <a:gdLst>
                <a:gd name="T0" fmla="*/ 28 w 28"/>
                <a:gd name="T1" fmla="*/ 0 h 31"/>
                <a:gd name="T2" fmla="*/ 28 w 28"/>
                <a:gd name="T3" fmla="*/ 0 h 31"/>
                <a:gd name="T4" fmla="*/ 16 w 28"/>
                <a:gd name="T5" fmla="*/ 23 h 31"/>
                <a:gd name="T6" fmla="*/ 27 w 28"/>
                <a:gd name="T7" fmla="*/ 13 h 31"/>
                <a:gd name="T8" fmla="*/ 24 w 28"/>
                <a:gd name="T9" fmla="*/ 24 h 31"/>
                <a:gd name="T10" fmla="*/ 0 w 28"/>
                <a:gd name="T11" fmla="*/ 20 h 31"/>
                <a:gd name="T12" fmla="*/ 28 w 28"/>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28" h="31">
                  <a:moveTo>
                    <a:pt x="28" y="0"/>
                  </a:moveTo>
                  <a:lnTo>
                    <a:pt x="28" y="0"/>
                  </a:lnTo>
                  <a:cubicBezTo>
                    <a:pt x="28" y="10"/>
                    <a:pt x="23" y="20"/>
                    <a:pt x="16" y="23"/>
                  </a:cubicBezTo>
                  <a:cubicBezTo>
                    <a:pt x="24" y="21"/>
                    <a:pt x="27" y="13"/>
                    <a:pt x="27" y="13"/>
                  </a:cubicBezTo>
                  <a:cubicBezTo>
                    <a:pt x="27" y="15"/>
                    <a:pt x="26" y="21"/>
                    <a:pt x="24" y="24"/>
                  </a:cubicBezTo>
                  <a:cubicBezTo>
                    <a:pt x="16" y="31"/>
                    <a:pt x="3" y="29"/>
                    <a:pt x="0" y="20"/>
                  </a:cubicBezTo>
                  <a:cubicBezTo>
                    <a:pt x="14" y="26"/>
                    <a:pt x="24" y="15"/>
                    <a:pt x="28"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15" name="Freeform 1040"/>
            <p:cNvSpPr>
              <a:spLocks/>
            </p:cNvSpPr>
            <p:nvPr userDrawn="1"/>
          </p:nvSpPr>
          <p:spPr bwMode="auto">
            <a:xfrm>
              <a:off x="231" y="268"/>
              <a:ext cx="26" cy="15"/>
            </a:xfrm>
            <a:custGeom>
              <a:avLst/>
              <a:gdLst>
                <a:gd name="T0" fmla="*/ 0 w 59"/>
                <a:gd name="T1" fmla="*/ 7 h 34"/>
                <a:gd name="T2" fmla="*/ 0 w 59"/>
                <a:gd name="T3" fmla="*/ 7 h 34"/>
                <a:gd name="T4" fmla="*/ 24 w 59"/>
                <a:gd name="T5" fmla="*/ 4 h 34"/>
                <a:gd name="T6" fmla="*/ 47 w 59"/>
                <a:gd name="T7" fmla="*/ 15 h 34"/>
                <a:gd name="T8" fmla="*/ 48 w 59"/>
                <a:gd name="T9" fmla="*/ 21 h 34"/>
                <a:gd name="T10" fmla="*/ 24 w 59"/>
                <a:gd name="T11" fmla="*/ 15 h 34"/>
                <a:gd name="T12" fmla="*/ 50 w 59"/>
                <a:gd name="T13" fmla="*/ 25 h 34"/>
                <a:gd name="T14" fmla="*/ 59 w 59"/>
                <a:gd name="T15" fmla="*/ 34 h 34"/>
                <a:gd name="T16" fmla="*/ 13 w 59"/>
                <a:gd name="T17" fmla="*/ 24 h 34"/>
                <a:gd name="T18" fmla="*/ 0 w 59"/>
                <a:gd name="T19" fmla="*/ 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34">
                  <a:moveTo>
                    <a:pt x="0" y="7"/>
                  </a:moveTo>
                  <a:lnTo>
                    <a:pt x="0" y="7"/>
                  </a:lnTo>
                  <a:cubicBezTo>
                    <a:pt x="6" y="2"/>
                    <a:pt x="15" y="0"/>
                    <a:pt x="24" y="4"/>
                  </a:cubicBezTo>
                  <a:cubicBezTo>
                    <a:pt x="26" y="5"/>
                    <a:pt x="41" y="12"/>
                    <a:pt x="47" y="15"/>
                  </a:cubicBezTo>
                  <a:cubicBezTo>
                    <a:pt x="47" y="17"/>
                    <a:pt x="48" y="20"/>
                    <a:pt x="48" y="21"/>
                  </a:cubicBezTo>
                  <a:cubicBezTo>
                    <a:pt x="43" y="19"/>
                    <a:pt x="33" y="16"/>
                    <a:pt x="24" y="15"/>
                  </a:cubicBezTo>
                  <a:cubicBezTo>
                    <a:pt x="34" y="21"/>
                    <a:pt x="46" y="24"/>
                    <a:pt x="50" y="25"/>
                  </a:cubicBezTo>
                  <a:cubicBezTo>
                    <a:pt x="52" y="28"/>
                    <a:pt x="54" y="31"/>
                    <a:pt x="59" y="34"/>
                  </a:cubicBezTo>
                  <a:cubicBezTo>
                    <a:pt x="44" y="31"/>
                    <a:pt x="25" y="29"/>
                    <a:pt x="13" y="24"/>
                  </a:cubicBezTo>
                  <a:cubicBezTo>
                    <a:pt x="9" y="22"/>
                    <a:pt x="1" y="15"/>
                    <a:pt x="0" y="7"/>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16" name="Freeform 1041"/>
            <p:cNvSpPr>
              <a:spLocks/>
            </p:cNvSpPr>
            <p:nvPr userDrawn="1"/>
          </p:nvSpPr>
          <p:spPr bwMode="auto">
            <a:xfrm>
              <a:off x="250" y="268"/>
              <a:ext cx="6" cy="3"/>
            </a:xfrm>
            <a:custGeom>
              <a:avLst/>
              <a:gdLst>
                <a:gd name="T0" fmla="*/ 0 w 14"/>
                <a:gd name="T1" fmla="*/ 0 h 8"/>
                <a:gd name="T2" fmla="*/ 0 w 14"/>
                <a:gd name="T3" fmla="*/ 0 h 8"/>
                <a:gd name="T4" fmla="*/ 14 w 14"/>
                <a:gd name="T5" fmla="*/ 8 h 8"/>
                <a:gd name="T6" fmla="*/ 12 w 14"/>
                <a:gd name="T7" fmla="*/ 8 h 8"/>
                <a:gd name="T8" fmla="*/ 0 w 14"/>
                <a:gd name="T9" fmla="*/ 0 h 8"/>
              </a:gdLst>
              <a:ahLst/>
              <a:cxnLst>
                <a:cxn ang="0">
                  <a:pos x="T0" y="T1"/>
                </a:cxn>
                <a:cxn ang="0">
                  <a:pos x="T2" y="T3"/>
                </a:cxn>
                <a:cxn ang="0">
                  <a:pos x="T4" y="T5"/>
                </a:cxn>
                <a:cxn ang="0">
                  <a:pos x="T6" y="T7"/>
                </a:cxn>
                <a:cxn ang="0">
                  <a:pos x="T8" y="T9"/>
                </a:cxn>
              </a:cxnLst>
              <a:rect l="0" t="0" r="r" b="b"/>
              <a:pathLst>
                <a:path w="14" h="8">
                  <a:moveTo>
                    <a:pt x="0" y="0"/>
                  </a:moveTo>
                  <a:lnTo>
                    <a:pt x="0" y="0"/>
                  </a:lnTo>
                  <a:cubicBezTo>
                    <a:pt x="5" y="2"/>
                    <a:pt x="10" y="6"/>
                    <a:pt x="14" y="8"/>
                  </a:cubicBezTo>
                  <a:lnTo>
                    <a:pt x="12" y="8"/>
                  </a:lnTo>
                  <a:cubicBezTo>
                    <a:pt x="8" y="6"/>
                    <a:pt x="5" y="3"/>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17" name="Freeform 1042"/>
            <p:cNvSpPr>
              <a:spLocks/>
            </p:cNvSpPr>
            <p:nvPr userDrawn="1"/>
          </p:nvSpPr>
          <p:spPr bwMode="auto">
            <a:xfrm>
              <a:off x="298" y="263"/>
              <a:ext cx="16" cy="22"/>
            </a:xfrm>
            <a:custGeom>
              <a:avLst/>
              <a:gdLst>
                <a:gd name="T0" fmla="*/ 34 w 37"/>
                <a:gd name="T1" fmla="*/ 0 h 50"/>
                <a:gd name="T2" fmla="*/ 34 w 37"/>
                <a:gd name="T3" fmla="*/ 0 h 50"/>
                <a:gd name="T4" fmla="*/ 18 w 37"/>
                <a:gd name="T5" fmla="*/ 50 h 50"/>
                <a:gd name="T6" fmla="*/ 0 w 37"/>
                <a:gd name="T7" fmla="*/ 50 h 50"/>
                <a:gd name="T8" fmla="*/ 2 w 37"/>
                <a:gd name="T9" fmla="*/ 49 h 50"/>
                <a:gd name="T10" fmla="*/ 32 w 37"/>
                <a:gd name="T11" fmla="*/ 0 h 50"/>
                <a:gd name="T12" fmla="*/ 31 w 37"/>
                <a:gd name="T13" fmla="*/ 19 h 50"/>
                <a:gd name="T14" fmla="*/ 34 w 37"/>
                <a:gd name="T15" fmla="*/ 0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50">
                  <a:moveTo>
                    <a:pt x="34" y="0"/>
                  </a:moveTo>
                  <a:lnTo>
                    <a:pt x="34" y="0"/>
                  </a:lnTo>
                  <a:cubicBezTo>
                    <a:pt x="37" y="21"/>
                    <a:pt x="31" y="38"/>
                    <a:pt x="18" y="50"/>
                  </a:cubicBezTo>
                  <a:lnTo>
                    <a:pt x="0" y="50"/>
                  </a:lnTo>
                  <a:lnTo>
                    <a:pt x="2" y="49"/>
                  </a:lnTo>
                  <a:cubicBezTo>
                    <a:pt x="21" y="42"/>
                    <a:pt x="29" y="25"/>
                    <a:pt x="32" y="0"/>
                  </a:cubicBezTo>
                  <a:cubicBezTo>
                    <a:pt x="32" y="5"/>
                    <a:pt x="32" y="14"/>
                    <a:pt x="31" y="19"/>
                  </a:cubicBezTo>
                  <a:cubicBezTo>
                    <a:pt x="33" y="13"/>
                    <a:pt x="33" y="6"/>
                    <a:pt x="34"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18" name="Freeform 1043"/>
            <p:cNvSpPr>
              <a:spLocks/>
            </p:cNvSpPr>
            <p:nvPr userDrawn="1"/>
          </p:nvSpPr>
          <p:spPr bwMode="auto">
            <a:xfrm>
              <a:off x="197" y="261"/>
              <a:ext cx="39" cy="21"/>
            </a:xfrm>
            <a:custGeom>
              <a:avLst/>
              <a:gdLst>
                <a:gd name="T0" fmla="*/ 0 w 87"/>
                <a:gd name="T1" fmla="*/ 3 h 45"/>
                <a:gd name="T2" fmla="*/ 0 w 87"/>
                <a:gd name="T3" fmla="*/ 3 h 45"/>
                <a:gd name="T4" fmla="*/ 40 w 87"/>
                <a:gd name="T5" fmla="*/ 8 h 45"/>
                <a:gd name="T6" fmla="*/ 72 w 87"/>
                <a:gd name="T7" fmla="*/ 23 h 45"/>
                <a:gd name="T8" fmla="*/ 76 w 87"/>
                <a:gd name="T9" fmla="*/ 31 h 45"/>
                <a:gd name="T10" fmla="*/ 28 w 87"/>
                <a:gd name="T11" fmla="*/ 17 h 45"/>
                <a:gd name="T12" fmla="*/ 83 w 87"/>
                <a:gd name="T13" fmla="*/ 38 h 45"/>
                <a:gd name="T14" fmla="*/ 87 w 87"/>
                <a:gd name="T15" fmla="*/ 42 h 45"/>
                <a:gd name="T16" fmla="*/ 80 w 87"/>
                <a:gd name="T17" fmla="*/ 45 h 45"/>
                <a:gd name="T18" fmla="*/ 43 w 87"/>
                <a:gd name="T19" fmla="*/ 37 h 45"/>
                <a:gd name="T20" fmla="*/ 0 w 87"/>
                <a:gd name="T21" fmla="*/ 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 h="45">
                  <a:moveTo>
                    <a:pt x="0" y="3"/>
                  </a:moveTo>
                  <a:lnTo>
                    <a:pt x="0" y="3"/>
                  </a:lnTo>
                  <a:cubicBezTo>
                    <a:pt x="10" y="0"/>
                    <a:pt x="30" y="4"/>
                    <a:pt x="40" y="8"/>
                  </a:cubicBezTo>
                  <a:cubicBezTo>
                    <a:pt x="46" y="11"/>
                    <a:pt x="67" y="19"/>
                    <a:pt x="72" y="23"/>
                  </a:cubicBezTo>
                  <a:cubicBezTo>
                    <a:pt x="74" y="26"/>
                    <a:pt x="74" y="28"/>
                    <a:pt x="76" y="31"/>
                  </a:cubicBezTo>
                  <a:cubicBezTo>
                    <a:pt x="68" y="28"/>
                    <a:pt x="49" y="21"/>
                    <a:pt x="28" y="17"/>
                  </a:cubicBezTo>
                  <a:cubicBezTo>
                    <a:pt x="43" y="24"/>
                    <a:pt x="68" y="33"/>
                    <a:pt x="83" y="38"/>
                  </a:cubicBezTo>
                  <a:cubicBezTo>
                    <a:pt x="84" y="39"/>
                    <a:pt x="86" y="41"/>
                    <a:pt x="87" y="42"/>
                  </a:cubicBezTo>
                  <a:cubicBezTo>
                    <a:pt x="84" y="42"/>
                    <a:pt x="82" y="44"/>
                    <a:pt x="80" y="45"/>
                  </a:cubicBezTo>
                  <a:cubicBezTo>
                    <a:pt x="75" y="45"/>
                    <a:pt x="49" y="39"/>
                    <a:pt x="43" y="37"/>
                  </a:cubicBezTo>
                  <a:cubicBezTo>
                    <a:pt x="24" y="31"/>
                    <a:pt x="2" y="18"/>
                    <a:pt x="0" y="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19" name="Freeform 1044"/>
            <p:cNvSpPr>
              <a:spLocks/>
            </p:cNvSpPr>
            <p:nvPr userDrawn="1"/>
          </p:nvSpPr>
          <p:spPr bwMode="auto">
            <a:xfrm>
              <a:off x="222" y="260"/>
              <a:ext cx="13" cy="8"/>
            </a:xfrm>
            <a:custGeom>
              <a:avLst/>
              <a:gdLst>
                <a:gd name="T0" fmla="*/ 0 w 29"/>
                <a:gd name="T1" fmla="*/ 0 h 16"/>
                <a:gd name="T2" fmla="*/ 0 w 29"/>
                <a:gd name="T3" fmla="*/ 0 h 16"/>
                <a:gd name="T4" fmla="*/ 29 w 29"/>
                <a:gd name="T5" fmla="*/ 15 h 16"/>
                <a:gd name="T6" fmla="*/ 25 w 29"/>
                <a:gd name="T7" fmla="*/ 16 h 16"/>
                <a:gd name="T8" fmla="*/ 0 w 29"/>
                <a:gd name="T9" fmla="*/ 0 h 16"/>
              </a:gdLst>
              <a:ahLst/>
              <a:cxnLst>
                <a:cxn ang="0">
                  <a:pos x="T0" y="T1"/>
                </a:cxn>
                <a:cxn ang="0">
                  <a:pos x="T2" y="T3"/>
                </a:cxn>
                <a:cxn ang="0">
                  <a:pos x="T4" y="T5"/>
                </a:cxn>
                <a:cxn ang="0">
                  <a:pos x="T6" y="T7"/>
                </a:cxn>
                <a:cxn ang="0">
                  <a:pos x="T8" y="T9"/>
                </a:cxn>
              </a:cxnLst>
              <a:rect l="0" t="0" r="r" b="b"/>
              <a:pathLst>
                <a:path w="29" h="16">
                  <a:moveTo>
                    <a:pt x="0" y="0"/>
                  </a:moveTo>
                  <a:lnTo>
                    <a:pt x="0" y="0"/>
                  </a:lnTo>
                  <a:cubicBezTo>
                    <a:pt x="10" y="5"/>
                    <a:pt x="27" y="14"/>
                    <a:pt x="29" y="15"/>
                  </a:cubicBezTo>
                  <a:cubicBezTo>
                    <a:pt x="28" y="15"/>
                    <a:pt x="27" y="15"/>
                    <a:pt x="25" y="16"/>
                  </a:cubicBezTo>
                  <a:cubicBezTo>
                    <a:pt x="25" y="16"/>
                    <a:pt x="7" y="6"/>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20" name="Freeform 1045"/>
            <p:cNvSpPr>
              <a:spLocks/>
            </p:cNvSpPr>
            <p:nvPr userDrawn="1"/>
          </p:nvSpPr>
          <p:spPr bwMode="auto">
            <a:xfrm>
              <a:off x="315" y="257"/>
              <a:ext cx="6" cy="25"/>
            </a:xfrm>
            <a:custGeom>
              <a:avLst/>
              <a:gdLst>
                <a:gd name="T0" fmla="*/ 3 w 12"/>
                <a:gd name="T1" fmla="*/ 0 h 55"/>
                <a:gd name="T2" fmla="*/ 3 w 12"/>
                <a:gd name="T3" fmla="*/ 0 h 55"/>
                <a:gd name="T4" fmla="*/ 12 w 12"/>
                <a:gd name="T5" fmla="*/ 27 h 55"/>
                <a:gd name="T6" fmla="*/ 3 w 12"/>
                <a:gd name="T7" fmla="*/ 55 h 55"/>
                <a:gd name="T8" fmla="*/ 0 w 12"/>
                <a:gd name="T9" fmla="*/ 24 h 55"/>
                <a:gd name="T10" fmla="*/ 1 w 12"/>
                <a:gd name="T11" fmla="*/ 1 h 55"/>
                <a:gd name="T12" fmla="*/ 7 w 12"/>
                <a:gd name="T13" fmla="*/ 28 h 55"/>
                <a:gd name="T14" fmla="*/ 3 w 12"/>
                <a:gd name="T15" fmla="*/ 0 h 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55">
                  <a:moveTo>
                    <a:pt x="3" y="0"/>
                  </a:moveTo>
                  <a:lnTo>
                    <a:pt x="3" y="0"/>
                  </a:lnTo>
                  <a:cubicBezTo>
                    <a:pt x="6" y="6"/>
                    <a:pt x="12" y="22"/>
                    <a:pt x="12" y="27"/>
                  </a:cubicBezTo>
                  <a:cubicBezTo>
                    <a:pt x="12" y="39"/>
                    <a:pt x="6" y="48"/>
                    <a:pt x="3" y="55"/>
                  </a:cubicBezTo>
                  <a:cubicBezTo>
                    <a:pt x="4" y="45"/>
                    <a:pt x="3" y="33"/>
                    <a:pt x="0" y="24"/>
                  </a:cubicBezTo>
                  <a:cubicBezTo>
                    <a:pt x="1" y="17"/>
                    <a:pt x="1" y="8"/>
                    <a:pt x="1" y="1"/>
                  </a:cubicBezTo>
                  <a:cubicBezTo>
                    <a:pt x="2" y="4"/>
                    <a:pt x="6" y="19"/>
                    <a:pt x="7" y="28"/>
                  </a:cubicBezTo>
                  <a:cubicBezTo>
                    <a:pt x="7" y="20"/>
                    <a:pt x="4" y="6"/>
                    <a:pt x="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21" name="Freeform 1046"/>
            <p:cNvSpPr>
              <a:spLocks/>
            </p:cNvSpPr>
            <p:nvPr userDrawn="1"/>
          </p:nvSpPr>
          <p:spPr bwMode="auto">
            <a:xfrm>
              <a:off x="323" y="257"/>
              <a:ext cx="7" cy="27"/>
            </a:xfrm>
            <a:custGeom>
              <a:avLst/>
              <a:gdLst>
                <a:gd name="T0" fmla="*/ 0 w 15"/>
                <a:gd name="T1" fmla="*/ 0 h 60"/>
                <a:gd name="T2" fmla="*/ 0 w 15"/>
                <a:gd name="T3" fmla="*/ 0 h 60"/>
                <a:gd name="T4" fmla="*/ 7 w 15"/>
                <a:gd name="T5" fmla="*/ 29 h 60"/>
                <a:gd name="T6" fmla="*/ 2 w 15"/>
                <a:gd name="T7" fmla="*/ 1 h 60"/>
                <a:gd name="T8" fmla="*/ 7 w 15"/>
                <a:gd name="T9" fmla="*/ 15 h 60"/>
                <a:gd name="T10" fmla="*/ 15 w 15"/>
                <a:gd name="T11" fmla="*/ 42 h 60"/>
                <a:gd name="T12" fmla="*/ 7 w 15"/>
                <a:gd name="T13" fmla="*/ 60 h 60"/>
                <a:gd name="T14" fmla="*/ 4 w 15"/>
                <a:gd name="T15" fmla="*/ 31 h 60"/>
                <a:gd name="T16" fmla="*/ 1 w 15"/>
                <a:gd name="T17" fmla="*/ 20 h 60"/>
                <a:gd name="T18" fmla="*/ 0 w 15"/>
                <a:gd name="T1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60">
                  <a:moveTo>
                    <a:pt x="0" y="0"/>
                  </a:moveTo>
                  <a:lnTo>
                    <a:pt x="0" y="0"/>
                  </a:lnTo>
                  <a:cubicBezTo>
                    <a:pt x="1" y="6"/>
                    <a:pt x="7" y="26"/>
                    <a:pt x="7" y="29"/>
                  </a:cubicBezTo>
                  <a:cubicBezTo>
                    <a:pt x="6" y="19"/>
                    <a:pt x="4" y="10"/>
                    <a:pt x="2" y="1"/>
                  </a:cubicBezTo>
                  <a:cubicBezTo>
                    <a:pt x="2" y="1"/>
                    <a:pt x="6" y="12"/>
                    <a:pt x="7" y="15"/>
                  </a:cubicBezTo>
                  <a:cubicBezTo>
                    <a:pt x="9" y="22"/>
                    <a:pt x="14" y="35"/>
                    <a:pt x="15" y="42"/>
                  </a:cubicBezTo>
                  <a:cubicBezTo>
                    <a:pt x="13" y="49"/>
                    <a:pt x="10" y="54"/>
                    <a:pt x="7" y="60"/>
                  </a:cubicBezTo>
                  <a:cubicBezTo>
                    <a:pt x="7" y="50"/>
                    <a:pt x="6" y="41"/>
                    <a:pt x="4" y="31"/>
                  </a:cubicBezTo>
                  <a:cubicBezTo>
                    <a:pt x="3" y="28"/>
                    <a:pt x="1" y="24"/>
                    <a:pt x="1" y="20"/>
                  </a:cubicBezTo>
                  <a:cubicBezTo>
                    <a:pt x="0" y="14"/>
                    <a:pt x="0" y="4"/>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22" name="Freeform 1047"/>
            <p:cNvSpPr>
              <a:spLocks/>
            </p:cNvSpPr>
            <p:nvPr userDrawn="1"/>
          </p:nvSpPr>
          <p:spPr bwMode="auto">
            <a:xfrm>
              <a:off x="235" y="256"/>
              <a:ext cx="26" cy="18"/>
            </a:xfrm>
            <a:custGeom>
              <a:avLst/>
              <a:gdLst>
                <a:gd name="T0" fmla="*/ 0 w 58"/>
                <a:gd name="T1" fmla="*/ 0 h 39"/>
                <a:gd name="T2" fmla="*/ 0 w 58"/>
                <a:gd name="T3" fmla="*/ 0 h 39"/>
                <a:gd name="T4" fmla="*/ 58 w 58"/>
                <a:gd name="T5" fmla="*/ 34 h 39"/>
                <a:gd name="T6" fmla="*/ 51 w 58"/>
                <a:gd name="T7" fmla="*/ 34 h 39"/>
                <a:gd name="T8" fmla="*/ 23 w 58"/>
                <a:gd name="T9" fmla="*/ 18 h 39"/>
                <a:gd name="T10" fmla="*/ 45 w 58"/>
                <a:gd name="T11" fmla="*/ 35 h 39"/>
                <a:gd name="T12" fmla="*/ 38 w 58"/>
                <a:gd name="T13" fmla="*/ 39 h 39"/>
                <a:gd name="T14" fmla="*/ 12 w 58"/>
                <a:gd name="T15" fmla="*/ 26 h 39"/>
                <a:gd name="T16" fmla="*/ 0 w 58"/>
                <a:gd name="T1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39">
                  <a:moveTo>
                    <a:pt x="0" y="0"/>
                  </a:moveTo>
                  <a:lnTo>
                    <a:pt x="0" y="0"/>
                  </a:lnTo>
                  <a:cubicBezTo>
                    <a:pt x="27" y="2"/>
                    <a:pt x="41" y="22"/>
                    <a:pt x="58" y="34"/>
                  </a:cubicBezTo>
                  <a:cubicBezTo>
                    <a:pt x="56" y="34"/>
                    <a:pt x="54" y="34"/>
                    <a:pt x="51" y="34"/>
                  </a:cubicBezTo>
                  <a:cubicBezTo>
                    <a:pt x="48" y="33"/>
                    <a:pt x="33" y="22"/>
                    <a:pt x="23" y="18"/>
                  </a:cubicBezTo>
                  <a:cubicBezTo>
                    <a:pt x="28" y="25"/>
                    <a:pt x="38" y="29"/>
                    <a:pt x="45" y="35"/>
                  </a:cubicBezTo>
                  <a:cubicBezTo>
                    <a:pt x="43" y="36"/>
                    <a:pt x="41" y="37"/>
                    <a:pt x="38" y="39"/>
                  </a:cubicBezTo>
                  <a:cubicBezTo>
                    <a:pt x="34" y="37"/>
                    <a:pt x="18" y="28"/>
                    <a:pt x="12" y="26"/>
                  </a:cubicBezTo>
                  <a:cubicBezTo>
                    <a:pt x="5" y="18"/>
                    <a:pt x="0" y="8"/>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23" name="Freeform 1048"/>
            <p:cNvSpPr>
              <a:spLocks/>
            </p:cNvSpPr>
            <p:nvPr userDrawn="1"/>
          </p:nvSpPr>
          <p:spPr bwMode="auto">
            <a:xfrm>
              <a:off x="251" y="255"/>
              <a:ext cx="3" cy="4"/>
            </a:xfrm>
            <a:custGeom>
              <a:avLst/>
              <a:gdLst>
                <a:gd name="T0" fmla="*/ 0 w 7"/>
                <a:gd name="T1" fmla="*/ 0 h 10"/>
                <a:gd name="T2" fmla="*/ 0 w 7"/>
                <a:gd name="T3" fmla="*/ 0 h 10"/>
                <a:gd name="T4" fmla="*/ 7 w 7"/>
                <a:gd name="T5" fmla="*/ 7 h 10"/>
                <a:gd name="T6" fmla="*/ 7 w 7"/>
                <a:gd name="T7" fmla="*/ 10 h 10"/>
                <a:gd name="T8" fmla="*/ 0 w 7"/>
                <a:gd name="T9" fmla="*/ 0 h 10"/>
              </a:gdLst>
              <a:ahLst/>
              <a:cxnLst>
                <a:cxn ang="0">
                  <a:pos x="T0" y="T1"/>
                </a:cxn>
                <a:cxn ang="0">
                  <a:pos x="T2" y="T3"/>
                </a:cxn>
                <a:cxn ang="0">
                  <a:pos x="T4" y="T5"/>
                </a:cxn>
                <a:cxn ang="0">
                  <a:pos x="T6" y="T7"/>
                </a:cxn>
                <a:cxn ang="0">
                  <a:pos x="T8" y="T9"/>
                </a:cxn>
              </a:cxnLst>
              <a:rect l="0" t="0" r="r" b="b"/>
              <a:pathLst>
                <a:path w="7" h="10">
                  <a:moveTo>
                    <a:pt x="0" y="0"/>
                  </a:moveTo>
                  <a:lnTo>
                    <a:pt x="0" y="0"/>
                  </a:lnTo>
                  <a:cubicBezTo>
                    <a:pt x="2" y="2"/>
                    <a:pt x="5" y="5"/>
                    <a:pt x="7" y="7"/>
                  </a:cubicBezTo>
                  <a:cubicBezTo>
                    <a:pt x="7" y="8"/>
                    <a:pt x="7" y="9"/>
                    <a:pt x="7" y="10"/>
                  </a:cubicBezTo>
                  <a:cubicBezTo>
                    <a:pt x="5" y="7"/>
                    <a:pt x="1" y="2"/>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24" name="Freeform 1049"/>
            <p:cNvSpPr>
              <a:spLocks/>
            </p:cNvSpPr>
            <p:nvPr userDrawn="1"/>
          </p:nvSpPr>
          <p:spPr bwMode="auto">
            <a:xfrm>
              <a:off x="252" y="251"/>
              <a:ext cx="45" cy="64"/>
            </a:xfrm>
            <a:custGeom>
              <a:avLst/>
              <a:gdLst>
                <a:gd name="T0" fmla="*/ 13 w 100"/>
                <a:gd name="T1" fmla="*/ 95 h 142"/>
                <a:gd name="T2" fmla="*/ 13 w 100"/>
                <a:gd name="T3" fmla="*/ 95 h 142"/>
                <a:gd name="T4" fmla="*/ 0 w 100"/>
                <a:gd name="T5" fmla="*/ 82 h 142"/>
                <a:gd name="T6" fmla="*/ 16 w 100"/>
                <a:gd name="T7" fmla="*/ 74 h 142"/>
                <a:gd name="T8" fmla="*/ 30 w 100"/>
                <a:gd name="T9" fmla="*/ 78 h 142"/>
                <a:gd name="T10" fmla="*/ 31 w 100"/>
                <a:gd name="T11" fmla="*/ 76 h 142"/>
                <a:gd name="T12" fmla="*/ 2 w 100"/>
                <a:gd name="T13" fmla="*/ 51 h 142"/>
                <a:gd name="T14" fmla="*/ 37 w 100"/>
                <a:gd name="T15" fmla="*/ 61 h 142"/>
                <a:gd name="T16" fmla="*/ 38 w 100"/>
                <a:gd name="T17" fmla="*/ 60 h 142"/>
                <a:gd name="T18" fmla="*/ 14 w 100"/>
                <a:gd name="T19" fmla="*/ 36 h 142"/>
                <a:gd name="T20" fmla="*/ 8 w 100"/>
                <a:gd name="T21" fmla="*/ 0 h 142"/>
                <a:gd name="T22" fmla="*/ 55 w 100"/>
                <a:gd name="T23" fmla="*/ 52 h 142"/>
                <a:gd name="T24" fmla="*/ 42 w 100"/>
                <a:gd name="T25" fmla="*/ 83 h 142"/>
                <a:gd name="T26" fmla="*/ 62 w 100"/>
                <a:gd name="T27" fmla="*/ 110 h 142"/>
                <a:gd name="T28" fmla="*/ 93 w 100"/>
                <a:gd name="T29" fmla="*/ 98 h 142"/>
                <a:gd name="T30" fmla="*/ 100 w 100"/>
                <a:gd name="T31" fmla="*/ 98 h 142"/>
                <a:gd name="T32" fmla="*/ 100 w 100"/>
                <a:gd name="T33" fmla="*/ 110 h 142"/>
                <a:gd name="T34" fmla="*/ 98 w 100"/>
                <a:gd name="T35" fmla="*/ 112 h 142"/>
                <a:gd name="T36" fmla="*/ 100 w 100"/>
                <a:gd name="T37" fmla="*/ 120 h 142"/>
                <a:gd name="T38" fmla="*/ 100 w 100"/>
                <a:gd name="T39" fmla="*/ 129 h 142"/>
                <a:gd name="T40" fmla="*/ 96 w 100"/>
                <a:gd name="T41" fmla="*/ 126 h 142"/>
                <a:gd name="T42" fmla="*/ 100 w 100"/>
                <a:gd name="T43" fmla="*/ 131 h 142"/>
                <a:gd name="T44" fmla="*/ 100 w 100"/>
                <a:gd name="T45" fmla="*/ 133 h 142"/>
                <a:gd name="T46" fmla="*/ 96 w 100"/>
                <a:gd name="T47" fmla="*/ 131 h 142"/>
                <a:gd name="T48" fmla="*/ 91 w 100"/>
                <a:gd name="T49" fmla="*/ 115 h 142"/>
                <a:gd name="T50" fmla="*/ 89 w 100"/>
                <a:gd name="T51" fmla="*/ 116 h 142"/>
                <a:gd name="T52" fmla="*/ 94 w 100"/>
                <a:gd name="T53" fmla="*/ 130 h 142"/>
                <a:gd name="T54" fmla="*/ 87 w 100"/>
                <a:gd name="T55" fmla="*/ 142 h 142"/>
                <a:gd name="T56" fmla="*/ 74 w 100"/>
                <a:gd name="T57" fmla="*/ 134 h 142"/>
                <a:gd name="T58" fmla="*/ 72 w 100"/>
                <a:gd name="T59" fmla="*/ 120 h 142"/>
                <a:gd name="T60" fmla="*/ 70 w 100"/>
                <a:gd name="T61" fmla="*/ 120 h 142"/>
                <a:gd name="T62" fmla="*/ 71 w 100"/>
                <a:gd name="T63" fmla="*/ 133 h 142"/>
                <a:gd name="T64" fmla="*/ 61 w 100"/>
                <a:gd name="T65" fmla="*/ 142 h 142"/>
                <a:gd name="T66" fmla="*/ 52 w 100"/>
                <a:gd name="T67" fmla="*/ 132 h 142"/>
                <a:gd name="T68" fmla="*/ 55 w 100"/>
                <a:gd name="T69" fmla="*/ 119 h 142"/>
                <a:gd name="T70" fmla="*/ 54 w 100"/>
                <a:gd name="T71" fmla="*/ 118 h 142"/>
                <a:gd name="T72" fmla="*/ 48 w 100"/>
                <a:gd name="T73" fmla="*/ 133 h 142"/>
                <a:gd name="T74" fmla="*/ 34 w 100"/>
                <a:gd name="T75" fmla="*/ 134 h 142"/>
                <a:gd name="T76" fmla="*/ 30 w 100"/>
                <a:gd name="T77" fmla="*/ 121 h 142"/>
                <a:gd name="T78" fmla="*/ 38 w 100"/>
                <a:gd name="T79" fmla="*/ 111 h 142"/>
                <a:gd name="T80" fmla="*/ 36 w 100"/>
                <a:gd name="T81" fmla="*/ 110 h 142"/>
                <a:gd name="T82" fmla="*/ 26 w 100"/>
                <a:gd name="T83" fmla="*/ 120 h 142"/>
                <a:gd name="T84" fmla="*/ 8 w 100"/>
                <a:gd name="T85" fmla="*/ 116 h 142"/>
                <a:gd name="T86" fmla="*/ 14 w 100"/>
                <a:gd name="T87" fmla="*/ 100 h 142"/>
                <a:gd name="T88" fmla="*/ 28 w 100"/>
                <a:gd name="T89" fmla="*/ 97 h 142"/>
                <a:gd name="T90" fmla="*/ 27 w 100"/>
                <a:gd name="T91" fmla="*/ 95 h 142"/>
                <a:gd name="T92" fmla="*/ 13 w 100"/>
                <a:gd name="T93" fmla="*/ 9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0" h="142">
                  <a:moveTo>
                    <a:pt x="13" y="95"/>
                  </a:moveTo>
                  <a:lnTo>
                    <a:pt x="13" y="95"/>
                  </a:lnTo>
                  <a:cubicBezTo>
                    <a:pt x="5" y="94"/>
                    <a:pt x="2" y="86"/>
                    <a:pt x="0" y="82"/>
                  </a:cubicBezTo>
                  <a:cubicBezTo>
                    <a:pt x="3" y="80"/>
                    <a:pt x="8" y="72"/>
                    <a:pt x="16" y="74"/>
                  </a:cubicBezTo>
                  <a:cubicBezTo>
                    <a:pt x="21" y="75"/>
                    <a:pt x="26" y="76"/>
                    <a:pt x="30" y="78"/>
                  </a:cubicBezTo>
                  <a:cubicBezTo>
                    <a:pt x="31" y="77"/>
                    <a:pt x="31" y="77"/>
                    <a:pt x="31" y="76"/>
                  </a:cubicBezTo>
                  <a:cubicBezTo>
                    <a:pt x="14" y="72"/>
                    <a:pt x="2" y="65"/>
                    <a:pt x="2" y="51"/>
                  </a:cubicBezTo>
                  <a:cubicBezTo>
                    <a:pt x="15" y="42"/>
                    <a:pt x="28" y="50"/>
                    <a:pt x="37" y="61"/>
                  </a:cubicBezTo>
                  <a:lnTo>
                    <a:pt x="38" y="60"/>
                  </a:lnTo>
                  <a:cubicBezTo>
                    <a:pt x="31" y="49"/>
                    <a:pt x="22" y="44"/>
                    <a:pt x="14" y="36"/>
                  </a:cubicBezTo>
                  <a:cubicBezTo>
                    <a:pt x="7" y="28"/>
                    <a:pt x="4" y="12"/>
                    <a:pt x="8" y="0"/>
                  </a:cubicBezTo>
                  <a:cubicBezTo>
                    <a:pt x="23" y="19"/>
                    <a:pt x="49" y="37"/>
                    <a:pt x="55" y="52"/>
                  </a:cubicBezTo>
                  <a:cubicBezTo>
                    <a:pt x="62" y="68"/>
                    <a:pt x="45" y="72"/>
                    <a:pt x="42" y="83"/>
                  </a:cubicBezTo>
                  <a:cubicBezTo>
                    <a:pt x="39" y="96"/>
                    <a:pt x="47" y="105"/>
                    <a:pt x="62" y="110"/>
                  </a:cubicBezTo>
                  <a:cubicBezTo>
                    <a:pt x="74" y="114"/>
                    <a:pt x="88" y="110"/>
                    <a:pt x="93" y="98"/>
                  </a:cubicBezTo>
                  <a:cubicBezTo>
                    <a:pt x="96" y="98"/>
                    <a:pt x="97" y="99"/>
                    <a:pt x="100" y="98"/>
                  </a:cubicBezTo>
                  <a:lnTo>
                    <a:pt x="100" y="110"/>
                  </a:lnTo>
                  <a:cubicBezTo>
                    <a:pt x="98" y="111"/>
                    <a:pt x="100" y="110"/>
                    <a:pt x="98" y="112"/>
                  </a:cubicBezTo>
                  <a:cubicBezTo>
                    <a:pt x="99" y="115"/>
                    <a:pt x="100" y="118"/>
                    <a:pt x="100" y="120"/>
                  </a:cubicBezTo>
                  <a:lnTo>
                    <a:pt x="100" y="129"/>
                  </a:lnTo>
                  <a:cubicBezTo>
                    <a:pt x="99" y="129"/>
                    <a:pt x="98" y="129"/>
                    <a:pt x="96" y="126"/>
                  </a:cubicBezTo>
                  <a:cubicBezTo>
                    <a:pt x="97" y="129"/>
                    <a:pt x="98" y="130"/>
                    <a:pt x="100" y="131"/>
                  </a:cubicBezTo>
                  <a:lnTo>
                    <a:pt x="100" y="133"/>
                  </a:lnTo>
                  <a:cubicBezTo>
                    <a:pt x="99" y="133"/>
                    <a:pt x="97" y="132"/>
                    <a:pt x="96" y="131"/>
                  </a:cubicBezTo>
                  <a:cubicBezTo>
                    <a:pt x="94" y="127"/>
                    <a:pt x="93" y="119"/>
                    <a:pt x="91" y="115"/>
                  </a:cubicBezTo>
                  <a:cubicBezTo>
                    <a:pt x="91" y="114"/>
                    <a:pt x="89" y="114"/>
                    <a:pt x="89" y="116"/>
                  </a:cubicBezTo>
                  <a:cubicBezTo>
                    <a:pt x="90" y="118"/>
                    <a:pt x="93" y="128"/>
                    <a:pt x="94" y="130"/>
                  </a:cubicBezTo>
                  <a:cubicBezTo>
                    <a:pt x="95" y="137"/>
                    <a:pt x="90" y="138"/>
                    <a:pt x="87" y="142"/>
                  </a:cubicBezTo>
                  <a:cubicBezTo>
                    <a:pt x="81" y="139"/>
                    <a:pt x="75" y="141"/>
                    <a:pt x="74" y="134"/>
                  </a:cubicBezTo>
                  <a:cubicBezTo>
                    <a:pt x="73" y="129"/>
                    <a:pt x="73" y="125"/>
                    <a:pt x="72" y="120"/>
                  </a:cubicBezTo>
                  <a:cubicBezTo>
                    <a:pt x="72" y="119"/>
                    <a:pt x="70" y="119"/>
                    <a:pt x="70" y="120"/>
                  </a:cubicBezTo>
                  <a:cubicBezTo>
                    <a:pt x="71" y="125"/>
                    <a:pt x="71" y="132"/>
                    <a:pt x="71" y="133"/>
                  </a:cubicBezTo>
                  <a:cubicBezTo>
                    <a:pt x="71" y="139"/>
                    <a:pt x="65" y="139"/>
                    <a:pt x="61" y="142"/>
                  </a:cubicBezTo>
                  <a:cubicBezTo>
                    <a:pt x="57" y="139"/>
                    <a:pt x="51" y="138"/>
                    <a:pt x="52" y="132"/>
                  </a:cubicBezTo>
                  <a:cubicBezTo>
                    <a:pt x="52" y="130"/>
                    <a:pt x="55" y="122"/>
                    <a:pt x="55" y="119"/>
                  </a:cubicBezTo>
                  <a:cubicBezTo>
                    <a:pt x="56" y="118"/>
                    <a:pt x="54" y="118"/>
                    <a:pt x="54" y="118"/>
                  </a:cubicBezTo>
                  <a:cubicBezTo>
                    <a:pt x="53" y="122"/>
                    <a:pt x="50" y="129"/>
                    <a:pt x="48" y="133"/>
                  </a:cubicBezTo>
                  <a:cubicBezTo>
                    <a:pt x="45" y="138"/>
                    <a:pt x="40" y="134"/>
                    <a:pt x="34" y="134"/>
                  </a:cubicBezTo>
                  <a:cubicBezTo>
                    <a:pt x="32" y="130"/>
                    <a:pt x="26" y="126"/>
                    <a:pt x="30" y="121"/>
                  </a:cubicBezTo>
                  <a:cubicBezTo>
                    <a:pt x="31" y="119"/>
                    <a:pt x="38" y="111"/>
                    <a:pt x="38" y="111"/>
                  </a:cubicBezTo>
                  <a:cubicBezTo>
                    <a:pt x="38" y="110"/>
                    <a:pt x="37" y="109"/>
                    <a:pt x="36" y="110"/>
                  </a:cubicBezTo>
                  <a:cubicBezTo>
                    <a:pt x="34" y="111"/>
                    <a:pt x="31" y="115"/>
                    <a:pt x="26" y="120"/>
                  </a:cubicBezTo>
                  <a:cubicBezTo>
                    <a:pt x="21" y="124"/>
                    <a:pt x="11" y="116"/>
                    <a:pt x="8" y="116"/>
                  </a:cubicBezTo>
                  <a:cubicBezTo>
                    <a:pt x="9" y="111"/>
                    <a:pt x="8" y="103"/>
                    <a:pt x="14" y="100"/>
                  </a:cubicBezTo>
                  <a:cubicBezTo>
                    <a:pt x="19" y="98"/>
                    <a:pt x="26" y="97"/>
                    <a:pt x="28" y="97"/>
                  </a:cubicBezTo>
                  <a:cubicBezTo>
                    <a:pt x="28" y="96"/>
                    <a:pt x="27" y="95"/>
                    <a:pt x="27" y="95"/>
                  </a:cubicBezTo>
                  <a:cubicBezTo>
                    <a:pt x="23" y="96"/>
                    <a:pt x="17" y="96"/>
                    <a:pt x="13" y="95"/>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25" name="Freeform 1050"/>
            <p:cNvSpPr>
              <a:spLocks/>
            </p:cNvSpPr>
            <p:nvPr userDrawn="1"/>
          </p:nvSpPr>
          <p:spPr bwMode="auto">
            <a:xfrm>
              <a:off x="224" y="248"/>
              <a:ext cx="10" cy="7"/>
            </a:xfrm>
            <a:custGeom>
              <a:avLst/>
              <a:gdLst>
                <a:gd name="T0" fmla="*/ 0 w 22"/>
                <a:gd name="T1" fmla="*/ 0 h 16"/>
                <a:gd name="T2" fmla="*/ 0 w 22"/>
                <a:gd name="T3" fmla="*/ 0 h 16"/>
                <a:gd name="T4" fmla="*/ 22 w 22"/>
                <a:gd name="T5" fmla="*/ 14 h 16"/>
                <a:gd name="T6" fmla="*/ 20 w 22"/>
                <a:gd name="T7" fmla="*/ 14 h 16"/>
                <a:gd name="T8" fmla="*/ 20 w 22"/>
                <a:gd name="T9" fmla="*/ 16 h 16"/>
                <a:gd name="T10" fmla="*/ 0 w 22"/>
                <a:gd name="T11" fmla="*/ 0 h 16"/>
              </a:gdLst>
              <a:ahLst/>
              <a:cxnLst>
                <a:cxn ang="0">
                  <a:pos x="T0" y="T1"/>
                </a:cxn>
                <a:cxn ang="0">
                  <a:pos x="T2" y="T3"/>
                </a:cxn>
                <a:cxn ang="0">
                  <a:pos x="T4" y="T5"/>
                </a:cxn>
                <a:cxn ang="0">
                  <a:pos x="T6" y="T7"/>
                </a:cxn>
                <a:cxn ang="0">
                  <a:pos x="T8" y="T9"/>
                </a:cxn>
                <a:cxn ang="0">
                  <a:pos x="T10" y="T11"/>
                </a:cxn>
              </a:cxnLst>
              <a:rect l="0" t="0" r="r" b="b"/>
              <a:pathLst>
                <a:path w="22" h="16">
                  <a:moveTo>
                    <a:pt x="0" y="0"/>
                  </a:moveTo>
                  <a:lnTo>
                    <a:pt x="0" y="0"/>
                  </a:lnTo>
                  <a:cubicBezTo>
                    <a:pt x="6" y="3"/>
                    <a:pt x="19" y="11"/>
                    <a:pt x="22" y="14"/>
                  </a:cubicBezTo>
                  <a:cubicBezTo>
                    <a:pt x="21" y="14"/>
                    <a:pt x="21" y="14"/>
                    <a:pt x="20" y="14"/>
                  </a:cubicBezTo>
                  <a:cubicBezTo>
                    <a:pt x="20" y="15"/>
                    <a:pt x="20" y="16"/>
                    <a:pt x="20" y="16"/>
                  </a:cubicBezTo>
                  <a:cubicBezTo>
                    <a:pt x="16" y="12"/>
                    <a:pt x="5" y="4"/>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26" name="Freeform 1051"/>
            <p:cNvSpPr>
              <a:spLocks/>
            </p:cNvSpPr>
            <p:nvPr userDrawn="1"/>
          </p:nvSpPr>
          <p:spPr bwMode="auto">
            <a:xfrm>
              <a:off x="315" y="243"/>
              <a:ext cx="8" cy="31"/>
            </a:xfrm>
            <a:custGeom>
              <a:avLst/>
              <a:gdLst>
                <a:gd name="T0" fmla="*/ 2 w 17"/>
                <a:gd name="T1" fmla="*/ 0 h 68"/>
                <a:gd name="T2" fmla="*/ 2 w 17"/>
                <a:gd name="T3" fmla="*/ 0 h 68"/>
                <a:gd name="T4" fmla="*/ 9 w 17"/>
                <a:gd name="T5" fmla="*/ 14 h 68"/>
                <a:gd name="T6" fmla="*/ 16 w 17"/>
                <a:gd name="T7" fmla="*/ 68 h 68"/>
                <a:gd name="T8" fmla="*/ 0 w 17"/>
                <a:gd name="T9" fmla="*/ 16 h 68"/>
                <a:gd name="T10" fmla="*/ 14 w 17"/>
                <a:gd name="T11" fmla="*/ 42 h 68"/>
                <a:gd name="T12" fmla="*/ 2 w 17"/>
                <a:gd name="T13" fmla="*/ 0 h 68"/>
              </a:gdLst>
              <a:ahLst/>
              <a:cxnLst>
                <a:cxn ang="0">
                  <a:pos x="T0" y="T1"/>
                </a:cxn>
                <a:cxn ang="0">
                  <a:pos x="T2" y="T3"/>
                </a:cxn>
                <a:cxn ang="0">
                  <a:pos x="T4" y="T5"/>
                </a:cxn>
                <a:cxn ang="0">
                  <a:pos x="T6" y="T7"/>
                </a:cxn>
                <a:cxn ang="0">
                  <a:pos x="T8" y="T9"/>
                </a:cxn>
                <a:cxn ang="0">
                  <a:pos x="T10" y="T11"/>
                </a:cxn>
                <a:cxn ang="0">
                  <a:pos x="T12" y="T13"/>
                </a:cxn>
              </a:cxnLst>
              <a:rect l="0" t="0" r="r" b="b"/>
              <a:pathLst>
                <a:path w="17" h="68">
                  <a:moveTo>
                    <a:pt x="2" y="0"/>
                  </a:moveTo>
                  <a:lnTo>
                    <a:pt x="2" y="0"/>
                  </a:lnTo>
                  <a:cubicBezTo>
                    <a:pt x="2" y="0"/>
                    <a:pt x="8" y="12"/>
                    <a:pt x="9" y="14"/>
                  </a:cubicBezTo>
                  <a:cubicBezTo>
                    <a:pt x="16" y="25"/>
                    <a:pt x="17" y="44"/>
                    <a:pt x="16" y="68"/>
                  </a:cubicBezTo>
                  <a:cubicBezTo>
                    <a:pt x="12" y="44"/>
                    <a:pt x="1" y="26"/>
                    <a:pt x="0" y="16"/>
                  </a:cubicBezTo>
                  <a:cubicBezTo>
                    <a:pt x="5" y="22"/>
                    <a:pt x="10" y="31"/>
                    <a:pt x="14" y="42"/>
                  </a:cubicBezTo>
                  <a:cubicBezTo>
                    <a:pt x="13" y="36"/>
                    <a:pt x="5" y="7"/>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27" name="Freeform 1052"/>
            <p:cNvSpPr>
              <a:spLocks/>
            </p:cNvSpPr>
            <p:nvPr userDrawn="1"/>
          </p:nvSpPr>
          <p:spPr bwMode="auto">
            <a:xfrm>
              <a:off x="199" y="245"/>
              <a:ext cx="40" cy="25"/>
            </a:xfrm>
            <a:custGeom>
              <a:avLst/>
              <a:gdLst>
                <a:gd name="T0" fmla="*/ 1 w 88"/>
                <a:gd name="T1" fmla="*/ 1 h 55"/>
                <a:gd name="T2" fmla="*/ 1 w 88"/>
                <a:gd name="T3" fmla="*/ 1 h 55"/>
                <a:gd name="T4" fmla="*/ 45 w 88"/>
                <a:gd name="T5" fmla="*/ 15 h 55"/>
                <a:gd name="T6" fmla="*/ 79 w 88"/>
                <a:gd name="T7" fmla="*/ 37 h 55"/>
                <a:gd name="T8" fmla="*/ 88 w 88"/>
                <a:gd name="T9" fmla="*/ 49 h 55"/>
                <a:gd name="T10" fmla="*/ 81 w 88"/>
                <a:gd name="T11" fmla="*/ 49 h 55"/>
                <a:gd name="T12" fmla="*/ 31 w 88"/>
                <a:gd name="T13" fmla="*/ 23 h 55"/>
                <a:gd name="T14" fmla="*/ 73 w 88"/>
                <a:gd name="T15" fmla="*/ 51 h 55"/>
                <a:gd name="T16" fmla="*/ 67 w 88"/>
                <a:gd name="T17" fmla="*/ 55 h 55"/>
                <a:gd name="T18" fmla="*/ 27 w 88"/>
                <a:gd name="T19" fmla="*/ 37 h 55"/>
                <a:gd name="T20" fmla="*/ 1 w 88"/>
                <a:gd name="T21" fmla="*/ 1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55">
                  <a:moveTo>
                    <a:pt x="1" y="1"/>
                  </a:moveTo>
                  <a:lnTo>
                    <a:pt x="1" y="1"/>
                  </a:lnTo>
                  <a:cubicBezTo>
                    <a:pt x="16" y="0"/>
                    <a:pt x="33" y="8"/>
                    <a:pt x="45" y="15"/>
                  </a:cubicBezTo>
                  <a:cubicBezTo>
                    <a:pt x="53" y="20"/>
                    <a:pt x="68" y="29"/>
                    <a:pt x="79" y="37"/>
                  </a:cubicBezTo>
                  <a:cubicBezTo>
                    <a:pt x="81" y="42"/>
                    <a:pt x="82" y="41"/>
                    <a:pt x="88" y="49"/>
                  </a:cubicBezTo>
                  <a:cubicBezTo>
                    <a:pt x="83" y="48"/>
                    <a:pt x="83" y="49"/>
                    <a:pt x="81" y="49"/>
                  </a:cubicBezTo>
                  <a:cubicBezTo>
                    <a:pt x="75" y="45"/>
                    <a:pt x="47" y="29"/>
                    <a:pt x="31" y="23"/>
                  </a:cubicBezTo>
                  <a:cubicBezTo>
                    <a:pt x="44" y="34"/>
                    <a:pt x="68" y="48"/>
                    <a:pt x="73" y="51"/>
                  </a:cubicBezTo>
                  <a:cubicBezTo>
                    <a:pt x="70" y="52"/>
                    <a:pt x="68" y="54"/>
                    <a:pt x="67" y="55"/>
                  </a:cubicBezTo>
                  <a:cubicBezTo>
                    <a:pt x="58" y="52"/>
                    <a:pt x="35" y="43"/>
                    <a:pt x="27" y="37"/>
                  </a:cubicBezTo>
                  <a:cubicBezTo>
                    <a:pt x="15" y="29"/>
                    <a:pt x="0" y="18"/>
                    <a:pt x="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28" name="Freeform 1053"/>
            <p:cNvSpPr>
              <a:spLocks/>
            </p:cNvSpPr>
            <p:nvPr userDrawn="1"/>
          </p:nvSpPr>
          <p:spPr bwMode="auto">
            <a:xfrm>
              <a:off x="317" y="243"/>
              <a:ext cx="14" cy="32"/>
            </a:xfrm>
            <a:custGeom>
              <a:avLst/>
              <a:gdLst>
                <a:gd name="T0" fmla="*/ 0 w 31"/>
                <a:gd name="T1" fmla="*/ 0 h 72"/>
                <a:gd name="T2" fmla="*/ 0 w 31"/>
                <a:gd name="T3" fmla="*/ 0 h 72"/>
                <a:gd name="T4" fmla="*/ 27 w 31"/>
                <a:gd name="T5" fmla="*/ 38 h 72"/>
                <a:gd name="T6" fmla="*/ 30 w 31"/>
                <a:gd name="T7" fmla="*/ 72 h 72"/>
                <a:gd name="T8" fmla="*/ 0 w 31"/>
                <a:gd name="T9" fmla="*/ 0 h 72"/>
              </a:gdLst>
              <a:ahLst/>
              <a:cxnLst>
                <a:cxn ang="0">
                  <a:pos x="T0" y="T1"/>
                </a:cxn>
                <a:cxn ang="0">
                  <a:pos x="T2" y="T3"/>
                </a:cxn>
                <a:cxn ang="0">
                  <a:pos x="T4" y="T5"/>
                </a:cxn>
                <a:cxn ang="0">
                  <a:pos x="T6" y="T7"/>
                </a:cxn>
                <a:cxn ang="0">
                  <a:pos x="T8" y="T9"/>
                </a:cxn>
              </a:cxnLst>
              <a:rect l="0" t="0" r="r" b="b"/>
              <a:pathLst>
                <a:path w="31" h="72">
                  <a:moveTo>
                    <a:pt x="0" y="0"/>
                  </a:moveTo>
                  <a:lnTo>
                    <a:pt x="0" y="0"/>
                  </a:lnTo>
                  <a:cubicBezTo>
                    <a:pt x="10" y="12"/>
                    <a:pt x="23" y="29"/>
                    <a:pt x="27" y="38"/>
                  </a:cubicBezTo>
                  <a:cubicBezTo>
                    <a:pt x="31" y="52"/>
                    <a:pt x="30" y="64"/>
                    <a:pt x="30" y="72"/>
                  </a:cubicBezTo>
                  <a:cubicBezTo>
                    <a:pt x="25" y="46"/>
                    <a:pt x="15" y="23"/>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29" name="Freeform 1054"/>
            <p:cNvSpPr>
              <a:spLocks/>
            </p:cNvSpPr>
            <p:nvPr userDrawn="1"/>
          </p:nvSpPr>
          <p:spPr bwMode="auto">
            <a:xfrm>
              <a:off x="305" y="243"/>
              <a:ext cx="11" cy="33"/>
            </a:xfrm>
            <a:custGeom>
              <a:avLst/>
              <a:gdLst>
                <a:gd name="T0" fmla="*/ 10 w 25"/>
                <a:gd name="T1" fmla="*/ 0 h 74"/>
                <a:gd name="T2" fmla="*/ 10 w 25"/>
                <a:gd name="T3" fmla="*/ 0 h 74"/>
                <a:gd name="T4" fmla="*/ 23 w 25"/>
                <a:gd name="T5" fmla="*/ 16 h 74"/>
                <a:gd name="T6" fmla="*/ 21 w 25"/>
                <a:gd name="T7" fmla="*/ 69 h 74"/>
                <a:gd name="T8" fmla="*/ 13 w 25"/>
                <a:gd name="T9" fmla="*/ 29 h 74"/>
                <a:gd name="T10" fmla="*/ 6 w 25"/>
                <a:gd name="T11" fmla="*/ 74 h 74"/>
                <a:gd name="T12" fmla="*/ 6 w 25"/>
                <a:gd name="T13" fmla="*/ 20 h 74"/>
                <a:gd name="T14" fmla="*/ 0 w 25"/>
                <a:gd name="T15" fmla="*/ 8 h 74"/>
                <a:gd name="T16" fmla="*/ 20 w 25"/>
                <a:gd name="T17" fmla="*/ 30 h 74"/>
                <a:gd name="T18" fmla="*/ 10 w 25"/>
                <a:gd name="T19"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74">
                  <a:moveTo>
                    <a:pt x="10" y="0"/>
                  </a:moveTo>
                  <a:lnTo>
                    <a:pt x="10" y="0"/>
                  </a:lnTo>
                  <a:cubicBezTo>
                    <a:pt x="14" y="4"/>
                    <a:pt x="21" y="11"/>
                    <a:pt x="23" y="16"/>
                  </a:cubicBezTo>
                  <a:cubicBezTo>
                    <a:pt x="25" y="30"/>
                    <a:pt x="24" y="56"/>
                    <a:pt x="21" y="69"/>
                  </a:cubicBezTo>
                  <a:cubicBezTo>
                    <a:pt x="21" y="56"/>
                    <a:pt x="19" y="37"/>
                    <a:pt x="13" y="29"/>
                  </a:cubicBezTo>
                  <a:cubicBezTo>
                    <a:pt x="17" y="43"/>
                    <a:pt x="14" y="58"/>
                    <a:pt x="6" y="74"/>
                  </a:cubicBezTo>
                  <a:cubicBezTo>
                    <a:pt x="10" y="60"/>
                    <a:pt x="11" y="34"/>
                    <a:pt x="6" y="20"/>
                  </a:cubicBezTo>
                  <a:cubicBezTo>
                    <a:pt x="5" y="16"/>
                    <a:pt x="2" y="11"/>
                    <a:pt x="0" y="8"/>
                  </a:cubicBezTo>
                  <a:cubicBezTo>
                    <a:pt x="6" y="11"/>
                    <a:pt x="17" y="23"/>
                    <a:pt x="20" y="30"/>
                  </a:cubicBezTo>
                  <a:cubicBezTo>
                    <a:pt x="17" y="18"/>
                    <a:pt x="14" y="10"/>
                    <a:pt x="1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30" name="Freeform 1055"/>
            <p:cNvSpPr>
              <a:spLocks/>
            </p:cNvSpPr>
            <p:nvPr userDrawn="1"/>
          </p:nvSpPr>
          <p:spPr bwMode="auto">
            <a:xfrm>
              <a:off x="276" y="241"/>
              <a:ext cx="14" cy="8"/>
            </a:xfrm>
            <a:custGeom>
              <a:avLst/>
              <a:gdLst>
                <a:gd name="T0" fmla="*/ 5 w 32"/>
                <a:gd name="T1" fmla="*/ 6 h 16"/>
                <a:gd name="T2" fmla="*/ 5 w 32"/>
                <a:gd name="T3" fmla="*/ 6 h 16"/>
                <a:gd name="T4" fmla="*/ 32 w 32"/>
                <a:gd name="T5" fmla="*/ 2 h 16"/>
                <a:gd name="T6" fmla="*/ 2 w 32"/>
                <a:gd name="T7" fmla="*/ 16 h 16"/>
                <a:gd name="T8" fmla="*/ 5 w 32"/>
                <a:gd name="T9" fmla="*/ 6 h 16"/>
              </a:gdLst>
              <a:ahLst/>
              <a:cxnLst>
                <a:cxn ang="0">
                  <a:pos x="T0" y="T1"/>
                </a:cxn>
                <a:cxn ang="0">
                  <a:pos x="T2" y="T3"/>
                </a:cxn>
                <a:cxn ang="0">
                  <a:pos x="T4" y="T5"/>
                </a:cxn>
                <a:cxn ang="0">
                  <a:pos x="T6" y="T7"/>
                </a:cxn>
                <a:cxn ang="0">
                  <a:pos x="T8" y="T9"/>
                </a:cxn>
              </a:cxnLst>
              <a:rect l="0" t="0" r="r" b="b"/>
              <a:pathLst>
                <a:path w="32" h="16">
                  <a:moveTo>
                    <a:pt x="5" y="6"/>
                  </a:moveTo>
                  <a:lnTo>
                    <a:pt x="5" y="6"/>
                  </a:lnTo>
                  <a:cubicBezTo>
                    <a:pt x="12" y="1"/>
                    <a:pt x="20" y="0"/>
                    <a:pt x="32" y="2"/>
                  </a:cubicBezTo>
                  <a:cubicBezTo>
                    <a:pt x="23" y="2"/>
                    <a:pt x="6" y="0"/>
                    <a:pt x="2" y="16"/>
                  </a:cubicBezTo>
                  <a:cubicBezTo>
                    <a:pt x="0" y="13"/>
                    <a:pt x="1" y="8"/>
                    <a:pt x="5"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31" name="Freeform 1056"/>
            <p:cNvSpPr>
              <a:spLocks/>
            </p:cNvSpPr>
            <p:nvPr userDrawn="1"/>
          </p:nvSpPr>
          <p:spPr bwMode="auto">
            <a:xfrm>
              <a:off x="259" y="238"/>
              <a:ext cx="26" cy="9"/>
            </a:xfrm>
            <a:custGeom>
              <a:avLst/>
              <a:gdLst>
                <a:gd name="T0" fmla="*/ 44 w 59"/>
                <a:gd name="T1" fmla="*/ 2 h 20"/>
                <a:gd name="T2" fmla="*/ 44 w 59"/>
                <a:gd name="T3" fmla="*/ 2 h 20"/>
                <a:gd name="T4" fmla="*/ 59 w 59"/>
                <a:gd name="T5" fmla="*/ 3 h 20"/>
                <a:gd name="T6" fmla="*/ 22 w 59"/>
                <a:gd name="T7" fmla="*/ 18 h 20"/>
                <a:gd name="T8" fmla="*/ 0 w 59"/>
                <a:gd name="T9" fmla="*/ 9 h 20"/>
                <a:gd name="T10" fmla="*/ 19 w 59"/>
                <a:gd name="T11" fmla="*/ 10 h 20"/>
                <a:gd name="T12" fmla="*/ 44 w 59"/>
                <a:gd name="T13" fmla="*/ 2 h 20"/>
              </a:gdLst>
              <a:ahLst/>
              <a:cxnLst>
                <a:cxn ang="0">
                  <a:pos x="T0" y="T1"/>
                </a:cxn>
                <a:cxn ang="0">
                  <a:pos x="T2" y="T3"/>
                </a:cxn>
                <a:cxn ang="0">
                  <a:pos x="T4" y="T5"/>
                </a:cxn>
                <a:cxn ang="0">
                  <a:pos x="T6" y="T7"/>
                </a:cxn>
                <a:cxn ang="0">
                  <a:pos x="T8" y="T9"/>
                </a:cxn>
                <a:cxn ang="0">
                  <a:pos x="T10" y="T11"/>
                </a:cxn>
                <a:cxn ang="0">
                  <a:pos x="T12" y="T13"/>
                </a:cxn>
              </a:cxnLst>
              <a:rect l="0" t="0" r="r" b="b"/>
              <a:pathLst>
                <a:path w="59" h="20">
                  <a:moveTo>
                    <a:pt x="44" y="2"/>
                  </a:moveTo>
                  <a:lnTo>
                    <a:pt x="44" y="2"/>
                  </a:lnTo>
                  <a:cubicBezTo>
                    <a:pt x="47" y="1"/>
                    <a:pt x="54" y="0"/>
                    <a:pt x="59" y="3"/>
                  </a:cubicBezTo>
                  <a:cubicBezTo>
                    <a:pt x="33" y="3"/>
                    <a:pt x="32" y="15"/>
                    <a:pt x="22" y="18"/>
                  </a:cubicBezTo>
                  <a:cubicBezTo>
                    <a:pt x="14" y="20"/>
                    <a:pt x="4" y="17"/>
                    <a:pt x="0" y="9"/>
                  </a:cubicBezTo>
                  <a:cubicBezTo>
                    <a:pt x="6" y="12"/>
                    <a:pt x="12" y="12"/>
                    <a:pt x="19" y="10"/>
                  </a:cubicBezTo>
                  <a:cubicBezTo>
                    <a:pt x="27" y="8"/>
                    <a:pt x="34" y="3"/>
                    <a:pt x="44"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32" name="Freeform 1057"/>
            <p:cNvSpPr>
              <a:spLocks/>
            </p:cNvSpPr>
            <p:nvPr userDrawn="1"/>
          </p:nvSpPr>
          <p:spPr bwMode="auto">
            <a:xfrm>
              <a:off x="308" y="236"/>
              <a:ext cx="12" cy="19"/>
            </a:xfrm>
            <a:custGeom>
              <a:avLst/>
              <a:gdLst>
                <a:gd name="T0" fmla="*/ 0 w 26"/>
                <a:gd name="T1" fmla="*/ 0 h 42"/>
                <a:gd name="T2" fmla="*/ 0 w 26"/>
                <a:gd name="T3" fmla="*/ 0 h 42"/>
                <a:gd name="T4" fmla="*/ 15 w 26"/>
                <a:gd name="T5" fmla="*/ 20 h 42"/>
                <a:gd name="T6" fmla="*/ 2 w 26"/>
                <a:gd name="T7" fmla="*/ 0 h 42"/>
                <a:gd name="T8" fmla="*/ 14 w 26"/>
                <a:gd name="T9" fmla="*/ 9 h 42"/>
                <a:gd name="T10" fmla="*/ 26 w 26"/>
                <a:gd name="T11" fmla="*/ 42 h 42"/>
                <a:gd name="T12" fmla="*/ 3 w 26"/>
                <a:gd name="T13" fmla="*/ 13 h 42"/>
                <a:gd name="T14" fmla="*/ 0 w 26"/>
                <a:gd name="T15" fmla="*/ 0 h 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42">
                  <a:moveTo>
                    <a:pt x="0" y="0"/>
                  </a:moveTo>
                  <a:lnTo>
                    <a:pt x="0" y="0"/>
                  </a:lnTo>
                  <a:cubicBezTo>
                    <a:pt x="3" y="4"/>
                    <a:pt x="11" y="16"/>
                    <a:pt x="15" y="20"/>
                  </a:cubicBezTo>
                  <a:cubicBezTo>
                    <a:pt x="12" y="13"/>
                    <a:pt x="6" y="6"/>
                    <a:pt x="2" y="0"/>
                  </a:cubicBezTo>
                  <a:cubicBezTo>
                    <a:pt x="4" y="3"/>
                    <a:pt x="11" y="7"/>
                    <a:pt x="14" y="9"/>
                  </a:cubicBezTo>
                  <a:cubicBezTo>
                    <a:pt x="18" y="16"/>
                    <a:pt x="24" y="33"/>
                    <a:pt x="26" y="42"/>
                  </a:cubicBezTo>
                  <a:cubicBezTo>
                    <a:pt x="18" y="30"/>
                    <a:pt x="8" y="18"/>
                    <a:pt x="3" y="13"/>
                  </a:cubicBezTo>
                  <a:cubicBezTo>
                    <a:pt x="3" y="9"/>
                    <a:pt x="1" y="4"/>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33" name="Freeform 1058"/>
            <p:cNvSpPr>
              <a:spLocks/>
            </p:cNvSpPr>
            <p:nvPr userDrawn="1"/>
          </p:nvSpPr>
          <p:spPr bwMode="auto">
            <a:xfrm>
              <a:off x="238" y="237"/>
              <a:ext cx="17" cy="28"/>
            </a:xfrm>
            <a:custGeom>
              <a:avLst/>
              <a:gdLst>
                <a:gd name="T0" fmla="*/ 8 w 38"/>
                <a:gd name="T1" fmla="*/ 0 h 62"/>
                <a:gd name="T2" fmla="*/ 8 w 38"/>
                <a:gd name="T3" fmla="*/ 0 h 62"/>
                <a:gd name="T4" fmla="*/ 35 w 38"/>
                <a:gd name="T5" fmla="*/ 34 h 62"/>
                <a:gd name="T6" fmla="*/ 34 w 38"/>
                <a:gd name="T7" fmla="*/ 44 h 62"/>
                <a:gd name="T8" fmla="*/ 19 w 38"/>
                <a:gd name="T9" fmla="*/ 28 h 62"/>
                <a:gd name="T10" fmla="*/ 35 w 38"/>
                <a:gd name="T11" fmla="*/ 51 h 62"/>
                <a:gd name="T12" fmla="*/ 38 w 38"/>
                <a:gd name="T13" fmla="*/ 62 h 62"/>
                <a:gd name="T14" fmla="*/ 15 w 38"/>
                <a:gd name="T15" fmla="*/ 42 h 62"/>
                <a:gd name="T16" fmla="*/ 8 w 38"/>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62">
                  <a:moveTo>
                    <a:pt x="8" y="0"/>
                  </a:moveTo>
                  <a:lnTo>
                    <a:pt x="8" y="0"/>
                  </a:lnTo>
                  <a:cubicBezTo>
                    <a:pt x="13" y="14"/>
                    <a:pt x="27" y="28"/>
                    <a:pt x="35" y="34"/>
                  </a:cubicBezTo>
                  <a:cubicBezTo>
                    <a:pt x="34" y="38"/>
                    <a:pt x="34" y="41"/>
                    <a:pt x="34" y="44"/>
                  </a:cubicBezTo>
                  <a:cubicBezTo>
                    <a:pt x="32" y="42"/>
                    <a:pt x="25" y="34"/>
                    <a:pt x="19" y="28"/>
                  </a:cubicBezTo>
                  <a:cubicBezTo>
                    <a:pt x="23" y="38"/>
                    <a:pt x="31" y="47"/>
                    <a:pt x="35" y="51"/>
                  </a:cubicBezTo>
                  <a:cubicBezTo>
                    <a:pt x="35" y="54"/>
                    <a:pt x="36" y="58"/>
                    <a:pt x="38" y="62"/>
                  </a:cubicBezTo>
                  <a:cubicBezTo>
                    <a:pt x="32" y="57"/>
                    <a:pt x="20" y="47"/>
                    <a:pt x="15" y="42"/>
                  </a:cubicBezTo>
                  <a:cubicBezTo>
                    <a:pt x="5" y="31"/>
                    <a:pt x="0" y="14"/>
                    <a:pt x="8"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34" name="Freeform 1059"/>
            <p:cNvSpPr>
              <a:spLocks/>
            </p:cNvSpPr>
            <p:nvPr userDrawn="1"/>
          </p:nvSpPr>
          <p:spPr bwMode="auto">
            <a:xfrm>
              <a:off x="228" y="231"/>
              <a:ext cx="10" cy="14"/>
            </a:xfrm>
            <a:custGeom>
              <a:avLst/>
              <a:gdLst>
                <a:gd name="T0" fmla="*/ 0 w 23"/>
                <a:gd name="T1" fmla="*/ 0 h 30"/>
                <a:gd name="T2" fmla="*/ 0 w 23"/>
                <a:gd name="T3" fmla="*/ 0 h 30"/>
                <a:gd name="T4" fmla="*/ 23 w 23"/>
                <a:gd name="T5" fmla="*/ 26 h 30"/>
                <a:gd name="T6" fmla="*/ 23 w 23"/>
                <a:gd name="T7" fmla="*/ 30 h 30"/>
                <a:gd name="T8" fmla="*/ 0 w 23"/>
                <a:gd name="T9" fmla="*/ 0 h 30"/>
              </a:gdLst>
              <a:ahLst/>
              <a:cxnLst>
                <a:cxn ang="0">
                  <a:pos x="T0" y="T1"/>
                </a:cxn>
                <a:cxn ang="0">
                  <a:pos x="T2" y="T3"/>
                </a:cxn>
                <a:cxn ang="0">
                  <a:pos x="T4" y="T5"/>
                </a:cxn>
                <a:cxn ang="0">
                  <a:pos x="T6" y="T7"/>
                </a:cxn>
                <a:cxn ang="0">
                  <a:pos x="T8" y="T9"/>
                </a:cxn>
              </a:cxnLst>
              <a:rect l="0" t="0" r="r" b="b"/>
              <a:pathLst>
                <a:path w="23" h="30">
                  <a:moveTo>
                    <a:pt x="0" y="0"/>
                  </a:moveTo>
                  <a:lnTo>
                    <a:pt x="0" y="0"/>
                  </a:lnTo>
                  <a:cubicBezTo>
                    <a:pt x="7" y="10"/>
                    <a:pt x="21" y="25"/>
                    <a:pt x="23" y="26"/>
                  </a:cubicBezTo>
                  <a:cubicBezTo>
                    <a:pt x="23" y="27"/>
                    <a:pt x="23" y="28"/>
                    <a:pt x="23" y="30"/>
                  </a:cubicBezTo>
                  <a:cubicBezTo>
                    <a:pt x="16" y="23"/>
                    <a:pt x="5" y="9"/>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35" name="Freeform 1060"/>
            <p:cNvSpPr>
              <a:spLocks/>
            </p:cNvSpPr>
            <p:nvPr userDrawn="1"/>
          </p:nvSpPr>
          <p:spPr bwMode="auto">
            <a:xfrm>
              <a:off x="311" y="233"/>
              <a:ext cx="17" cy="24"/>
            </a:xfrm>
            <a:custGeom>
              <a:avLst/>
              <a:gdLst>
                <a:gd name="T0" fmla="*/ 0 w 38"/>
                <a:gd name="T1" fmla="*/ 0 h 52"/>
                <a:gd name="T2" fmla="*/ 0 w 38"/>
                <a:gd name="T3" fmla="*/ 0 h 52"/>
                <a:gd name="T4" fmla="*/ 18 w 38"/>
                <a:gd name="T5" fmla="*/ 19 h 52"/>
                <a:gd name="T6" fmla="*/ 1 w 38"/>
                <a:gd name="T7" fmla="*/ 0 h 52"/>
                <a:gd name="T8" fmla="*/ 16 w 38"/>
                <a:gd name="T9" fmla="*/ 6 h 52"/>
                <a:gd name="T10" fmla="*/ 38 w 38"/>
                <a:gd name="T11" fmla="*/ 52 h 52"/>
                <a:gd name="T12" fmla="*/ 0 w 38"/>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38" h="52">
                  <a:moveTo>
                    <a:pt x="0" y="0"/>
                  </a:moveTo>
                  <a:lnTo>
                    <a:pt x="0" y="0"/>
                  </a:lnTo>
                  <a:cubicBezTo>
                    <a:pt x="4" y="3"/>
                    <a:pt x="15" y="17"/>
                    <a:pt x="18" y="19"/>
                  </a:cubicBezTo>
                  <a:cubicBezTo>
                    <a:pt x="16" y="13"/>
                    <a:pt x="5" y="4"/>
                    <a:pt x="1" y="0"/>
                  </a:cubicBezTo>
                  <a:cubicBezTo>
                    <a:pt x="5" y="2"/>
                    <a:pt x="11" y="5"/>
                    <a:pt x="16" y="6"/>
                  </a:cubicBezTo>
                  <a:cubicBezTo>
                    <a:pt x="19" y="10"/>
                    <a:pt x="34" y="34"/>
                    <a:pt x="38" y="52"/>
                  </a:cubicBezTo>
                  <a:cubicBezTo>
                    <a:pt x="24" y="29"/>
                    <a:pt x="10" y="21"/>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36" name="Freeform 1061"/>
            <p:cNvSpPr>
              <a:spLocks/>
            </p:cNvSpPr>
            <p:nvPr userDrawn="1"/>
          </p:nvSpPr>
          <p:spPr bwMode="auto">
            <a:xfrm>
              <a:off x="292" y="231"/>
              <a:ext cx="20" cy="21"/>
            </a:xfrm>
            <a:custGeom>
              <a:avLst/>
              <a:gdLst>
                <a:gd name="T0" fmla="*/ 11 w 44"/>
                <a:gd name="T1" fmla="*/ 0 h 47"/>
                <a:gd name="T2" fmla="*/ 11 w 44"/>
                <a:gd name="T3" fmla="*/ 0 h 47"/>
                <a:gd name="T4" fmla="*/ 35 w 44"/>
                <a:gd name="T5" fmla="*/ 22 h 47"/>
                <a:gd name="T6" fmla="*/ 44 w 44"/>
                <a:gd name="T7" fmla="*/ 47 h 47"/>
                <a:gd name="T8" fmla="*/ 26 w 44"/>
                <a:gd name="T9" fmla="*/ 32 h 47"/>
                <a:gd name="T10" fmla="*/ 9 w 44"/>
                <a:gd name="T11" fmla="*/ 18 h 47"/>
                <a:gd name="T12" fmla="*/ 0 w 44"/>
                <a:gd name="T13" fmla="*/ 6 h 47"/>
                <a:gd name="T14" fmla="*/ 32 w 44"/>
                <a:gd name="T15" fmla="*/ 29 h 47"/>
                <a:gd name="T16" fmla="*/ 11 w 44"/>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47">
                  <a:moveTo>
                    <a:pt x="11" y="0"/>
                  </a:moveTo>
                  <a:lnTo>
                    <a:pt x="11" y="0"/>
                  </a:lnTo>
                  <a:cubicBezTo>
                    <a:pt x="19" y="4"/>
                    <a:pt x="32" y="15"/>
                    <a:pt x="35" y="22"/>
                  </a:cubicBezTo>
                  <a:cubicBezTo>
                    <a:pt x="38" y="28"/>
                    <a:pt x="44" y="45"/>
                    <a:pt x="44" y="47"/>
                  </a:cubicBezTo>
                  <a:cubicBezTo>
                    <a:pt x="39" y="41"/>
                    <a:pt x="34" y="35"/>
                    <a:pt x="26" y="32"/>
                  </a:cubicBezTo>
                  <a:cubicBezTo>
                    <a:pt x="22" y="27"/>
                    <a:pt x="15" y="21"/>
                    <a:pt x="9" y="18"/>
                  </a:cubicBezTo>
                  <a:cubicBezTo>
                    <a:pt x="7" y="15"/>
                    <a:pt x="2" y="9"/>
                    <a:pt x="0" y="6"/>
                  </a:cubicBezTo>
                  <a:cubicBezTo>
                    <a:pt x="6" y="11"/>
                    <a:pt x="23" y="24"/>
                    <a:pt x="32" y="29"/>
                  </a:cubicBezTo>
                  <a:cubicBezTo>
                    <a:pt x="26" y="18"/>
                    <a:pt x="18" y="7"/>
                    <a:pt x="1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37" name="Freeform 1062"/>
            <p:cNvSpPr>
              <a:spLocks/>
            </p:cNvSpPr>
            <p:nvPr userDrawn="1"/>
          </p:nvSpPr>
          <p:spPr bwMode="auto">
            <a:xfrm>
              <a:off x="301" y="227"/>
              <a:ext cx="13" cy="12"/>
            </a:xfrm>
            <a:custGeom>
              <a:avLst/>
              <a:gdLst>
                <a:gd name="T0" fmla="*/ 0 w 29"/>
                <a:gd name="T1" fmla="*/ 0 h 26"/>
                <a:gd name="T2" fmla="*/ 0 w 29"/>
                <a:gd name="T3" fmla="*/ 0 h 26"/>
                <a:gd name="T4" fmla="*/ 12 w 29"/>
                <a:gd name="T5" fmla="*/ 2 h 26"/>
                <a:gd name="T6" fmla="*/ 29 w 29"/>
                <a:gd name="T7" fmla="*/ 26 h 26"/>
                <a:gd name="T8" fmla="*/ 0 w 29"/>
                <a:gd name="T9" fmla="*/ 0 h 26"/>
              </a:gdLst>
              <a:ahLst/>
              <a:cxnLst>
                <a:cxn ang="0">
                  <a:pos x="T0" y="T1"/>
                </a:cxn>
                <a:cxn ang="0">
                  <a:pos x="T2" y="T3"/>
                </a:cxn>
                <a:cxn ang="0">
                  <a:pos x="T4" y="T5"/>
                </a:cxn>
                <a:cxn ang="0">
                  <a:pos x="T6" y="T7"/>
                </a:cxn>
                <a:cxn ang="0">
                  <a:pos x="T8" y="T9"/>
                </a:cxn>
              </a:cxnLst>
              <a:rect l="0" t="0" r="r" b="b"/>
              <a:pathLst>
                <a:path w="29" h="26">
                  <a:moveTo>
                    <a:pt x="0" y="0"/>
                  </a:moveTo>
                  <a:lnTo>
                    <a:pt x="0" y="0"/>
                  </a:lnTo>
                  <a:cubicBezTo>
                    <a:pt x="4" y="1"/>
                    <a:pt x="9" y="2"/>
                    <a:pt x="12" y="2"/>
                  </a:cubicBezTo>
                  <a:cubicBezTo>
                    <a:pt x="17" y="6"/>
                    <a:pt x="23" y="15"/>
                    <a:pt x="29" y="26"/>
                  </a:cubicBezTo>
                  <a:cubicBezTo>
                    <a:pt x="17" y="19"/>
                    <a:pt x="6" y="6"/>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38" name="Freeform 1063"/>
            <p:cNvSpPr>
              <a:spLocks/>
            </p:cNvSpPr>
            <p:nvPr userDrawn="1"/>
          </p:nvSpPr>
          <p:spPr bwMode="auto">
            <a:xfrm>
              <a:off x="307" y="228"/>
              <a:ext cx="16" cy="8"/>
            </a:xfrm>
            <a:custGeom>
              <a:avLst/>
              <a:gdLst>
                <a:gd name="T0" fmla="*/ 5 w 34"/>
                <a:gd name="T1" fmla="*/ 0 h 18"/>
                <a:gd name="T2" fmla="*/ 5 w 34"/>
                <a:gd name="T3" fmla="*/ 0 h 18"/>
                <a:gd name="T4" fmla="*/ 34 w 34"/>
                <a:gd name="T5" fmla="*/ 15 h 18"/>
                <a:gd name="T6" fmla="*/ 0 w 34"/>
                <a:gd name="T7" fmla="*/ 0 h 18"/>
                <a:gd name="T8" fmla="*/ 5 w 34"/>
                <a:gd name="T9" fmla="*/ 0 h 18"/>
              </a:gdLst>
              <a:ahLst/>
              <a:cxnLst>
                <a:cxn ang="0">
                  <a:pos x="T0" y="T1"/>
                </a:cxn>
                <a:cxn ang="0">
                  <a:pos x="T2" y="T3"/>
                </a:cxn>
                <a:cxn ang="0">
                  <a:pos x="T4" y="T5"/>
                </a:cxn>
                <a:cxn ang="0">
                  <a:pos x="T6" y="T7"/>
                </a:cxn>
                <a:cxn ang="0">
                  <a:pos x="T8" y="T9"/>
                </a:cxn>
              </a:cxnLst>
              <a:rect l="0" t="0" r="r" b="b"/>
              <a:pathLst>
                <a:path w="34" h="18">
                  <a:moveTo>
                    <a:pt x="5" y="0"/>
                  </a:moveTo>
                  <a:lnTo>
                    <a:pt x="5" y="0"/>
                  </a:lnTo>
                  <a:cubicBezTo>
                    <a:pt x="8" y="6"/>
                    <a:pt x="21" y="14"/>
                    <a:pt x="34" y="15"/>
                  </a:cubicBezTo>
                  <a:cubicBezTo>
                    <a:pt x="20" y="18"/>
                    <a:pt x="4" y="8"/>
                    <a:pt x="0" y="0"/>
                  </a:cubicBezTo>
                  <a:cubicBezTo>
                    <a:pt x="1" y="0"/>
                    <a:pt x="5" y="0"/>
                    <a:pt x="5"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39" name="Freeform 1064"/>
            <p:cNvSpPr>
              <a:spLocks/>
            </p:cNvSpPr>
            <p:nvPr userDrawn="1"/>
          </p:nvSpPr>
          <p:spPr bwMode="auto">
            <a:xfrm>
              <a:off x="289" y="224"/>
              <a:ext cx="2" cy="1"/>
            </a:xfrm>
            <a:custGeom>
              <a:avLst/>
              <a:gdLst>
                <a:gd name="T0" fmla="*/ 5 w 5"/>
                <a:gd name="T1" fmla="*/ 0 h 3"/>
                <a:gd name="T2" fmla="*/ 5 w 5"/>
                <a:gd name="T3" fmla="*/ 0 h 3"/>
                <a:gd name="T4" fmla="*/ 0 w 5"/>
                <a:gd name="T5" fmla="*/ 3 h 3"/>
                <a:gd name="T6" fmla="*/ 5 w 5"/>
                <a:gd name="T7" fmla="*/ 0 h 3"/>
              </a:gdLst>
              <a:ahLst/>
              <a:cxnLst>
                <a:cxn ang="0">
                  <a:pos x="T0" y="T1"/>
                </a:cxn>
                <a:cxn ang="0">
                  <a:pos x="T2" y="T3"/>
                </a:cxn>
                <a:cxn ang="0">
                  <a:pos x="T4" y="T5"/>
                </a:cxn>
                <a:cxn ang="0">
                  <a:pos x="T6" y="T7"/>
                </a:cxn>
              </a:cxnLst>
              <a:rect l="0" t="0" r="r" b="b"/>
              <a:pathLst>
                <a:path w="5" h="3">
                  <a:moveTo>
                    <a:pt x="5" y="0"/>
                  </a:moveTo>
                  <a:lnTo>
                    <a:pt x="5" y="0"/>
                  </a:lnTo>
                  <a:cubicBezTo>
                    <a:pt x="4" y="1"/>
                    <a:pt x="1" y="3"/>
                    <a:pt x="0" y="3"/>
                  </a:cubicBezTo>
                  <a:cubicBezTo>
                    <a:pt x="2" y="1"/>
                    <a:pt x="4" y="0"/>
                    <a:pt x="5"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40" name="Freeform 1065"/>
            <p:cNvSpPr>
              <a:spLocks/>
            </p:cNvSpPr>
            <p:nvPr userDrawn="1"/>
          </p:nvSpPr>
          <p:spPr bwMode="auto">
            <a:xfrm>
              <a:off x="286" y="223"/>
              <a:ext cx="4" cy="2"/>
            </a:xfrm>
            <a:custGeom>
              <a:avLst/>
              <a:gdLst>
                <a:gd name="T0" fmla="*/ 0 w 9"/>
                <a:gd name="T1" fmla="*/ 0 h 5"/>
                <a:gd name="T2" fmla="*/ 0 w 9"/>
                <a:gd name="T3" fmla="*/ 0 h 5"/>
                <a:gd name="T4" fmla="*/ 9 w 9"/>
                <a:gd name="T5" fmla="*/ 1 h 5"/>
                <a:gd name="T6" fmla="*/ 1 w 9"/>
                <a:gd name="T7" fmla="*/ 5 h 5"/>
                <a:gd name="T8" fmla="*/ 0 w 9"/>
                <a:gd name="T9" fmla="*/ 0 h 5"/>
              </a:gdLst>
              <a:ahLst/>
              <a:cxnLst>
                <a:cxn ang="0">
                  <a:pos x="T0" y="T1"/>
                </a:cxn>
                <a:cxn ang="0">
                  <a:pos x="T2" y="T3"/>
                </a:cxn>
                <a:cxn ang="0">
                  <a:pos x="T4" y="T5"/>
                </a:cxn>
                <a:cxn ang="0">
                  <a:pos x="T6" y="T7"/>
                </a:cxn>
                <a:cxn ang="0">
                  <a:pos x="T8" y="T9"/>
                </a:cxn>
              </a:cxnLst>
              <a:rect l="0" t="0" r="r" b="b"/>
              <a:pathLst>
                <a:path w="9" h="5">
                  <a:moveTo>
                    <a:pt x="0" y="0"/>
                  </a:moveTo>
                  <a:lnTo>
                    <a:pt x="0" y="0"/>
                  </a:lnTo>
                  <a:cubicBezTo>
                    <a:pt x="3" y="0"/>
                    <a:pt x="8" y="1"/>
                    <a:pt x="9" y="1"/>
                  </a:cubicBezTo>
                  <a:cubicBezTo>
                    <a:pt x="7" y="2"/>
                    <a:pt x="3" y="4"/>
                    <a:pt x="1" y="5"/>
                  </a:cubicBezTo>
                  <a:cubicBezTo>
                    <a:pt x="2" y="3"/>
                    <a:pt x="2" y="1"/>
                    <a:pt x="0" y="0"/>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41" name="Freeform 1066"/>
            <p:cNvSpPr>
              <a:spLocks/>
            </p:cNvSpPr>
            <p:nvPr userDrawn="1"/>
          </p:nvSpPr>
          <p:spPr bwMode="auto">
            <a:xfrm>
              <a:off x="283" y="223"/>
              <a:ext cx="2" cy="3"/>
            </a:xfrm>
            <a:custGeom>
              <a:avLst/>
              <a:gdLst>
                <a:gd name="T0" fmla="*/ 1 w 4"/>
                <a:gd name="T1" fmla="*/ 0 h 6"/>
                <a:gd name="T2" fmla="*/ 1 w 4"/>
                <a:gd name="T3" fmla="*/ 0 h 6"/>
                <a:gd name="T4" fmla="*/ 3 w 4"/>
                <a:gd name="T5" fmla="*/ 3 h 6"/>
                <a:gd name="T6" fmla="*/ 4 w 4"/>
                <a:gd name="T7" fmla="*/ 6 h 6"/>
                <a:gd name="T8" fmla="*/ 1 w 4"/>
                <a:gd name="T9" fmla="*/ 3 h 6"/>
                <a:gd name="T10" fmla="*/ 1 w 4"/>
                <a:gd name="T11" fmla="*/ 0 h 6"/>
              </a:gdLst>
              <a:ahLst/>
              <a:cxnLst>
                <a:cxn ang="0">
                  <a:pos x="T0" y="T1"/>
                </a:cxn>
                <a:cxn ang="0">
                  <a:pos x="T2" y="T3"/>
                </a:cxn>
                <a:cxn ang="0">
                  <a:pos x="T4" y="T5"/>
                </a:cxn>
                <a:cxn ang="0">
                  <a:pos x="T6" y="T7"/>
                </a:cxn>
                <a:cxn ang="0">
                  <a:pos x="T8" y="T9"/>
                </a:cxn>
                <a:cxn ang="0">
                  <a:pos x="T10" y="T11"/>
                </a:cxn>
              </a:cxnLst>
              <a:rect l="0" t="0" r="r" b="b"/>
              <a:pathLst>
                <a:path w="4" h="6">
                  <a:moveTo>
                    <a:pt x="1" y="0"/>
                  </a:moveTo>
                  <a:lnTo>
                    <a:pt x="1" y="0"/>
                  </a:lnTo>
                  <a:cubicBezTo>
                    <a:pt x="1" y="0"/>
                    <a:pt x="2" y="1"/>
                    <a:pt x="3" y="3"/>
                  </a:cubicBezTo>
                  <a:cubicBezTo>
                    <a:pt x="3" y="3"/>
                    <a:pt x="4" y="6"/>
                    <a:pt x="4" y="6"/>
                  </a:cubicBezTo>
                  <a:cubicBezTo>
                    <a:pt x="4" y="6"/>
                    <a:pt x="1" y="5"/>
                    <a:pt x="1" y="3"/>
                  </a:cubicBezTo>
                  <a:cubicBezTo>
                    <a:pt x="0" y="1"/>
                    <a:pt x="1" y="0"/>
                    <a:pt x="1" y="0"/>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42" name="Freeform 1067"/>
            <p:cNvSpPr>
              <a:spLocks/>
            </p:cNvSpPr>
            <p:nvPr userDrawn="1"/>
          </p:nvSpPr>
          <p:spPr bwMode="auto">
            <a:xfrm>
              <a:off x="282" y="223"/>
              <a:ext cx="3" cy="5"/>
            </a:xfrm>
            <a:custGeom>
              <a:avLst/>
              <a:gdLst>
                <a:gd name="T0" fmla="*/ 0 w 8"/>
                <a:gd name="T1" fmla="*/ 0 h 10"/>
                <a:gd name="T2" fmla="*/ 0 w 8"/>
                <a:gd name="T3" fmla="*/ 0 h 10"/>
                <a:gd name="T4" fmla="*/ 2 w 8"/>
                <a:gd name="T5" fmla="*/ 0 h 10"/>
                <a:gd name="T6" fmla="*/ 8 w 8"/>
                <a:gd name="T7" fmla="*/ 7 h 10"/>
                <a:gd name="T8" fmla="*/ 5 w 8"/>
                <a:gd name="T9" fmla="*/ 10 h 10"/>
                <a:gd name="T10" fmla="*/ 0 w 8"/>
                <a:gd name="T11" fmla="*/ 0 h 10"/>
              </a:gdLst>
              <a:ahLst/>
              <a:cxnLst>
                <a:cxn ang="0">
                  <a:pos x="T0" y="T1"/>
                </a:cxn>
                <a:cxn ang="0">
                  <a:pos x="T2" y="T3"/>
                </a:cxn>
                <a:cxn ang="0">
                  <a:pos x="T4" y="T5"/>
                </a:cxn>
                <a:cxn ang="0">
                  <a:pos x="T6" y="T7"/>
                </a:cxn>
                <a:cxn ang="0">
                  <a:pos x="T8" y="T9"/>
                </a:cxn>
                <a:cxn ang="0">
                  <a:pos x="T10" y="T11"/>
                </a:cxn>
              </a:cxnLst>
              <a:rect l="0" t="0" r="r" b="b"/>
              <a:pathLst>
                <a:path w="8" h="10">
                  <a:moveTo>
                    <a:pt x="0" y="0"/>
                  </a:moveTo>
                  <a:lnTo>
                    <a:pt x="0" y="0"/>
                  </a:lnTo>
                  <a:cubicBezTo>
                    <a:pt x="0" y="0"/>
                    <a:pt x="2" y="0"/>
                    <a:pt x="2" y="0"/>
                  </a:cubicBezTo>
                  <a:cubicBezTo>
                    <a:pt x="2" y="4"/>
                    <a:pt x="3" y="6"/>
                    <a:pt x="8" y="7"/>
                  </a:cubicBezTo>
                  <a:cubicBezTo>
                    <a:pt x="7" y="8"/>
                    <a:pt x="6" y="9"/>
                    <a:pt x="5" y="10"/>
                  </a:cubicBezTo>
                  <a:cubicBezTo>
                    <a:pt x="2" y="8"/>
                    <a:pt x="0" y="2"/>
                    <a:pt x="0" y="0"/>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43" name="Freeform 1068"/>
            <p:cNvSpPr>
              <a:spLocks/>
            </p:cNvSpPr>
            <p:nvPr userDrawn="1"/>
          </p:nvSpPr>
          <p:spPr bwMode="auto">
            <a:xfrm>
              <a:off x="264" y="223"/>
              <a:ext cx="31" cy="22"/>
            </a:xfrm>
            <a:custGeom>
              <a:avLst/>
              <a:gdLst>
                <a:gd name="T0" fmla="*/ 2 w 71"/>
                <a:gd name="T1" fmla="*/ 12 h 47"/>
                <a:gd name="T2" fmla="*/ 2 w 71"/>
                <a:gd name="T3" fmla="*/ 12 h 47"/>
                <a:gd name="T4" fmla="*/ 24 w 71"/>
                <a:gd name="T5" fmla="*/ 0 h 47"/>
                <a:gd name="T6" fmla="*/ 71 w 71"/>
                <a:gd name="T7" fmla="*/ 44 h 47"/>
                <a:gd name="T8" fmla="*/ 59 w 71"/>
                <a:gd name="T9" fmla="*/ 39 h 47"/>
                <a:gd name="T10" fmla="*/ 26 w 71"/>
                <a:gd name="T11" fmla="*/ 25 h 47"/>
                <a:gd name="T12" fmla="*/ 5 w 71"/>
                <a:gd name="T13" fmla="*/ 32 h 47"/>
                <a:gd name="T14" fmla="*/ 2 w 71"/>
                <a:gd name="T15" fmla="*/ 12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47">
                  <a:moveTo>
                    <a:pt x="2" y="12"/>
                  </a:moveTo>
                  <a:lnTo>
                    <a:pt x="2" y="12"/>
                  </a:lnTo>
                  <a:cubicBezTo>
                    <a:pt x="4" y="6"/>
                    <a:pt x="13" y="0"/>
                    <a:pt x="24" y="0"/>
                  </a:cubicBezTo>
                  <a:cubicBezTo>
                    <a:pt x="37" y="19"/>
                    <a:pt x="51" y="32"/>
                    <a:pt x="71" y="44"/>
                  </a:cubicBezTo>
                  <a:cubicBezTo>
                    <a:pt x="69" y="47"/>
                    <a:pt x="63" y="41"/>
                    <a:pt x="59" y="39"/>
                  </a:cubicBezTo>
                  <a:cubicBezTo>
                    <a:pt x="50" y="33"/>
                    <a:pt x="38" y="25"/>
                    <a:pt x="26" y="25"/>
                  </a:cubicBezTo>
                  <a:cubicBezTo>
                    <a:pt x="17" y="24"/>
                    <a:pt x="10" y="27"/>
                    <a:pt x="5" y="32"/>
                  </a:cubicBezTo>
                  <a:cubicBezTo>
                    <a:pt x="1" y="28"/>
                    <a:pt x="0" y="18"/>
                    <a:pt x="2" y="1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44" name="Freeform 1069"/>
            <p:cNvSpPr>
              <a:spLocks/>
            </p:cNvSpPr>
            <p:nvPr userDrawn="1"/>
          </p:nvSpPr>
          <p:spPr bwMode="auto">
            <a:xfrm>
              <a:off x="202" y="222"/>
              <a:ext cx="41" cy="38"/>
            </a:xfrm>
            <a:custGeom>
              <a:avLst/>
              <a:gdLst>
                <a:gd name="T0" fmla="*/ 7 w 93"/>
                <a:gd name="T1" fmla="*/ 0 h 83"/>
                <a:gd name="T2" fmla="*/ 7 w 93"/>
                <a:gd name="T3" fmla="*/ 0 h 83"/>
                <a:gd name="T4" fmla="*/ 93 w 93"/>
                <a:gd name="T5" fmla="*/ 75 h 83"/>
                <a:gd name="T6" fmla="*/ 75 w 93"/>
                <a:gd name="T7" fmla="*/ 71 h 83"/>
                <a:gd name="T8" fmla="*/ 32 w 93"/>
                <a:gd name="T9" fmla="*/ 41 h 83"/>
                <a:gd name="T10" fmla="*/ 71 w 93"/>
                <a:gd name="T11" fmla="*/ 76 h 83"/>
                <a:gd name="T12" fmla="*/ 73 w 93"/>
                <a:gd name="T13" fmla="*/ 83 h 83"/>
                <a:gd name="T14" fmla="*/ 19 w 93"/>
                <a:gd name="T15" fmla="*/ 46 h 83"/>
                <a:gd name="T16" fmla="*/ 7 w 93"/>
                <a:gd name="T17"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83">
                  <a:moveTo>
                    <a:pt x="7" y="0"/>
                  </a:moveTo>
                  <a:lnTo>
                    <a:pt x="7" y="0"/>
                  </a:lnTo>
                  <a:cubicBezTo>
                    <a:pt x="16" y="6"/>
                    <a:pt x="56" y="50"/>
                    <a:pt x="93" y="75"/>
                  </a:cubicBezTo>
                  <a:cubicBezTo>
                    <a:pt x="88" y="73"/>
                    <a:pt x="80" y="71"/>
                    <a:pt x="75" y="71"/>
                  </a:cubicBezTo>
                  <a:cubicBezTo>
                    <a:pt x="72" y="69"/>
                    <a:pt x="45" y="49"/>
                    <a:pt x="32" y="41"/>
                  </a:cubicBezTo>
                  <a:cubicBezTo>
                    <a:pt x="43" y="54"/>
                    <a:pt x="65" y="71"/>
                    <a:pt x="71" y="76"/>
                  </a:cubicBezTo>
                  <a:cubicBezTo>
                    <a:pt x="71" y="77"/>
                    <a:pt x="71" y="80"/>
                    <a:pt x="73" y="83"/>
                  </a:cubicBezTo>
                  <a:cubicBezTo>
                    <a:pt x="59" y="74"/>
                    <a:pt x="35" y="62"/>
                    <a:pt x="19" y="46"/>
                  </a:cubicBezTo>
                  <a:cubicBezTo>
                    <a:pt x="7" y="35"/>
                    <a:pt x="0" y="17"/>
                    <a:pt x="7"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45" name="Freeform 1070"/>
            <p:cNvSpPr>
              <a:spLocks/>
            </p:cNvSpPr>
            <p:nvPr userDrawn="1"/>
          </p:nvSpPr>
          <p:spPr bwMode="auto">
            <a:xfrm>
              <a:off x="274" y="220"/>
              <a:ext cx="34" cy="40"/>
            </a:xfrm>
            <a:custGeom>
              <a:avLst/>
              <a:gdLst>
                <a:gd name="T0" fmla="*/ 2 w 76"/>
                <a:gd name="T1" fmla="*/ 6 h 89"/>
                <a:gd name="T2" fmla="*/ 2 w 76"/>
                <a:gd name="T3" fmla="*/ 6 h 89"/>
                <a:gd name="T4" fmla="*/ 7 w 76"/>
                <a:gd name="T5" fmla="*/ 3 h 89"/>
                <a:gd name="T6" fmla="*/ 23 w 76"/>
                <a:gd name="T7" fmla="*/ 28 h 89"/>
                <a:gd name="T8" fmla="*/ 45 w 76"/>
                <a:gd name="T9" fmla="*/ 42 h 89"/>
                <a:gd name="T10" fmla="*/ 68 w 76"/>
                <a:gd name="T11" fmla="*/ 62 h 89"/>
                <a:gd name="T12" fmla="*/ 75 w 76"/>
                <a:gd name="T13" fmla="*/ 89 h 89"/>
                <a:gd name="T14" fmla="*/ 46 w 76"/>
                <a:gd name="T15" fmla="*/ 48 h 89"/>
                <a:gd name="T16" fmla="*/ 17 w 76"/>
                <a:gd name="T17" fmla="*/ 25 h 89"/>
                <a:gd name="T18" fmla="*/ 2 w 76"/>
                <a:gd name="T19" fmla="*/ 6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89">
                  <a:moveTo>
                    <a:pt x="2" y="6"/>
                  </a:moveTo>
                  <a:lnTo>
                    <a:pt x="2" y="6"/>
                  </a:lnTo>
                  <a:cubicBezTo>
                    <a:pt x="0" y="2"/>
                    <a:pt x="6" y="0"/>
                    <a:pt x="7" y="3"/>
                  </a:cubicBezTo>
                  <a:cubicBezTo>
                    <a:pt x="11" y="13"/>
                    <a:pt x="17" y="22"/>
                    <a:pt x="23" y="28"/>
                  </a:cubicBezTo>
                  <a:cubicBezTo>
                    <a:pt x="28" y="33"/>
                    <a:pt x="38" y="39"/>
                    <a:pt x="45" y="42"/>
                  </a:cubicBezTo>
                  <a:cubicBezTo>
                    <a:pt x="52" y="46"/>
                    <a:pt x="64" y="55"/>
                    <a:pt x="68" y="62"/>
                  </a:cubicBezTo>
                  <a:cubicBezTo>
                    <a:pt x="72" y="69"/>
                    <a:pt x="76" y="79"/>
                    <a:pt x="75" y="89"/>
                  </a:cubicBezTo>
                  <a:cubicBezTo>
                    <a:pt x="71" y="75"/>
                    <a:pt x="59" y="56"/>
                    <a:pt x="46" y="48"/>
                  </a:cubicBezTo>
                  <a:cubicBezTo>
                    <a:pt x="35" y="41"/>
                    <a:pt x="24" y="34"/>
                    <a:pt x="17" y="25"/>
                  </a:cubicBezTo>
                  <a:cubicBezTo>
                    <a:pt x="12" y="19"/>
                    <a:pt x="6" y="13"/>
                    <a:pt x="2"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46" name="Freeform 1071"/>
            <p:cNvSpPr>
              <a:spLocks/>
            </p:cNvSpPr>
            <p:nvPr userDrawn="1"/>
          </p:nvSpPr>
          <p:spPr bwMode="auto">
            <a:xfrm>
              <a:off x="278" y="218"/>
              <a:ext cx="38" cy="24"/>
            </a:xfrm>
            <a:custGeom>
              <a:avLst/>
              <a:gdLst>
                <a:gd name="T0" fmla="*/ 2 w 85"/>
                <a:gd name="T1" fmla="*/ 1 h 53"/>
                <a:gd name="T2" fmla="*/ 2 w 85"/>
                <a:gd name="T3" fmla="*/ 1 h 53"/>
                <a:gd name="T4" fmla="*/ 78 w 85"/>
                <a:gd name="T5" fmla="*/ 2 h 53"/>
                <a:gd name="T6" fmla="*/ 85 w 85"/>
                <a:gd name="T7" fmla="*/ 0 h 53"/>
                <a:gd name="T8" fmla="*/ 77 w 85"/>
                <a:gd name="T9" fmla="*/ 6 h 53"/>
                <a:gd name="T10" fmla="*/ 30 w 85"/>
                <a:gd name="T11" fmla="*/ 12 h 53"/>
                <a:gd name="T12" fmla="*/ 7 w 85"/>
                <a:gd name="T13" fmla="*/ 10 h 53"/>
                <a:gd name="T14" fmla="*/ 13 w 85"/>
                <a:gd name="T15" fmla="*/ 23 h 53"/>
                <a:gd name="T16" fmla="*/ 30 w 85"/>
                <a:gd name="T17" fmla="*/ 16 h 53"/>
                <a:gd name="T18" fmla="*/ 59 w 85"/>
                <a:gd name="T19" fmla="*/ 14 h 53"/>
                <a:gd name="T20" fmla="*/ 81 w 85"/>
                <a:gd name="T21" fmla="*/ 15 h 53"/>
                <a:gd name="T22" fmla="*/ 46 w 85"/>
                <a:gd name="T23" fmla="*/ 18 h 53"/>
                <a:gd name="T24" fmla="*/ 69 w 85"/>
                <a:gd name="T25" fmla="*/ 50 h 53"/>
                <a:gd name="T26" fmla="*/ 35 w 85"/>
                <a:gd name="T27" fmla="*/ 21 h 53"/>
                <a:gd name="T28" fmla="*/ 60 w 85"/>
                <a:gd name="T29" fmla="*/ 53 h 53"/>
                <a:gd name="T30" fmla="*/ 27 w 85"/>
                <a:gd name="T31" fmla="*/ 27 h 53"/>
                <a:gd name="T32" fmla="*/ 39 w 85"/>
                <a:gd name="T33" fmla="*/ 45 h 53"/>
                <a:gd name="T34" fmla="*/ 19 w 85"/>
                <a:gd name="T35" fmla="*/ 32 h 53"/>
                <a:gd name="T36" fmla="*/ 0 w 85"/>
                <a:gd name="T37" fmla="*/ 4 h 53"/>
                <a:gd name="T38" fmla="*/ 2 w 85"/>
                <a:gd name="T39" fmla="*/ 1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 h="53">
                  <a:moveTo>
                    <a:pt x="2" y="1"/>
                  </a:moveTo>
                  <a:lnTo>
                    <a:pt x="2" y="1"/>
                  </a:lnTo>
                  <a:cubicBezTo>
                    <a:pt x="16" y="1"/>
                    <a:pt x="61" y="2"/>
                    <a:pt x="78" y="2"/>
                  </a:cubicBezTo>
                  <a:cubicBezTo>
                    <a:pt x="80" y="2"/>
                    <a:pt x="83" y="1"/>
                    <a:pt x="85" y="0"/>
                  </a:cubicBezTo>
                  <a:cubicBezTo>
                    <a:pt x="84" y="2"/>
                    <a:pt x="79" y="4"/>
                    <a:pt x="77" y="6"/>
                  </a:cubicBezTo>
                  <a:cubicBezTo>
                    <a:pt x="64" y="12"/>
                    <a:pt x="47" y="14"/>
                    <a:pt x="30" y="12"/>
                  </a:cubicBezTo>
                  <a:cubicBezTo>
                    <a:pt x="26" y="11"/>
                    <a:pt x="15" y="7"/>
                    <a:pt x="7" y="10"/>
                  </a:cubicBezTo>
                  <a:cubicBezTo>
                    <a:pt x="7" y="14"/>
                    <a:pt x="12" y="21"/>
                    <a:pt x="13" y="23"/>
                  </a:cubicBezTo>
                  <a:cubicBezTo>
                    <a:pt x="18" y="19"/>
                    <a:pt x="23" y="18"/>
                    <a:pt x="30" y="16"/>
                  </a:cubicBezTo>
                  <a:cubicBezTo>
                    <a:pt x="39" y="13"/>
                    <a:pt x="49" y="13"/>
                    <a:pt x="59" y="14"/>
                  </a:cubicBezTo>
                  <a:cubicBezTo>
                    <a:pt x="65" y="15"/>
                    <a:pt x="74" y="16"/>
                    <a:pt x="81" y="15"/>
                  </a:cubicBezTo>
                  <a:cubicBezTo>
                    <a:pt x="73" y="21"/>
                    <a:pt x="60" y="22"/>
                    <a:pt x="46" y="18"/>
                  </a:cubicBezTo>
                  <a:cubicBezTo>
                    <a:pt x="56" y="25"/>
                    <a:pt x="67" y="37"/>
                    <a:pt x="69" y="50"/>
                  </a:cubicBezTo>
                  <a:cubicBezTo>
                    <a:pt x="61" y="38"/>
                    <a:pt x="48" y="28"/>
                    <a:pt x="35" y="21"/>
                  </a:cubicBezTo>
                  <a:cubicBezTo>
                    <a:pt x="45" y="30"/>
                    <a:pt x="56" y="45"/>
                    <a:pt x="60" y="53"/>
                  </a:cubicBezTo>
                  <a:cubicBezTo>
                    <a:pt x="49" y="47"/>
                    <a:pt x="35" y="36"/>
                    <a:pt x="27" y="27"/>
                  </a:cubicBezTo>
                  <a:cubicBezTo>
                    <a:pt x="29" y="32"/>
                    <a:pt x="34" y="40"/>
                    <a:pt x="39" y="45"/>
                  </a:cubicBezTo>
                  <a:cubicBezTo>
                    <a:pt x="37" y="44"/>
                    <a:pt x="26" y="39"/>
                    <a:pt x="19" y="32"/>
                  </a:cubicBezTo>
                  <a:cubicBezTo>
                    <a:pt x="12" y="26"/>
                    <a:pt x="4" y="13"/>
                    <a:pt x="0" y="4"/>
                  </a:cubicBezTo>
                  <a:cubicBezTo>
                    <a:pt x="0" y="2"/>
                    <a:pt x="1" y="1"/>
                    <a:pt x="2"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47" name="Freeform 1072"/>
            <p:cNvSpPr>
              <a:spLocks/>
            </p:cNvSpPr>
            <p:nvPr userDrawn="1"/>
          </p:nvSpPr>
          <p:spPr bwMode="auto">
            <a:xfrm>
              <a:off x="210" y="199"/>
              <a:ext cx="32" cy="55"/>
            </a:xfrm>
            <a:custGeom>
              <a:avLst/>
              <a:gdLst>
                <a:gd name="T0" fmla="*/ 13 w 70"/>
                <a:gd name="T1" fmla="*/ 0 h 121"/>
                <a:gd name="T2" fmla="*/ 13 w 70"/>
                <a:gd name="T3" fmla="*/ 0 h 121"/>
                <a:gd name="T4" fmla="*/ 66 w 70"/>
                <a:gd name="T5" fmla="*/ 84 h 121"/>
                <a:gd name="T6" fmla="*/ 63 w 70"/>
                <a:gd name="T7" fmla="*/ 95 h 121"/>
                <a:gd name="T8" fmla="*/ 24 w 70"/>
                <a:gd name="T9" fmla="*/ 47 h 121"/>
                <a:gd name="T10" fmla="*/ 63 w 70"/>
                <a:gd name="T11" fmla="*/ 104 h 121"/>
                <a:gd name="T12" fmla="*/ 70 w 70"/>
                <a:gd name="T13" fmla="*/ 121 h 121"/>
                <a:gd name="T14" fmla="*/ 7 w 70"/>
                <a:gd name="T15" fmla="*/ 40 h 121"/>
                <a:gd name="T16" fmla="*/ 13 w 70"/>
                <a:gd name="T1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121">
                  <a:moveTo>
                    <a:pt x="13" y="0"/>
                  </a:moveTo>
                  <a:lnTo>
                    <a:pt x="13" y="0"/>
                  </a:lnTo>
                  <a:cubicBezTo>
                    <a:pt x="19" y="12"/>
                    <a:pt x="47" y="63"/>
                    <a:pt x="66" y="84"/>
                  </a:cubicBezTo>
                  <a:cubicBezTo>
                    <a:pt x="65" y="87"/>
                    <a:pt x="63" y="91"/>
                    <a:pt x="63" y="95"/>
                  </a:cubicBezTo>
                  <a:cubicBezTo>
                    <a:pt x="52" y="83"/>
                    <a:pt x="38" y="62"/>
                    <a:pt x="24" y="47"/>
                  </a:cubicBezTo>
                  <a:cubicBezTo>
                    <a:pt x="32" y="67"/>
                    <a:pt x="52" y="94"/>
                    <a:pt x="63" y="104"/>
                  </a:cubicBezTo>
                  <a:cubicBezTo>
                    <a:pt x="64" y="108"/>
                    <a:pt x="66" y="116"/>
                    <a:pt x="70" y="121"/>
                  </a:cubicBezTo>
                  <a:cubicBezTo>
                    <a:pt x="44" y="101"/>
                    <a:pt x="14" y="64"/>
                    <a:pt x="7" y="40"/>
                  </a:cubicBezTo>
                  <a:cubicBezTo>
                    <a:pt x="0" y="17"/>
                    <a:pt x="6" y="6"/>
                    <a:pt x="1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48" name="Freeform 1073"/>
            <p:cNvSpPr>
              <a:spLocks/>
            </p:cNvSpPr>
            <p:nvPr userDrawn="1"/>
          </p:nvSpPr>
          <p:spPr bwMode="auto">
            <a:xfrm>
              <a:off x="305" y="278"/>
              <a:ext cx="4" cy="5"/>
            </a:xfrm>
            <a:custGeom>
              <a:avLst/>
              <a:gdLst>
                <a:gd name="T0" fmla="*/ 9 w 9"/>
                <a:gd name="T1" fmla="*/ 0 h 11"/>
                <a:gd name="T2" fmla="*/ 9 w 9"/>
                <a:gd name="T3" fmla="*/ 0 h 11"/>
                <a:gd name="T4" fmla="*/ 0 w 9"/>
                <a:gd name="T5" fmla="*/ 11 h 11"/>
                <a:gd name="T6" fmla="*/ 9 w 9"/>
                <a:gd name="T7" fmla="*/ 0 h 11"/>
              </a:gdLst>
              <a:ahLst/>
              <a:cxnLst>
                <a:cxn ang="0">
                  <a:pos x="T0" y="T1"/>
                </a:cxn>
                <a:cxn ang="0">
                  <a:pos x="T2" y="T3"/>
                </a:cxn>
                <a:cxn ang="0">
                  <a:pos x="T4" y="T5"/>
                </a:cxn>
                <a:cxn ang="0">
                  <a:pos x="T6" y="T7"/>
                </a:cxn>
              </a:cxnLst>
              <a:rect l="0" t="0" r="r" b="b"/>
              <a:pathLst>
                <a:path w="9" h="11">
                  <a:moveTo>
                    <a:pt x="9" y="0"/>
                  </a:moveTo>
                  <a:lnTo>
                    <a:pt x="9" y="0"/>
                  </a:lnTo>
                  <a:cubicBezTo>
                    <a:pt x="8" y="4"/>
                    <a:pt x="5" y="8"/>
                    <a:pt x="0" y="11"/>
                  </a:cubicBezTo>
                  <a:cubicBezTo>
                    <a:pt x="4" y="7"/>
                    <a:pt x="5" y="5"/>
                    <a:pt x="9"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49" name="Freeform 1074"/>
            <p:cNvSpPr>
              <a:spLocks/>
            </p:cNvSpPr>
            <p:nvPr userDrawn="1"/>
          </p:nvSpPr>
          <p:spPr bwMode="auto">
            <a:xfrm>
              <a:off x="288" y="285"/>
              <a:ext cx="6" cy="7"/>
            </a:xfrm>
            <a:custGeom>
              <a:avLst/>
              <a:gdLst>
                <a:gd name="T0" fmla="*/ 3 w 13"/>
                <a:gd name="T1" fmla="*/ 0 h 15"/>
                <a:gd name="T2" fmla="*/ 3 w 13"/>
                <a:gd name="T3" fmla="*/ 0 h 15"/>
                <a:gd name="T4" fmla="*/ 13 w 13"/>
                <a:gd name="T5" fmla="*/ 4 h 15"/>
                <a:gd name="T6" fmla="*/ 4 w 13"/>
                <a:gd name="T7" fmla="*/ 4 h 15"/>
                <a:gd name="T8" fmla="*/ 10 w 13"/>
                <a:gd name="T9" fmla="*/ 15 h 15"/>
                <a:gd name="T10" fmla="*/ 3 w 13"/>
                <a:gd name="T11" fmla="*/ 0 h 15"/>
              </a:gdLst>
              <a:ahLst/>
              <a:cxnLst>
                <a:cxn ang="0">
                  <a:pos x="T0" y="T1"/>
                </a:cxn>
                <a:cxn ang="0">
                  <a:pos x="T2" y="T3"/>
                </a:cxn>
                <a:cxn ang="0">
                  <a:pos x="T4" y="T5"/>
                </a:cxn>
                <a:cxn ang="0">
                  <a:pos x="T6" y="T7"/>
                </a:cxn>
                <a:cxn ang="0">
                  <a:pos x="T8" y="T9"/>
                </a:cxn>
                <a:cxn ang="0">
                  <a:pos x="T10" y="T11"/>
                </a:cxn>
              </a:cxnLst>
              <a:rect l="0" t="0" r="r" b="b"/>
              <a:pathLst>
                <a:path w="13" h="15">
                  <a:moveTo>
                    <a:pt x="3" y="0"/>
                  </a:moveTo>
                  <a:lnTo>
                    <a:pt x="3" y="0"/>
                  </a:lnTo>
                  <a:cubicBezTo>
                    <a:pt x="5" y="2"/>
                    <a:pt x="9" y="4"/>
                    <a:pt x="13" y="4"/>
                  </a:cubicBezTo>
                  <a:cubicBezTo>
                    <a:pt x="10" y="5"/>
                    <a:pt x="7" y="5"/>
                    <a:pt x="4" y="4"/>
                  </a:cubicBezTo>
                  <a:cubicBezTo>
                    <a:pt x="4" y="6"/>
                    <a:pt x="6" y="12"/>
                    <a:pt x="10" y="15"/>
                  </a:cubicBezTo>
                  <a:cubicBezTo>
                    <a:pt x="4" y="13"/>
                    <a:pt x="0" y="4"/>
                    <a:pt x="3"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50" name="Freeform 1075"/>
            <p:cNvSpPr>
              <a:spLocks/>
            </p:cNvSpPr>
            <p:nvPr userDrawn="1"/>
          </p:nvSpPr>
          <p:spPr bwMode="auto">
            <a:xfrm>
              <a:off x="268" y="230"/>
              <a:ext cx="4" cy="4"/>
            </a:xfrm>
            <a:custGeom>
              <a:avLst/>
              <a:gdLst>
                <a:gd name="T0" fmla="*/ 5 w 8"/>
                <a:gd name="T1" fmla="*/ 1 h 7"/>
                <a:gd name="T2" fmla="*/ 5 w 8"/>
                <a:gd name="T3" fmla="*/ 1 h 7"/>
                <a:gd name="T4" fmla="*/ 6 w 8"/>
                <a:gd name="T5" fmla="*/ 4 h 7"/>
                <a:gd name="T6" fmla="*/ 8 w 8"/>
                <a:gd name="T7" fmla="*/ 5 h 7"/>
                <a:gd name="T8" fmla="*/ 0 w 8"/>
                <a:gd name="T9" fmla="*/ 7 h 7"/>
                <a:gd name="T10" fmla="*/ 5 w 8"/>
                <a:gd name="T11" fmla="*/ 1 h 7"/>
              </a:gdLst>
              <a:ahLst/>
              <a:cxnLst>
                <a:cxn ang="0">
                  <a:pos x="T0" y="T1"/>
                </a:cxn>
                <a:cxn ang="0">
                  <a:pos x="T2" y="T3"/>
                </a:cxn>
                <a:cxn ang="0">
                  <a:pos x="T4" y="T5"/>
                </a:cxn>
                <a:cxn ang="0">
                  <a:pos x="T6" y="T7"/>
                </a:cxn>
                <a:cxn ang="0">
                  <a:pos x="T8" y="T9"/>
                </a:cxn>
                <a:cxn ang="0">
                  <a:pos x="T10" y="T11"/>
                </a:cxn>
              </a:cxnLst>
              <a:rect l="0" t="0" r="r" b="b"/>
              <a:pathLst>
                <a:path w="8" h="7">
                  <a:moveTo>
                    <a:pt x="5" y="1"/>
                  </a:moveTo>
                  <a:lnTo>
                    <a:pt x="5" y="1"/>
                  </a:lnTo>
                  <a:cubicBezTo>
                    <a:pt x="8" y="0"/>
                    <a:pt x="6" y="3"/>
                    <a:pt x="6" y="4"/>
                  </a:cubicBezTo>
                  <a:cubicBezTo>
                    <a:pt x="8" y="3"/>
                    <a:pt x="8" y="4"/>
                    <a:pt x="8" y="5"/>
                  </a:cubicBezTo>
                  <a:cubicBezTo>
                    <a:pt x="5" y="5"/>
                    <a:pt x="3" y="6"/>
                    <a:pt x="0" y="7"/>
                  </a:cubicBezTo>
                  <a:cubicBezTo>
                    <a:pt x="1" y="5"/>
                    <a:pt x="2" y="2"/>
                    <a:pt x="5" y="1"/>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51" name="Freeform 1076"/>
            <p:cNvSpPr>
              <a:spLocks/>
            </p:cNvSpPr>
            <p:nvPr userDrawn="1"/>
          </p:nvSpPr>
          <p:spPr bwMode="auto">
            <a:xfrm>
              <a:off x="246" y="221"/>
              <a:ext cx="2" cy="3"/>
            </a:xfrm>
            <a:custGeom>
              <a:avLst/>
              <a:gdLst>
                <a:gd name="T0" fmla="*/ 5 w 5"/>
                <a:gd name="T1" fmla="*/ 0 h 6"/>
                <a:gd name="T2" fmla="*/ 5 w 5"/>
                <a:gd name="T3" fmla="*/ 0 h 6"/>
                <a:gd name="T4" fmla="*/ 3 w 5"/>
                <a:gd name="T5" fmla="*/ 6 h 6"/>
                <a:gd name="T6" fmla="*/ 5 w 5"/>
                <a:gd name="T7" fmla="*/ 0 h 6"/>
              </a:gdLst>
              <a:ahLst/>
              <a:cxnLst>
                <a:cxn ang="0">
                  <a:pos x="T0" y="T1"/>
                </a:cxn>
                <a:cxn ang="0">
                  <a:pos x="T2" y="T3"/>
                </a:cxn>
                <a:cxn ang="0">
                  <a:pos x="T4" y="T5"/>
                </a:cxn>
                <a:cxn ang="0">
                  <a:pos x="T6" y="T7"/>
                </a:cxn>
              </a:cxnLst>
              <a:rect l="0" t="0" r="r" b="b"/>
              <a:pathLst>
                <a:path w="5" h="6">
                  <a:moveTo>
                    <a:pt x="5" y="0"/>
                  </a:moveTo>
                  <a:lnTo>
                    <a:pt x="5" y="0"/>
                  </a:lnTo>
                  <a:cubicBezTo>
                    <a:pt x="3" y="2"/>
                    <a:pt x="3" y="3"/>
                    <a:pt x="3" y="6"/>
                  </a:cubicBezTo>
                  <a:cubicBezTo>
                    <a:pt x="0" y="4"/>
                    <a:pt x="2" y="0"/>
                    <a:pt x="5"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52" name="Freeform 1077"/>
            <p:cNvSpPr>
              <a:spLocks/>
            </p:cNvSpPr>
            <p:nvPr userDrawn="1"/>
          </p:nvSpPr>
          <p:spPr bwMode="auto">
            <a:xfrm>
              <a:off x="209" y="201"/>
              <a:ext cx="16" cy="29"/>
            </a:xfrm>
            <a:custGeom>
              <a:avLst/>
              <a:gdLst>
                <a:gd name="T0" fmla="*/ 16 w 36"/>
                <a:gd name="T1" fmla="*/ 0 h 63"/>
                <a:gd name="T2" fmla="*/ 16 w 36"/>
                <a:gd name="T3" fmla="*/ 0 h 63"/>
                <a:gd name="T4" fmla="*/ 36 w 36"/>
                <a:gd name="T5" fmla="*/ 36 h 63"/>
                <a:gd name="T6" fmla="*/ 15 w 36"/>
                <a:gd name="T7" fmla="*/ 5 h 63"/>
                <a:gd name="T8" fmla="*/ 26 w 36"/>
                <a:gd name="T9" fmla="*/ 63 h 63"/>
                <a:gd name="T10" fmla="*/ 16 w 36"/>
                <a:gd name="T11" fmla="*/ 0 h 63"/>
              </a:gdLst>
              <a:ahLst/>
              <a:cxnLst>
                <a:cxn ang="0">
                  <a:pos x="T0" y="T1"/>
                </a:cxn>
                <a:cxn ang="0">
                  <a:pos x="T2" y="T3"/>
                </a:cxn>
                <a:cxn ang="0">
                  <a:pos x="T4" y="T5"/>
                </a:cxn>
                <a:cxn ang="0">
                  <a:pos x="T6" y="T7"/>
                </a:cxn>
                <a:cxn ang="0">
                  <a:pos x="T8" y="T9"/>
                </a:cxn>
                <a:cxn ang="0">
                  <a:pos x="T10" y="T11"/>
                </a:cxn>
              </a:cxnLst>
              <a:rect l="0" t="0" r="r" b="b"/>
              <a:pathLst>
                <a:path w="36" h="63">
                  <a:moveTo>
                    <a:pt x="16" y="0"/>
                  </a:moveTo>
                  <a:lnTo>
                    <a:pt x="16" y="0"/>
                  </a:lnTo>
                  <a:cubicBezTo>
                    <a:pt x="18" y="5"/>
                    <a:pt x="29" y="25"/>
                    <a:pt x="36" y="36"/>
                  </a:cubicBezTo>
                  <a:cubicBezTo>
                    <a:pt x="29" y="26"/>
                    <a:pt x="19" y="12"/>
                    <a:pt x="15" y="5"/>
                  </a:cubicBezTo>
                  <a:cubicBezTo>
                    <a:pt x="5" y="20"/>
                    <a:pt x="20" y="48"/>
                    <a:pt x="26" y="63"/>
                  </a:cubicBezTo>
                  <a:cubicBezTo>
                    <a:pt x="17" y="49"/>
                    <a:pt x="0" y="15"/>
                    <a:pt x="16"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53" name="Freeform 1078"/>
            <p:cNvSpPr>
              <a:spLocks/>
            </p:cNvSpPr>
            <p:nvPr userDrawn="1"/>
          </p:nvSpPr>
          <p:spPr bwMode="auto">
            <a:xfrm>
              <a:off x="201" y="247"/>
              <a:ext cx="17" cy="15"/>
            </a:xfrm>
            <a:custGeom>
              <a:avLst/>
              <a:gdLst>
                <a:gd name="T0" fmla="*/ 0 w 38"/>
                <a:gd name="T1" fmla="*/ 0 h 34"/>
                <a:gd name="T2" fmla="*/ 0 w 38"/>
                <a:gd name="T3" fmla="*/ 0 h 34"/>
                <a:gd name="T4" fmla="*/ 38 w 38"/>
                <a:gd name="T5" fmla="*/ 14 h 34"/>
                <a:gd name="T6" fmla="*/ 3 w 38"/>
                <a:gd name="T7" fmla="*/ 3 h 34"/>
                <a:gd name="T8" fmla="*/ 29 w 38"/>
                <a:gd name="T9" fmla="*/ 34 h 34"/>
                <a:gd name="T10" fmla="*/ 0 w 38"/>
                <a:gd name="T11" fmla="*/ 0 h 34"/>
              </a:gdLst>
              <a:ahLst/>
              <a:cxnLst>
                <a:cxn ang="0">
                  <a:pos x="T0" y="T1"/>
                </a:cxn>
                <a:cxn ang="0">
                  <a:pos x="T2" y="T3"/>
                </a:cxn>
                <a:cxn ang="0">
                  <a:pos x="T4" y="T5"/>
                </a:cxn>
                <a:cxn ang="0">
                  <a:pos x="T6" y="T7"/>
                </a:cxn>
                <a:cxn ang="0">
                  <a:pos x="T8" y="T9"/>
                </a:cxn>
                <a:cxn ang="0">
                  <a:pos x="T10" y="T11"/>
                </a:cxn>
              </a:cxnLst>
              <a:rect l="0" t="0" r="r" b="b"/>
              <a:pathLst>
                <a:path w="38" h="34">
                  <a:moveTo>
                    <a:pt x="0" y="0"/>
                  </a:moveTo>
                  <a:lnTo>
                    <a:pt x="0" y="0"/>
                  </a:lnTo>
                  <a:cubicBezTo>
                    <a:pt x="12" y="1"/>
                    <a:pt x="29" y="7"/>
                    <a:pt x="38" y="14"/>
                  </a:cubicBezTo>
                  <a:cubicBezTo>
                    <a:pt x="32" y="10"/>
                    <a:pt x="13" y="4"/>
                    <a:pt x="3" y="3"/>
                  </a:cubicBezTo>
                  <a:cubicBezTo>
                    <a:pt x="8" y="21"/>
                    <a:pt x="19" y="27"/>
                    <a:pt x="29" y="34"/>
                  </a:cubicBezTo>
                  <a:cubicBezTo>
                    <a:pt x="18" y="28"/>
                    <a:pt x="0" y="14"/>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54" name="Freeform 1079"/>
            <p:cNvSpPr>
              <a:spLocks/>
            </p:cNvSpPr>
            <p:nvPr userDrawn="1"/>
          </p:nvSpPr>
          <p:spPr bwMode="auto">
            <a:xfrm>
              <a:off x="203" y="225"/>
              <a:ext cx="17" cy="21"/>
            </a:xfrm>
            <a:custGeom>
              <a:avLst/>
              <a:gdLst>
                <a:gd name="T0" fmla="*/ 6 w 39"/>
                <a:gd name="T1" fmla="*/ 0 h 48"/>
                <a:gd name="T2" fmla="*/ 6 w 39"/>
                <a:gd name="T3" fmla="*/ 0 h 48"/>
                <a:gd name="T4" fmla="*/ 39 w 39"/>
                <a:gd name="T5" fmla="*/ 31 h 48"/>
                <a:gd name="T6" fmla="*/ 8 w 39"/>
                <a:gd name="T7" fmla="*/ 5 h 48"/>
                <a:gd name="T8" fmla="*/ 27 w 39"/>
                <a:gd name="T9" fmla="*/ 48 h 48"/>
                <a:gd name="T10" fmla="*/ 6 w 39"/>
                <a:gd name="T11" fmla="*/ 0 h 48"/>
              </a:gdLst>
              <a:ahLst/>
              <a:cxnLst>
                <a:cxn ang="0">
                  <a:pos x="T0" y="T1"/>
                </a:cxn>
                <a:cxn ang="0">
                  <a:pos x="T2" y="T3"/>
                </a:cxn>
                <a:cxn ang="0">
                  <a:pos x="T4" y="T5"/>
                </a:cxn>
                <a:cxn ang="0">
                  <a:pos x="T6" y="T7"/>
                </a:cxn>
                <a:cxn ang="0">
                  <a:pos x="T8" y="T9"/>
                </a:cxn>
                <a:cxn ang="0">
                  <a:pos x="T10" y="T11"/>
                </a:cxn>
              </a:cxnLst>
              <a:rect l="0" t="0" r="r" b="b"/>
              <a:pathLst>
                <a:path w="39" h="48">
                  <a:moveTo>
                    <a:pt x="6" y="0"/>
                  </a:moveTo>
                  <a:lnTo>
                    <a:pt x="6" y="0"/>
                  </a:lnTo>
                  <a:cubicBezTo>
                    <a:pt x="11" y="3"/>
                    <a:pt x="33" y="24"/>
                    <a:pt x="39" y="31"/>
                  </a:cubicBezTo>
                  <a:cubicBezTo>
                    <a:pt x="31" y="24"/>
                    <a:pt x="17" y="10"/>
                    <a:pt x="8" y="5"/>
                  </a:cubicBezTo>
                  <a:cubicBezTo>
                    <a:pt x="6" y="24"/>
                    <a:pt x="22" y="42"/>
                    <a:pt x="27" y="48"/>
                  </a:cubicBezTo>
                  <a:cubicBezTo>
                    <a:pt x="17" y="40"/>
                    <a:pt x="0" y="20"/>
                    <a:pt x="6"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55" name="Freeform 1080"/>
            <p:cNvSpPr>
              <a:spLocks/>
            </p:cNvSpPr>
            <p:nvPr userDrawn="1"/>
          </p:nvSpPr>
          <p:spPr bwMode="auto">
            <a:xfrm>
              <a:off x="240" y="239"/>
              <a:ext cx="9" cy="19"/>
            </a:xfrm>
            <a:custGeom>
              <a:avLst/>
              <a:gdLst>
                <a:gd name="T0" fmla="*/ 5 w 20"/>
                <a:gd name="T1" fmla="*/ 0 h 41"/>
                <a:gd name="T2" fmla="*/ 5 w 20"/>
                <a:gd name="T3" fmla="*/ 0 h 41"/>
                <a:gd name="T4" fmla="*/ 15 w 20"/>
                <a:gd name="T5" fmla="*/ 16 h 41"/>
                <a:gd name="T6" fmla="*/ 6 w 20"/>
                <a:gd name="T7" fmla="*/ 8 h 41"/>
                <a:gd name="T8" fmla="*/ 20 w 20"/>
                <a:gd name="T9" fmla="*/ 41 h 41"/>
                <a:gd name="T10" fmla="*/ 5 w 20"/>
                <a:gd name="T11" fmla="*/ 0 h 41"/>
              </a:gdLst>
              <a:ahLst/>
              <a:cxnLst>
                <a:cxn ang="0">
                  <a:pos x="T0" y="T1"/>
                </a:cxn>
                <a:cxn ang="0">
                  <a:pos x="T2" y="T3"/>
                </a:cxn>
                <a:cxn ang="0">
                  <a:pos x="T4" y="T5"/>
                </a:cxn>
                <a:cxn ang="0">
                  <a:pos x="T6" y="T7"/>
                </a:cxn>
                <a:cxn ang="0">
                  <a:pos x="T8" y="T9"/>
                </a:cxn>
                <a:cxn ang="0">
                  <a:pos x="T10" y="T11"/>
                </a:cxn>
              </a:cxnLst>
              <a:rect l="0" t="0" r="r" b="b"/>
              <a:pathLst>
                <a:path w="20" h="41">
                  <a:moveTo>
                    <a:pt x="5" y="0"/>
                  </a:moveTo>
                  <a:lnTo>
                    <a:pt x="5" y="0"/>
                  </a:lnTo>
                  <a:cubicBezTo>
                    <a:pt x="8" y="6"/>
                    <a:pt x="10" y="11"/>
                    <a:pt x="15" y="16"/>
                  </a:cubicBezTo>
                  <a:cubicBezTo>
                    <a:pt x="11" y="14"/>
                    <a:pt x="6" y="9"/>
                    <a:pt x="6" y="8"/>
                  </a:cubicBezTo>
                  <a:cubicBezTo>
                    <a:pt x="4" y="17"/>
                    <a:pt x="13" y="34"/>
                    <a:pt x="20" y="41"/>
                  </a:cubicBezTo>
                  <a:cubicBezTo>
                    <a:pt x="4" y="29"/>
                    <a:pt x="0" y="11"/>
                    <a:pt x="5"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56" name="Freeform 1081"/>
            <p:cNvSpPr>
              <a:spLocks/>
            </p:cNvSpPr>
            <p:nvPr userDrawn="1"/>
          </p:nvSpPr>
          <p:spPr bwMode="auto">
            <a:xfrm>
              <a:off x="237" y="257"/>
              <a:ext cx="10" cy="11"/>
            </a:xfrm>
            <a:custGeom>
              <a:avLst/>
              <a:gdLst>
                <a:gd name="T0" fmla="*/ 0 w 23"/>
                <a:gd name="T1" fmla="*/ 0 h 23"/>
                <a:gd name="T2" fmla="*/ 0 w 23"/>
                <a:gd name="T3" fmla="*/ 0 h 23"/>
                <a:gd name="T4" fmla="*/ 23 w 23"/>
                <a:gd name="T5" fmla="*/ 10 h 23"/>
                <a:gd name="T6" fmla="*/ 3 w 23"/>
                <a:gd name="T7" fmla="*/ 3 h 23"/>
                <a:gd name="T8" fmla="*/ 15 w 23"/>
                <a:gd name="T9" fmla="*/ 23 h 23"/>
                <a:gd name="T10" fmla="*/ 0 w 23"/>
                <a:gd name="T11" fmla="*/ 0 h 23"/>
              </a:gdLst>
              <a:ahLst/>
              <a:cxnLst>
                <a:cxn ang="0">
                  <a:pos x="T0" y="T1"/>
                </a:cxn>
                <a:cxn ang="0">
                  <a:pos x="T2" y="T3"/>
                </a:cxn>
                <a:cxn ang="0">
                  <a:pos x="T4" y="T5"/>
                </a:cxn>
                <a:cxn ang="0">
                  <a:pos x="T6" y="T7"/>
                </a:cxn>
                <a:cxn ang="0">
                  <a:pos x="T8" y="T9"/>
                </a:cxn>
                <a:cxn ang="0">
                  <a:pos x="T10" y="T11"/>
                </a:cxn>
              </a:cxnLst>
              <a:rect l="0" t="0" r="r" b="b"/>
              <a:pathLst>
                <a:path w="23" h="23">
                  <a:moveTo>
                    <a:pt x="0" y="0"/>
                  </a:moveTo>
                  <a:lnTo>
                    <a:pt x="0" y="0"/>
                  </a:lnTo>
                  <a:cubicBezTo>
                    <a:pt x="7" y="0"/>
                    <a:pt x="20" y="7"/>
                    <a:pt x="23" y="10"/>
                  </a:cubicBezTo>
                  <a:cubicBezTo>
                    <a:pt x="17" y="7"/>
                    <a:pt x="11" y="4"/>
                    <a:pt x="3" y="3"/>
                  </a:cubicBezTo>
                  <a:cubicBezTo>
                    <a:pt x="4" y="8"/>
                    <a:pt x="10" y="17"/>
                    <a:pt x="15" y="23"/>
                  </a:cubicBezTo>
                  <a:cubicBezTo>
                    <a:pt x="6" y="17"/>
                    <a:pt x="0" y="6"/>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57" name="Freeform 1082"/>
            <p:cNvSpPr>
              <a:spLocks/>
            </p:cNvSpPr>
            <p:nvPr userDrawn="1"/>
          </p:nvSpPr>
          <p:spPr bwMode="auto">
            <a:xfrm>
              <a:off x="199" y="263"/>
              <a:ext cx="16" cy="13"/>
            </a:xfrm>
            <a:custGeom>
              <a:avLst/>
              <a:gdLst>
                <a:gd name="T0" fmla="*/ 0 w 35"/>
                <a:gd name="T1" fmla="*/ 1 h 28"/>
                <a:gd name="T2" fmla="*/ 0 w 35"/>
                <a:gd name="T3" fmla="*/ 1 h 28"/>
                <a:gd name="T4" fmla="*/ 35 w 35"/>
                <a:gd name="T5" fmla="*/ 8 h 28"/>
                <a:gd name="T6" fmla="*/ 4 w 35"/>
                <a:gd name="T7" fmla="*/ 4 h 28"/>
                <a:gd name="T8" fmla="*/ 33 w 35"/>
                <a:gd name="T9" fmla="*/ 28 h 28"/>
                <a:gd name="T10" fmla="*/ 0 w 35"/>
                <a:gd name="T11" fmla="*/ 1 h 28"/>
              </a:gdLst>
              <a:ahLst/>
              <a:cxnLst>
                <a:cxn ang="0">
                  <a:pos x="T0" y="T1"/>
                </a:cxn>
                <a:cxn ang="0">
                  <a:pos x="T2" y="T3"/>
                </a:cxn>
                <a:cxn ang="0">
                  <a:pos x="T4" y="T5"/>
                </a:cxn>
                <a:cxn ang="0">
                  <a:pos x="T6" y="T7"/>
                </a:cxn>
                <a:cxn ang="0">
                  <a:pos x="T8" y="T9"/>
                </a:cxn>
                <a:cxn ang="0">
                  <a:pos x="T10" y="T11"/>
                </a:cxn>
              </a:cxnLst>
              <a:rect l="0" t="0" r="r" b="b"/>
              <a:pathLst>
                <a:path w="35" h="28">
                  <a:moveTo>
                    <a:pt x="0" y="1"/>
                  </a:moveTo>
                  <a:lnTo>
                    <a:pt x="0" y="1"/>
                  </a:lnTo>
                  <a:cubicBezTo>
                    <a:pt x="11" y="0"/>
                    <a:pt x="27" y="4"/>
                    <a:pt x="35" y="8"/>
                  </a:cubicBezTo>
                  <a:cubicBezTo>
                    <a:pt x="24" y="6"/>
                    <a:pt x="19" y="3"/>
                    <a:pt x="4" y="4"/>
                  </a:cubicBezTo>
                  <a:cubicBezTo>
                    <a:pt x="8" y="11"/>
                    <a:pt x="22" y="23"/>
                    <a:pt x="33" y="28"/>
                  </a:cubicBezTo>
                  <a:cubicBezTo>
                    <a:pt x="15" y="22"/>
                    <a:pt x="2" y="9"/>
                    <a:pt x="0" y="1"/>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58" name="Freeform 1083"/>
            <p:cNvSpPr>
              <a:spLocks/>
            </p:cNvSpPr>
            <p:nvPr userDrawn="1"/>
          </p:nvSpPr>
          <p:spPr bwMode="auto">
            <a:xfrm>
              <a:off x="233" y="269"/>
              <a:ext cx="9" cy="9"/>
            </a:xfrm>
            <a:custGeom>
              <a:avLst/>
              <a:gdLst>
                <a:gd name="T0" fmla="*/ 22 w 22"/>
                <a:gd name="T1" fmla="*/ 5 h 20"/>
                <a:gd name="T2" fmla="*/ 22 w 22"/>
                <a:gd name="T3" fmla="*/ 5 h 20"/>
                <a:gd name="T4" fmla="*/ 3 w 22"/>
                <a:gd name="T5" fmla="*/ 6 h 20"/>
                <a:gd name="T6" fmla="*/ 16 w 22"/>
                <a:gd name="T7" fmla="*/ 20 h 20"/>
                <a:gd name="T8" fmla="*/ 0 w 22"/>
                <a:gd name="T9" fmla="*/ 5 h 20"/>
                <a:gd name="T10" fmla="*/ 22 w 22"/>
                <a:gd name="T11" fmla="*/ 5 h 20"/>
              </a:gdLst>
              <a:ahLst/>
              <a:cxnLst>
                <a:cxn ang="0">
                  <a:pos x="T0" y="T1"/>
                </a:cxn>
                <a:cxn ang="0">
                  <a:pos x="T2" y="T3"/>
                </a:cxn>
                <a:cxn ang="0">
                  <a:pos x="T4" y="T5"/>
                </a:cxn>
                <a:cxn ang="0">
                  <a:pos x="T6" y="T7"/>
                </a:cxn>
                <a:cxn ang="0">
                  <a:pos x="T8" y="T9"/>
                </a:cxn>
                <a:cxn ang="0">
                  <a:pos x="T10" y="T11"/>
                </a:cxn>
              </a:cxnLst>
              <a:rect l="0" t="0" r="r" b="b"/>
              <a:pathLst>
                <a:path w="22" h="20">
                  <a:moveTo>
                    <a:pt x="22" y="5"/>
                  </a:moveTo>
                  <a:lnTo>
                    <a:pt x="22" y="5"/>
                  </a:lnTo>
                  <a:cubicBezTo>
                    <a:pt x="15" y="3"/>
                    <a:pt x="10" y="2"/>
                    <a:pt x="3" y="6"/>
                  </a:cubicBezTo>
                  <a:cubicBezTo>
                    <a:pt x="4" y="12"/>
                    <a:pt x="11" y="18"/>
                    <a:pt x="16" y="20"/>
                  </a:cubicBezTo>
                  <a:cubicBezTo>
                    <a:pt x="9" y="19"/>
                    <a:pt x="1" y="13"/>
                    <a:pt x="0" y="5"/>
                  </a:cubicBezTo>
                  <a:cubicBezTo>
                    <a:pt x="7" y="0"/>
                    <a:pt x="16" y="2"/>
                    <a:pt x="22" y="5"/>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59" name="Freeform 1084"/>
            <p:cNvSpPr>
              <a:spLocks/>
            </p:cNvSpPr>
            <p:nvPr userDrawn="1"/>
          </p:nvSpPr>
          <p:spPr bwMode="auto">
            <a:xfrm>
              <a:off x="246" y="276"/>
              <a:ext cx="7" cy="3"/>
            </a:xfrm>
            <a:custGeom>
              <a:avLst/>
              <a:gdLst>
                <a:gd name="T0" fmla="*/ 0 w 15"/>
                <a:gd name="T1" fmla="*/ 0 h 6"/>
                <a:gd name="T2" fmla="*/ 0 w 15"/>
                <a:gd name="T3" fmla="*/ 0 h 6"/>
                <a:gd name="T4" fmla="*/ 15 w 15"/>
                <a:gd name="T5" fmla="*/ 4 h 6"/>
                <a:gd name="T6" fmla="*/ 15 w 15"/>
                <a:gd name="T7" fmla="*/ 6 h 6"/>
                <a:gd name="T8" fmla="*/ 0 w 15"/>
                <a:gd name="T9" fmla="*/ 0 h 6"/>
              </a:gdLst>
              <a:ahLst/>
              <a:cxnLst>
                <a:cxn ang="0">
                  <a:pos x="T0" y="T1"/>
                </a:cxn>
                <a:cxn ang="0">
                  <a:pos x="T2" y="T3"/>
                </a:cxn>
                <a:cxn ang="0">
                  <a:pos x="T4" y="T5"/>
                </a:cxn>
                <a:cxn ang="0">
                  <a:pos x="T6" y="T7"/>
                </a:cxn>
                <a:cxn ang="0">
                  <a:pos x="T8" y="T9"/>
                </a:cxn>
              </a:cxnLst>
              <a:rect l="0" t="0" r="r" b="b"/>
              <a:pathLst>
                <a:path w="15" h="6">
                  <a:moveTo>
                    <a:pt x="0" y="0"/>
                  </a:moveTo>
                  <a:lnTo>
                    <a:pt x="0" y="0"/>
                  </a:lnTo>
                  <a:cubicBezTo>
                    <a:pt x="5" y="1"/>
                    <a:pt x="10" y="2"/>
                    <a:pt x="15" y="4"/>
                  </a:cubicBezTo>
                  <a:lnTo>
                    <a:pt x="15" y="6"/>
                  </a:lnTo>
                  <a:cubicBezTo>
                    <a:pt x="11" y="4"/>
                    <a:pt x="5" y="3"/>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60" name="Freeform 1085"/>
            <p:cNvSpPr>
              <a:spLocks/>
            </p:cNvSpPr>
            <p:nvPr userDrawn="1"/>
          </p:nvSpPr>
          <p:spPr bwMode="auto">
            <a:xfrm>
              <a:off x="255" y="273"/>
              <a:ext cx="8" cy="8"/>
            </a:xfrm>
            <a:custGeom>
              <a:avLst/>
              <a:gdLst>
                <a:gd name="T0" fmla="*/ 19 w 19"/>
                <a:gd name="T1" fmla="*/ 4 h 19"/>
                <a:gd name="T2" fmla="*/ 19 w 19"/>
                <a:gd name="T3" fmla="*/ 4 h 19"/>
                <a:gd name="T4" fmla="*/ 3 w 19"/>
                <a:gd name="T5" fmla="*/ 5 h 19"/>
                <a:gd name="T6" fmla="*/ 10 w 19"/>
                <a:gd name="T7" fmla="*/ 19 h 19"/>
                <a:gd name="T8" fmla="*/ 0 w 19"/>
                <a:gd name="T9" fmla="*/ 4 h 19"/>
                <a:gd name="T10" fmla="*/ 19 w 19"/>
                <a:gd name="T11" fmla="*/ 4 h 19"/>
              </a:gdLst>
              <a:ahLst/>
              <a:cxnLst>
                <a:cxn ang="0">
                  <a:pos x="T0" y="T1"/>
                </a:cxn>
                <a:cxn ang="0">
                  <a:pos x="T2" y="T3"/>
                </a:cxn>
                <a:cxn ang="0">
                  <a:pos x="T4" y="T5"/>
                </a:cxn>
                <a:cxn ang="0">
                  <a:pos x="T6" y="T7"/>
                </a:cxn>
                <a:cxn ang="0">
                  <a:pos x="T8" y="T9"/>
                </a:cxn>
                <a:cxn ang="0">
                  <a:pos x="T10" y="T11"/>
                </a:cxn>
              </a:cxnLst>
              <a:rect l="0" t="0" r="r" b="b"/>
              <a:pathLst>
                <a:path w="19" h="19">
                  <a:moveTo>
                    <a:pt x="19" y="4"/>
                  </a:moveTo>
                  <a:lnTo>
                    <a:pt x="19" y="4"/>
                  </a:lnTo>
                  <a:cubicBezTo>
                    <a:pt x="13" y="3"/>
                    <a:pt x="7" y="3"/>
                    <a:pt x="3" y="5"/>
                  </a:cubicBezTo>
                  <a:cubicBezTo>
                    <a:pt x="3" y="10"/>
                    <a:pt x="6" y="16"/>
                    <a:pt x="10" y="19"/>
                  </a:cubicBezTo>
                  <a:cubicBezTo>
                    <a:pt x="4" y="17"/>
                    <a:pt x="0" y="9"/>
                    <a:pt x="0" y="4"/>
                  </a:cubicBezTo>
                  <a:cubicBezTo>
                    <a:pt x="4" y="2"/>
                    <a:pt x="11" y="0"/>
                    <a:pt x="19" y="4"/>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61" name="Freeform 1086"/>
            <p:cNvSpPr>
              <a:spLocks/>
            </p:cNvSpPr>
            <p:nvPr userDrawn="1"/>
          </p:nvSpPr>
          <p:spPr bwMode="auto">
            <a:xfrm>
              <a:off x="255" y="253"/>
              <a:ext cx="8" cy="16"/>
            </a:xfrm>
            <a:custGeom>
              <a:avLst/>
              <a:gdLst>
                <a:gd name="T0" fmla="*/ 3 w 17"/>
                <a:gd name="T1" fmla="*/ 0 h 34"/>
                <a:gd name="T2" fmla="*/ 3 w 17"/>
                <a:gd name="T3" fmla="*/ 0 h 34"/>
                <a:gd name="T4" fmla="*/ 17 w 17"/>
                <a:gd name="T5" fmla="*/ 15 h 34"/>
                <a:gd name="T6" fmla="*/ 5 w 17"/>
                <a:gd name="T7" fmla="*/ 6 h 34"/>
                <a:gd name="T8" fmla="*/ 14 w 17"/>
                <a:gd name="T9" fmla="*/ 34 h 34"/>
                <a:gd name="T10" fmla="*/ 3 w 17"/>
                <a:gd name="T11" fmla="*/ 0 h 34"/>
              </a:gdLst>
              <a:ahLst/>
              <a:cxnLst>
                <a:cxn ang="0">
                  <a:pos x="T0" y="T1"/>
                </a:cxn>
                <a:cxn ang="0">
                  <a:pos x="T2" y="T3"/>
                </a:cxn>
                <a:cxn ang="0">
                  <a:pos x="T4" y="T5"/>
                </a:cxn>
                <a:cxn ang="0">
                  <a:pos x="T6" y="T7"/>
                </a:cxn>
                <a:cxn ang="0">
                  <a:pos x="T8" y="T9"/>
                </a:cxn>
                <a:cxn ang="0">
                  <a:pos x="T10" y="T11"/>
                </a:cxn>
              </a:cxnLst>
              <a:rect l="0" t="0" r="r" b="b"/>
              <a:pathLst>
                <a:path w="17" h="34">
                  <a:moveTo>
                    <a:pt x="3" y="0"/>
                  </a:moveTo>
                  <a:lnTo>
                    <a:pt x="3" y="0"/>
                  </a:lnTo>
                  <a:cubicBezTo>
                    <a:pt x="6" y="4"/>
                    <a:pt x="14" y="12"/>
                    <a:pt x="17" y="15"/>
                  </a:cubicBezTo>
                  <a:cubicBezTo>
                    <a:pt x="12" y="12"/>
                    <a:pt x="8" y="10"/>
                    <a:pt x="5" y="6"/>
                  </a:cubicBezTo>
                  <a:cubicBezTo>
                    <a:pt x="3" y="16"/>
                    <a:pt x="11" y="31"/>
                    <a:pt x="14" y="34"/>
                  </a:cubicBezTo>
                  <a:cubicBezTo>
                    <a:pt x="4" y="26"/>
                    <a:pt x="0" y="13"/>
                    <a:pt x="3"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62" name="Freeform 1087"/>
            <p:cNvSpPr>
              <a:spLocks/>
            </p:cNvSpPr>
            <p:nvPr userDrawn="1"/>
          </p:nvSpPr>
          <p:spPr bwMode="auto">
            <a:xfrm>
              <a:off x="263" y="264"/>
              <a:ext cx="9" cy="9"/>
            </a:xfrm>
            <a:custGeom>
              <a:avLst/>
              <a:gdLst>
                <a:gd name="T0" fmla="*/ 0 w 20"/>
                <a:gd name="T1" fmla="*/ 0 h 21"/>
                <a:gd name="T2" fmla="*/ 0 w 20"/>
                <a:gd name="T3" fmla="*/ 0 h 21"/>
                <a:gd name="T4" fmla="*/ 20 w 20"/>
                <a:gd name="T5" fmla="*/ 18 h 21"/>
                <a:gd name="T6" fmla="*/ 20 w 20"/>
                <a:gd name="T7" fmla="*/ 20 h 21"/>
                <a:gd name="T8" fmla="*/ 18 w 20"/>
                <a:gd name="T9" fmla="*/ 21 h 21"/>
                <a:gd name="T10" fmla="*/ 0 w 20"/>
                <a:gd name="T11" fmla="*/ 0 h 21"/>
              </a:gdLst>
              <a:ahLst/>
              <a:cxnLst>
                <a:cxn ang="0">
                  <a:pos x="T0" y="T1"/>
                </a:cxn>
                <a:cxn ang="0">
                  <a:pos x="T2" y="T3"/>
                </a:cxn>
                <a:cxn ang="0">
                  <a:pos x="T4" y="T5"/>
                </a:cxn>
                <a:cxn ang="0">
                  <a:pos x="T6" y="T7"/>
                </a:cxn>
                <a:cxn ang="0">
                  <a:pos x="T8" y="T9"/>
                </a:cxn>
                <a:cxn ang="0">
                  <a:pos x="T10" y="T11"/>
                </a:cxn>
              </a:cxnLst>
              <a:rect l="0" t="0" r="r" b="b"/>
              <a:pathLst>
                <a:path w="20" h="21">
                  <a:moveTo>
                    <a:pt x="0" y="0"/>
                  </a:moveTo>
                  <a:lnTo>
                    <a:pt x="0" y="0"/>
                  </a:lnTo>
                  <a:cubicBezTo>
                    <a:pt x="8" y="5"/>
                    <a:pt x="20" y="18"/>
                    <a:pt x="20" y="18"/>
                  </a:cubicBezTo>
                  <a:lnTo>
                    <a:pt x="20" y="20"/>
                  </a:lnTo>
                  <a:lnTo>
                    <a:pt x="18" y="21"/>
                  </a:lnTo>
                  <a:cubicBezTo>
                    <a:pt x="18" y="21"/>
                    <a:pt x="4" y="7"/>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63" name="Freeform 1088"/>
            <p:cNvSpPr>
              <a:spLocks/>
            </p:cNvSpPr>
            <p:nvPr userDrawn="1"/>
          </p:nvSpPr>
          <p:spPr bwMode="auto">
            <a:xfrm>
              <a:off x="267" y="268"/>
              <a:ext cx="4" cy="5"/>
            </a:xfrm>
            <a:custGeom>
              <a:avLst/>
              <a:gdLst>
                <a:gd name="T0" fmla="*/ 0 w 10"/>
                <a:gd name="T1" fmla="*/ 0 h 11"/>
                <a:gd name="T2" fmla="*/ 0 w 10"/>
                <a:gd name="T3" fmla="*/ 0 h 11"/>
                <a:gd name="T4" fmla="*/ 10 w 10"/>
                <a:gd name="T5" fmla="*/ 10 h 11"/>
                <a:gd name="T6" fmla="*/ 9 w 10"/>
                <a:gd name="T7" fmla="*/ 11 h 11"/>
                <a:gd name="T8" fmla="*/ 0 w 10"/>
                <a:gd name="T9" fmla="*/ 0 h 11"/>
              </a:gdLst>
              <a:ahLst/>
              <a:cxnLst>
                <a:cxn ang="0">
                  <a:pos x="T0" y="T1"/>
                </a:cxn>
                <a:cxn ang="0">
                  <a:pos x="T2" y="T3"/>
                </a:cxn>
                <a:cxn ang="0">
                  <a:pos x="T4" y="T5"/>
                </a:cxn>
                <a:cxn ang="0">
                  <a:pos x="T6" y="T7"/>
                </a:cxn>
                <a:cxn ang="0">
                  <a:pos x="T8" y="T9"/>
                </a:cxn>
              </a:cxnLst>
              <a:rect l="0" t="0" r="r" b="b"/>
              <a:pathLst>
                <a:path w="10" h="11">
                  <a:moveTo>
                    <a:pt x="0" y="0"/>
                  </a:moveTo>
                  <a:lnTo>
                    <a:pt x="0" y="0"/>
                  </a:lnTo>
                  <a:cubicBezTo>
                    <a:pt x="1" y="0"/>
                    <a:pt x="10" y="10"/>
                    <a:pt x="10" y="10"/>
                  </a:cubicBezTo>
                  <a:lnTo>
                    <a:pt x="9" y="11"/>
                  </a:lnTo>
                  <a:cubicBezTo>
                    <a:pt x="9" y="11"/>
                    <a:pt x="1" y="1"/>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64" name="Freeform 1089"/>
            <p:cNvSpPr>
              <a:spLocks/>
            </p:cNvSpPr>
            <p:nvPr userDrawn="1"/>
          </p:nvSpPr>
          <p:spPr bwMode="auto">
            <a:xfrm>
              <a:off x="261" y="278"/>
              <a:ext cx="7" cy="5"/>
            </a:xfrm>
            <a:custGeom>
              <a:avLst/>
              <a:gdLst>
                <a:gd name="T0" fmla="*/ 0 w 15"/>
                <a:gd name="T1" fmla="*/ 0 h 11"/>
                <a:gd name="T2" fmla="*/ 0 w 15"/>
                <a:gd name="T3" fmla="*/ 0 h 11"/>
                <a:gd name="T4" fmla="*/ 15 w 15"/>
                <a:gd name="T5" fmla="*/ 8 h 11"/>
                <a:gd name="T6" fmla="*/ 15 w 15"/>
                <a:gd name="T7" fmla="*/ 10 h 11"/>
                <a:gd name="T8" fmla="*/ 13 w 15"/>
                <a:gd name="T9" fmla="*/ 11 h 11"/>
                <a:gd name="T10" fmla="*/ 0 w 15"/>
                <a:gd name="T11" fmla="*/ 0 h 11"/>
              </a:gdLst>
              <a:ahLst/>
              <a:cxnLst>
                <a:cxn ang="0">
                  <a:pos x="T0" y="T1"/>
                </a:cxn>
                <a:cxn ang="0">
                  <a:pos x="T2" y="T3"/>
                </a:cxn>
                <a:cxn ang="0">
                  <a:pos x="T4" y="T5"/>
                </a:cxn>
                <a:cxn ang="0">
                  <a:pos x="T6" y="T7"/>
                </a:cxn>
                <a:cxn ang="0">
                  <a:pos x="T8" y="T9"/>
                </a:cxn>
                <a:cxn ang="0">
                  <a:pos x="T10" y="T11"/>
                </a:cxn>
              </a:cxnLst>
              <a:rect l="0" t="0" r="r" b="b"/>
              <a:pathLst>
                <a:path w="15" h="11">
                  <a:moveTo>
                    <a:pt x="0" y="0"/>
                  </a:moveTo>
                  <a:lnTo>
                    <a:pt x="0" y="0"/>
                  </a:lnTo>
                  <a:cubicBezTo>
                    <a:pt x="8" y="3"/>
                    <a:pt x="13" y="6"/>
                    <a:pt x="15" y="8"/>
                  </a:cubicBezTo>
                  <a:cubicBezTo>
                    <a:pt x="15" y="8"/>
                    <a:pt x="15" y="10"/>
                    <a:pt x="15" y="10"/>
                  </a:cubicBezTo>
                  <a:lnTo>
                    <a:pt x="13" y="11"/>
                  </a:lnTo>
                  <a:cubicBezTo>
                    <a:pt x="10" y="9"/>
                    <a:pt x="6" y="5"/>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65" name="Freeform 1090"/>
            <p:cNvSpPr>
              <a:spLocks/>
            </p:cNvSpPr>
            <p:nvPr userDrawn="1"/>
          </p:nvSpPr>
          <p:spPr bwMode="auto">
            <a:xfrm>
              <a:off x="264" y="280"/>
              <a:ext cx="3" cy="2"/>
            </a:xfrm>
            <a:custGeom>
              <a:avLst/>
              <a:gdLst>
                <a:gd name="T0" fmla="*/ 0 w 6"/>
                <a:gd name="T1" fmla="*/ 0 h 4"/>
                <a:gd name="T2" fmla="*/ 0 w 6"/>
                <a:gd name="T3" fmla="*/ 0 h 4"/>
                <a:gd name="T4" fmla="*/ 6 w 6"/>
                <a:gd name="T5" fmla="*/ 3 h 4"/>
                <a:gd name="T6" fmla="*/ 5 w 6"/>
                <a:gd name="T7" fmla="*/ 4 h 4"/>
                <a:gd name="T8" fmla="*/ 0 w 6"/>
                <a:gd name="T9" fmla="*/ 0 h 4"/>
              </a:gdLst>
              <a:ahLst/>
              <a:cxnLst>
                <a:cxn ang="0">
                  <a:pos x="T0" y="T1"/>
                </a:cxn>
                <a:cxn ang="0">
                  <a:pos x="T2" y="T3"/>
                </a:cxn>
                <a:cxn ang="0">
                  <a:pos x="T4" y="T5"/>
                </a:cxn>
                <a:cxn ang="0">
                  <a:pos x="T6" y="T7"/>
                </a:cxn>
                <a:cxn ang="0">
                  <a:pos x="T8" y="T9"/>
                </a:cxn>
              </a:cxnLst>
              <a:rect l="0" t="0" r="r" b="b"/>
              <a:pathLst>
                <a:path w="6" h="4">
                  <a:moveTo>
                    <a:pt x="0" y="0"/>
                  </a:moveTo>
                  <a:lnTo>
                    <a:pt x="0" y="0"/>
                  </a:lnTo>
                  <a:cubicBezTo>
                    <a:pt x="1" y="0"/>
                    <a:pt x="6" y="3"/>
                    <a:pt x="6" y="3"/>
                  </a:cubicBezTo>
                  <a:lnTo>
                    <a:pt x="5" y="4"/>
                  </a:lnTo>
                  <a:cubicBezTo>
                    <a:pt x="5" y="4"/>
                    <a:pt x="1" y="1"/>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66" name="Freeform 1091"/>
            <p:cNvSpPr>
              <a:spLocks/>
            </p:cNvSpPr>
            <p:nvPr userDrawn="1"/>
          </p:nvSpPr>
          <p:spPr bwMode="auto">
            <a:xfrm>
              <a:off x="223" y="314"/>
              <a:ext cx="25" cy="28"/>
            </a:xfrm>
            <a:custGeom>
              <a:avLst/>
              <a:gdLst>
                <a:gd name="T0" fmla="*/ 53 w 56"/>
                <a:gd name="T1" fmla="*/ 0 h 63"/>
                <a:gd name="T2" fmla="*/ 53 w 56"/>
                <a:gd name="T3" fmla="*/ 0 h 63"/>
                <a:gd name="T4" fmla="*/ 53 w 56"/>
                <a:gd name="T5" fmla="*/ 5 h 63"/>
                <a:gd name="T6" fmla="*/ 24 w 56"/>
                <a:gd name="T7" fmla="*/ 40 h 63"/>
                <a:gd name="T8" fmla="*/ 54 w 56"/>
                <a:gd name="T9" fmla="*/ 11 h 63"/>
                <a:gd name="T10" fmla="*/ 56 w 56"/>
                <a:gd name="T11" fmla="*/ 17 h 63"/>
                <a:gd name="T12" fmla="*/ 23 w 56"/>
                <a:gd name="T13" fmla="*/ 56 h 63"/>
                <a:gd name="T14" fmla="*/ 3 w 56"/>
                <a:gd name="T15" fmla="*/ 58 h 63"/>
                <a:gd name="T16" fmla="*/ 6 w 56"/>
                <a:gd name="T17" fmla="*/ 40 h 63"/>
                <a:gd name="T18" fmla="*/ 53 w 56"/>
                <a:gd name="T1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63">
                  <a:moveTo>
                    <a:pt x="53" y="0"/>
                  </a:moveTo>
                  <a:lnTo>
                    <a:pt x="53" y="0"/>
                  </a:lnTo>
                  <a:cubicBezTo>
                    <a:pt x="53" y="2"/>
                    <a:pt x="53" y="4"/>
                    <a:pt x="53" y="5"/>
                  </a:cubicBezTo>
                  <a:cubicBezTo>
                    <a:pt x="50" y="9"/>
                    <a:pt x="31" y="30"/>
                    <a:pt x="24" y="40"/>
                  </a:cubicBezTo>
                  <a:cubicBezTo>
                    <a:pt x="31" y="33"/>
                    <a:pt x="49" y="17"/>
                    <a:pt x="54" y="11"/>
                  </a:cubicBezTo>
                  <a:cubicBezTo>
                    <a:pt x="54" y="11"/>
                    <a:pt x="56" y="14"/>
                    <a:pt x="56" y="17"/>
                  </a:cubicBezTo>
                  <a:cubicBezTo>
                    <a:pt x="55" y="17"/>
                    <a:pt x="28" y="50"/>
                    <a:pt x="23" y="56"/>
                  </a:cubicBezTo>
                  <a:cubicBezTo>
                    <a:pt x="17" y="63"/>
                    <a:pt x="9" y="58"/>
                    <a:pt x="3" y="58"/>
                  </a:cubicBezTo>
                  <a:cubicBezTo>
                    <a:pt x="3" y="52"/>
                    <a:pt x="0" y="47"/>
                    <a:pt x="6" y="40"/>
                  </a:cubicBezTo>
                  <a:cubicBezTo>
                    <a:pt x="9" y="37"/>
                    <a:pt x="48" y="4"/>
                    <a:pt x="5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67" name="Freeform 1092"/>
            <p:cNvSpPr>
              <a:spLocks/>
            </p:cNvSpPr>
            <p:nvPr userDrawn="1"/>
          </p:nvSpPr>
          <p:spPr bwMode="auto">
            <a:xfrm>
              <a:off x="213" y="310"/>
              <a:ext cx="34" cy="22"/>
            </a:xfrm>
            <a:custGeom>
              <a:avLst/>
              <a:gdLst>
                <a:gd name="T0" fmla="*/ 0 w 76"/>
                <a:gd name="T1" fmla="*/ 39 h 47"/>
                <a:gd name="T2" fmla="*/ 0 w 76"/>
                <a:gd name="T3" fmla="*/ 39 h 47"/>
                <a:gd name="T4" fmla="*/ 19 w 76"/>
                <a:gd name="T5" fmla="*/ 15 h 47"/>
                <a:gd name="T6" fmla="*/ 57 w 76"/>
                <a:gd name="T7" fmla="*/ 0 h 47"/>
                <a:gd name="T8" fmla="*/ 61 w 76"/>
                <a:gd name="T9" fmla="*/ 1 h 47"/>
                <a:gd name="T10" fmla="*/ 28 w 76"/>
                <a:gd name="T11" fmla="*/ 23 h 47"/>
                <a:gd name="T12" fmla="*/ 67 w 76"/>
                <a:gd name="T13" fmla="*/ 3 h 47"/>
                <a:gd name="T14" fmla="*/ 76 w 76"/>
                <a:gd name="T15" fmla="*/ 2 h 47"/>
                <a:gd name="T16" fmla="*/ 24 w 76"/>
                <a:gd name="T17" fmla="*/ 39 h 47"/>
                <a:gd name="T18" fmla="*/ 0 w 76"/>
                <a:gd name="T19" fmla="*/ 3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47">
                  <a:moveTo>
                    <a:pt x="0" y="39"/>
                  </a:moveTo>
                  <a:lnTo>
                    <a:pt x="0" y="39"/>
                  </a:lnTo>
                  <a:cubicBezTo>
                    <a:pt x="1" y="33"/>
                    <a:pt x="1" y="22"/>
                    <a:pt x="19" y="15"/>
                  </a:cubicBezTo>
                  <a:cubicBezTo>
                    <a:pt x="24" y="13"/>
                    <a:pt x="52" y="1"/>
                    <a:pt x="57" y="0"/>
                  </a:cubicBezTo>
                  <a:cubicBezTo>
                    <a:pt x="59" y="0"/>
                    <a:pt x="61" y="1"/>
                    <a:pt x="61" y="1"/>
                  </a:cubicBezTo>
                  <a:cubicBezTo>
                    <a:pt x="57" y="3"/>
                    <a:pt x="39" y="15"/>
                    <a:pt x="28" y="23"/>
                  </a:cubicBezTo>
                  <a:cubicBezTo>
                    <a:pt x="41" y="19"/>
                    <a:pt x="65" y="4"/>
                    <a:pt x="67" y="3"/>
                  </a:cubicBezTo>
                  <a:cubicBezTo>
                    <a:pt x="69" y="3"/>
                    <a:pt x="72" y="4"/>
                    <a:pt x="76" y="2"/>
                  </a:cubicBezTo>
                  <a:cubicBezTo>
                    <a:pt x="69" y="7"/>
                    <a:pt x="34" y="34"/>
                    <a:pt x="24" y="39"/>
                  </a:cubicBezTo>
                  <a:cubicBezTo>
                    <a:pt x="9" y="47"/>
                    <a:pt x="5" y="41"/>
                    <a:pt x="0" y="39"/>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68" name="Freeform 1093"/>
            <p:cNvSpPr>
              <a:spLocks/>
            </p:cNvSpPr>
            <p:nvPr userDrawn="1"/>
          </p:nvSpPr>
          <p:spPr bwMode="auto">
            <a:xfrm>
              <a:off x="205" y="302"/>
              <a:ext cx="36" cy="15"/>
            </a:xfrm>
            <a:custGeom>
              <a:avLst/>
              <a:gdLst>
                <a:gd name="T0" fmla="*/ 79 w 79"/>
                <a:gd name="T1" fmla="*/ 0 h 33"/>
                <a:gd name="T2" fmla="*/ 79 w 79"/>
                <a:gd name="T3" fmla="*/ 0 h 33"/>
                <a:gd name="T4" fmla="*/ 75 w 79"/>
                <a:gd name="T5" fmla="*/ 6 h 33"/>
                <a:gd name="T6" fmla="*/ 35 w 79"/>
                <a:gd name="T7" fmla="*/ 17 h 33"/>
                <a:gd name="T8" fmla="*/ 74 w 79"/>
                <a:gd name="T9" fmla="*/ 11 h 33"/>
                <a:gd name="T10" fmla="*/ 74 w 79"/>
                <a:gd name="T11" fmla="*/ 15 h 33"/>
                <a:gd name="T12" fmla="*/ 33 w 79"/>
                <a:gd name="T13" fmla="*/ 29 h 33"/>
                <a:gd name="T14" fmla="*/ 0 w 79"/>
                <a:gd name="T15" fmla="*/ 25 h 33"/>
                <a:gd name="T16" fmla="*/ 24 w 79"/>
                <a:gd name="T17" fmla="*/ 8 h 33"/>
                <a:gd name="T18" fmla="*/ 79 w 79"/>
                <a:gd name="T19"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 h="33">
                  <a:moveTo>
                    <a:pt x="79" y="0"/>
                  </a:moveTo>
                  <a:lnTo>
                    <a:pt x="79" y="0"/>
                  </a:lnTo>
                  <a:cubicBezTo>
                    <a:pt x="77" y="2"/>
                    <a:pt x="76" y="4"/>
                    <a:pt x="75" y="6"/>
                  </a:cubicBezTo>
                  <a:cubicBezTo>
                    <a:pt x="73" y="7"/>
                    <a:pt x="48" y="12"/>
                    <a:pt x="35" y="17"/>
                  </a:cubicBezTo>
                  <a:cubicBezTo>
                    <a:pt x="49" y="17"/>
                    <a:pt x="74" y="11"/>
                    <a:pt x="74" y="11"/>
                  </a:cubicBezTo>
                  <a:cubicBezTo>
                    <a:pt x="74" y="12"/>
                    <a:pt x="74" y="14"/>
                    <a:pt x="74" y="15"/>
                  </a:cubicBezTo>
                  <a:cubicBezTo>
                    <a:pt x="65" y="20"/>
                    <a:pt x="38" y="27"/>
                    <a:pt x="33" y="29"/>
                  </a:cubicBezTo>
                  <a:cubicBezTo>
                    <a:pt x="23" y="33"/>
                    <a:pt x="5" y="31"/>
                    <a:pt x="0" y="25"/>
                  </a:cubicBezTo>
                  <a:cubicBezTo>
                    <a:pt x="5" y="15"/>
                    <a:pt x="15" y="9"/>
                    <a:pt x="24" y="8"/>
                  </a:cubicBezTo>
                  <a:cubicBezTo>
                    <a:pt x="36" y="6"/>
                    <a:pt x="65" y="2"/>
                    <a:pt x="79"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69" name="Freeform 1094"/>
            <p:cNvSpPr>
              <a:spLocks/>
            </p:cNvSpPr>
            <p:nvPr userDrawn="1"/>
          </p:nvSpPr>
          <p:spPr bwMode="auto">
            <a:xfrm>
              <a:off x="202" y="294"/>
              <a:ext cx="16" cy="10"/>
            </a:xfrm>
            <a:custGeom>
              <a:avLst/>
              <a:gdLst>
                <a:gd name="T0" fmla="*/ 29 w 35"/>
                <a:gd name="T1" fmla="*/ 0 h 22"/>
                <a:gd name="T2" fmla="*/ 29 w 35"/>
                <a:gd name="T3" fmla="*/ 0 h 22"/>
                <a:gd name="T4" fmla="*/ 4 w 35"/>
                <a:gd name="T5" fmla="*/ 10 h 22"/>
                <a:gd name="T6" fmla="*/ 35 w 35"/>
                <a:gd name="T7" fmla="*/ 20 h 22"/>
                <a:gd name="T8" fmla="*/ 0 w 35"/>
                <a:gd name="T9" fmla="*/ 10 h 22"/>
                <a:gd name="T10" fmla="*/ 29 w 35"/>
                <a:gd name="T11" fmla="*/ 0 h 22"/>
              </a:gdLst>
              <a:ahLst/>
              <a:cxnLst>
                <a:cxn ang="0">
                  <a:pos x="T0" y="T1"/>
                </a:cxn>
                <a:cxn ang="0">
                  <a:pos x="T2" y="T3"/>
                </a:cxn>
                <a:cxn ang="0">
                  <a:pos x="T4" y="T5"/>
                </a:cxn>
                <a:cxn ang="0">
                  <a:pos x="T6" y="T7"/>
                </a:cxn>
                <a:cxn ang="0">
                  <a:pos x="T8" y="T9"/>
                </a:cxn>
                <a:cxn ang="0">
                  <a:pos x="T10" y="T11"/>
                </a:cxn>
              </a:cxnLst>
              <a:rect l="0" t="0" r="r" b="b"/>
              <a:pathLst>
                <a:path w="35" h="22">
                  <a:moveTo>
                    <a:pt x="29" y="0"/>
                  </a:moveTo>
                  <a:lnTo>
                    <a:pt x="29" y="0"/>
                  </a:lnTo>
                  <a:cubicBezTo>
                    <a:pt x="20" y="1"/>
                    <a:pt x="9" y="5"/>
                    <a:pt x="4" y="10"/>
                  </a:cubicBezTo>
                  <a:cubicBezTo>
                    <a:pt x="8" y="17"/>
                    <a:pt x="26" y="20"/>
                    <a:pt x="35" y="20"/>
                  </a:cubicBezTo>
                  <a:cubicBezTo>
                    <a:pt x="19" y="22"/>
                    <a:pt x="4" y="18"/>
                    <a:pt x="0" y="10"/>
                  </a:cubicBezTo>
                  <a:cubicBezTo>
                    <a:pt x="6" y="3"/>
                    <a:pt x="20" y="0"/>
                    <a:pt x="29"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70" name="Freeform 1095"/>
            <p:cNvSpPr>
              <a:spLocks/>
            </p:cNvSpPr>
            <p:nvPr userDrawn="1"/>
          </p:nvSpPr>
          <p:spPr bwMode="auto">
            <a:xfrm>
              <a:off x="199" y="279"/>
              <a:ext cx="17" cy="11"/>
            </a:xfrm>
            <a:custGeom>
              <a:avLst/>
              <a:gdLst>
                <a:gd name="T0" fmla="*/ 36 w 36"/>
                <a:gd name="T1" fmla="*/ 3 h 23"/>
                <a:gd name="T2" fmla="*/ 36 w 36"/>
                <a:gd name="T3" fmla="*/ 3 h 23"/>
                <a:gd name="T4" fmla="*/ 6 w 36"/>
                <a:gd name="T5" fmla="*/ 6 h 23"/>
                <a:gd name="T6" fmla="*/ 35 w 36"/>
                <a:gd name="T7" fmla="*/ 23 h 23"/>
                <a:gd name="T8" fmla="*/ 0 w 36"/>
                <a:gd name="T9" fmla="*/ 4 h 23"/>
                <a:gd name="T10" fmla="*/ 36 w 36"/>
                <a:gd name="T11" fmla="*/ 3 h 23"/>
              </a:gdLst>
              <a:ahLst/>
              <a:cxnLst>
                <a:cxn ang="0">
                  <a:pos x="T0" y="T1"/>
                </a:cxn>
                <a:cxn ang="0">
                  <a:pos x="T2" y="T3"/>
                </a:cxn>
                <a:cxn ang="0">
                  <a:pos x="T4" y="T5"/>
                </a:cxn>
                <a:cxn ang="0">
                  <a:pos x="T6" y="T7"/>
                </a:cxn>
                <a:cxn ang="0">
                  <a:pos x="T8" y="T9"/>
                </a:cxn>
                <a:cxn ang="0">
                  <a:pos x="T10" y="T11"/>
                </a:cxn>
              </a:cxnLst>
              <a:rect l="0" t="0" r="r" b="b"/>
              <a:pathLst>
                <a:path w="36" h="23">
                  <a:moveTo>
                    <a:pt x="36" y="3"/>
                  </a:moveTo>
                  <a:lnTo>
                    <a:pt x="36" y="3"/>
                  </a:lnTo>
                  <a:cubicBezTo>
                    <a:pt x="26" y="2"/>
                    <a:pt x="14" y="2"/>
                    <a:pt x="6" y="6"/>
                  </a:cubicBezTo>
                  <a:cubicBezTo>
                    <a:pt x="9" y="11"/>
                    <a:pt x="21" y="20"/>
                    <a:pt x="35" y="23"/>
                  </a:cubicBezTo>
                  <a:cubicBezTo>
                    <a:pt x="24" y="22"/>
                    <a:pt x="4" y="14"/>
                    <a:pt x="0" y="4"/>
                  </a:cubicBezTo>
                  <a:cubicBezTo>
                    <a:pt x="9" y="0"/>
                    <a:pt x="29" y="0"/>
                    <a:pt x="36" y="3"/>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71" name="Freeform 1096"/>
            <p:cNvSpPr>
              <a:spLocks/>
            </p:cNvSpPr>
            <p:nvPr userDrawn="1"/>
          </p:nvSpPr>
          <p:spPr bwMode="auto">
            <a:xfrm>
              <a:off x="233" y="281"/>
              <a:ext cx="9" cy="9"/>
            </a:xfrm>
            <a:custGeom>
              <a:avLst/>
              <a:gdLst>
                <a:gd name="T0" fmla="*/ 21 w 21"/>
                <a:gd name="T1" fmla="*/ 3 h 19"/>
                <a:gd name="T2" fmla="*/ 21 w 21"/>
                <a:gd name="T3" fmla="*/ 3 h 19"/>
                <a:gd name="T4" fmla="*/ 3 w 21"/>
                <a:gd name="T5" fmla="*/ 9 h 19"/>
                <a:gd name="T6" fmla="*/ 16 w 21"/>
                <a:gd name="T7" fmla="*/ 19 h 19"/>
                <a:gd name="T8" fmla="*/ 0 w 21"/>
                <a:gd name="T9" fmla="*/ 8 h 19"/>
                <a:gd name="T10" fmla="*/ 21 w 21"/>
                <a:gd name="T11" fmla="*/ 3 h 19"/>
              </a:gdLst>
              <a:ahLst/>
              <a:cxnLst>
                <a:cxn ang="0">
                  <a:pos x="T0" y="T1"/>
                </a:cxn>
                <a:cxn ang="0">
                  <a:pos x="T2" y="T3"/>
                </a:cxn>
                <a:cxn ang="0">
                  <a:pos x="T4" y="T5"/>
                </a:cxn>
                <a:cxn ang="0">
                  <a:pos x="T6" y="T7"/>
                </a:cxn>
                <a:cxn ang="0">
                  <a:pos x="T8" y="T9"/>
                </a:cxn>
                <a:cxn ang="0">
                  <a:pos x="T10" y="T11"/>
                </a:cxn>
              </a:cxnLst>
              <a:rect l="0" t="0" r="r" b="b"/>
              <a:pathLst>
                <a:path w="21" h="19">
                  <a:moveTo>
                    <a:pt x="21" y="3"/>
                  </a:moveTo>
                  <a:lnTo>
                    <a:pt x="21" y="3"/>
                  </a:lnTo>
                  <a:cubicBezTo>
                    <a:pt x="12" y="2"/>
                    <a:pt x="6" y="5"/>
                    <a:pt x="3" y="9"/>
                  </a:cubicBezTo>
                  <a:cubicBezTo>
                    <a:pt x="5" y="14"/>
                    <a:pt x="11" y="18"/>
                    <a:pt x="16" y="19"/>
                  </a:cubicBezTo>
                  <a:cubicBezTo>
                    <a:pt x="9" y="19"/>
                    <a:pt x="2" y="14"/>
                    <a:pt x="0" y="8"/>
                  </a:cubicBezTo>
                  <a:cubicBezTo>
                    <a:pt x="4" y="3"/>
                    <a:pt x="14" y="0"/>
                    <a:pt x="21" y="3"/>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72" name="Freeform 1097"/>
            <p:cNvSpPr>
              <a:spLocks/>
            </p:cNvSpPr>
            <p:nvPr userDrawn="1"/>
          </p:nvSpPr>
          <p:spPr bwMode="auto">
            <a:xfrm>
              <a:off x="254" y="284"/>
              <a:ext cx="7" cy="9"/>
            </a:xfrm>
            <a:custGeom>
              <a:avLst/>
              <a:gdLst>
                <a:gd name="T0" fmla="*/ 16 w 16"/>
                <a:gd name="T1" fmla="*/ 2 h 19"/>
                <a:gd name="T2" fmla="*/ 16 w 16"/>
                <a:gd name="T3" fmla="*/ 2 h 19"/>
                <a:gd name="T4" fmla="*/ 3 w 16"/>
                <a:gd name="T5" fmla="*/ 8 h 19"/>
                <a:gd name="T6" fmla="*/ 11 w 16"/>
                <a:gd name="T7" fmla="*/ 19 h 19"/>
                <a:gd name="T8" fmla="*/ 0 w 16"/>
                <a:gd name="T9" fmla="*/ 8 h 19"/>
                <a:gd name="T10" fmla="*/ 16 w 16"/>
                <a:gd name="T11" fmla="*/ 2 h 19"/>
              </a:gdLst>
              <a:ahLst/>
              <a:cxnLst>
                <a:cxn ang="0">
                  <a:pos x="T0" y="T1"/>
                </a:cxn>
                <a:cxn ang="0">
                  <a:pos x="T2" y="T3"/>
                </a:cxn>
                <a:cxn ang="0">
                  <a:pos x="T4" y="T5"/>
                </a:cxn>
                <a:cxn ang="0">
                  <a:pos x="T6" y="T7"/>
                </a:cxn>
                <a:cxn ang="0">
                  <a:pos x="T8" y="T9"/>
                </a:cxn>
                <a:cxn ang="0">
                  <a:pos x="T10" y="T11"/>
                </a:cxn>
              </a:cxnLst>
              <a:rect l="0" t="0" r="r" b="b"/>
              <a:pathLst>
                <a:path w="16" h="19">
                  <a:moveTo>
                    <a:pt x="16" y="2"/>
                  </a:moveTo>
                  <a:lnTo>
                    <a:pt x="16" y="2"/>
                  </a:lnTo>
                  <a:cubicBezTo>
                    <a:pt x="10" y="2"/>
                    <a:pt x="6" y="5"/>
                    <a:pt x="3" y="8"/>
                  </a:cubicBezTo>
                  <a:cubicBezTo>
                    <a:pt x="5" y="12"/>
                    <a:pt x="7" y="17"/>
                    <a:pt x="11" y="19"/>
                  </a:cubicBezTo>
                  <a:cubicBezTo>
                    <a:pt x="5" y="18"/>
                    <a:pt x="2" y="13"/>
                    <a:pt x="0" y="8"/>
                  </a:cubicBezTo>
                  <a:cubicBezTo>
                    <a:pt x="3" y="5"/>
                    <a:pt x="8" y="0"/>
                    <a:pt x="16" y="2"/>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73" name="Freeform 1098"/>
            <p:cNvSpPr>
              <a:spLocks/>
            </p:cNvSpPr>
            <p:nvPr userDrawn="1"/>
          </p:nvSpPr>
          <p:spPr bwMode="auto">
            <a:xfrm>
              <a:off x="229" y="305"/>
              <a:ext cx="10" cy="3"/>
            </a:xfrm>
            <a:custGeom>
              <a:avLst/>
              <a:gdLst>
                <a:gd name="T0" fmla="*/ 0 w 22"/>
                <a:gd name="T1" fmla="*/ 6 h 6"/>
                <a:gd name="T2" fmla="*/ 0 w 22"/>
                <a:gd name="T3" fmla="*/ 6 h 6"/>
                <a:gd name="T4" fmla="*/ 22 w 22"/>
                <a:gd name="T5" fmla="*/ 0 h 6"/>
                <a:gd name="T6" fmla="*/ 21 w 22"/>
                <a:gd name="T7" fmla="*/ 2 h 6"/>
                <a:gd name="T8" fmla="*/ 0 w 22"/>
                <a:gd name="T9" fmla="*/ 6 h 6"/>
              </a:gdLst>
              <a:ahLst/>
              <a:cxnLst>
                <a:cxn ang="0">
                  <a:pos x="T0" y="T1"/>
                </a:cxn>
                <a:cxn ang="0">
                  <a:pos x="T2" y="T3"/>
                </a:cxn>
                <a:cxn ang="0">
                  <a:pos x="T4" y="T5"/>
                </a:cxn>
                <a:cxn ang="0">
                  <a:pos x="T6" y="T7"/>
                </a:cxn>
                <a:cxn ang="0">
                  <a:pos x="T8" y="T9"/>
                </a:cxn>
              </a:cxnLst>
              <a:rect l="0" t="0" r="r" b="b"/>
              <a:pathLst>
                <a:path w="22" h="6">
                  <a:moveTo>
                    <a:pt x="0" y="6"/>
                  </a:moveTo>
                  <a:lnTo>
                    <a:pt x="0" y="6"/>
                  </a:lnTo>
                  <a:cubicBezTo>
                    <a:pt x="11" y="3"/>
                    <a:pt x="17" y="1"/>
                    <a:pt x="22" y="0"/>
                  </a:cubicBezTo>
                  <a:lnTo>
                    <a:pt x="21" y="2"/>
                  </a:lnTo>
                  <a:cubicBezTo>
                    <a:pt x="15" y="4"/>
                    <a:pt x="9" y="4"/>
                    <a:pt x="0"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74" name="Freeform 1099"/>
            <p:cNvSpPr>
              <a:spLocks/>
            </p:cNvSpPr>
            <p:nvPr userDrawn="1"/>
          </p:nvSpPr>
          <p:spPr bwMode="auto">
            <a:xfrm>
              <a:off x="207" y="307"/>
              <a:ext cx="13" cy="9"/>
            </a:xfrm>
            <a:custGeom>
              <a:avLst/>
              <a:gdLst>
                <a:gd name="T0" fmla="*/ 23 w 30"/>
                <a:gd name="T1" fmla="*/ 0 h 21"/>
                <a:gd name="T2" fmla="*/ 23 w 30"/>
                <a:gd name="T3" fmla="*/ 0 h 21"/>
                <a:gd name="T4" fmla="*/ 4 w 30"/>
                <a:gd name="T5" fmla="*/ 13 h 21"/>
                <a:gd name="T6" fmla="*/ 30 w 30"/>
                <a:gd name="T7" fmla="*/ 17 h 21"/>
                <a:gd name="T8" fmla="*/ 0 w 30"/>
                <a:gd name="T9" fmla="*/ 14 h 21"/>
                <a:gd name="T10" fmla="*/ 23 w 30"/>
                <a:gd name="T11" fmla="*/ 0 h 21"/>
              </a:gdLst>
              <a:ahLst/>
              <a:cxnLst>
                <a:cxn ang="0">
                  <a:pos x="T0" y="T1"/>
                </a:cxn>
                <a:cxn ang="0">
                  <a:pos x="T2" y="T3"/>
                </a:cxn>
                <a:cxn ang="0">
                  <a:pos x="T4" y="T5"/>
                </a:cxn>
                <a:cxn ang="0">
                  <a:pos x="T6" y="T7"/>
                </a:cxn>
                <a:cxn ang="0">
                  <a:pos x="T8" y="T9"/>
                </a:cxn>
                <a:cxn ang="0">
                  <a:pos x="T10" y="T11"/>
                </a:cxn>
              </a:cxnLst>
              <a:rect l="0" t="0" r="r" b="b"/>
              <a:pathLst>
                <a:path w="30" h="21">
                  <a:moveTo>
                    <a:pt x="23" y="0"/>
                  </a:moveTo>
                  <a:lnTo>
                    <a:pt x="23" y="0"/>
                  </a:lnTo>
                  <a:cubicBezTo>
                    <a:pt x="16" y="1"/>
                    <a:pt x="8" y="7"/>
                    <a:pt x="4" y="13"/>
                  </a:cubicBezTo>
                  <a:cubicBezTo>
                    <a:pt x="13" y="20"/>
                    <a:pt x="23" y="18"/>
                    <a:pt x="30" y="17"/>
                  </a:cubicBezTo>
                  <a:cubicBezTo>
                    <a:pt x="22" y="20"/>
                    <a:pt x="9" y="21"/>
                    <a:pt x="0" y="14"/>
                  </a:cubicBezTo>
                  <a:cubicBezTo>
                    <a:pt x="5" y="5"/>
                    <a:pt x="15" y="0"/>
                    <a:pt x="23"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75" name="Freeform 1100"/>
            <p:cNvSpPr>
              <a:spLocks/>
            </p:cNvSpPr>
            <p:nvPr userDrawn="1"/>
          </p:nvSpPr>
          <p:spPr bwMode="auto">
            <a:xfrm>
              <a:off x="286" y="428"/>
              <a:ext cx="10" cy="14"/>
            </a:xfrm>
            <a:custGeom>
              <a:avLst/>
              <a:gdLst>
                <a:gd name="T0" fmla="*/ 12 w 23"/>
                <a:gd name="T1" fmla="*/ 2 h 31"/>
                <a:gd name="T2" fmla="*/ 12 w 23"/>
                <a:gd name="T3" fmla="*/ 2 h 31"/>
                <a:gd name="T4" fmla="*/ 23 w 23"/>
                <a:gd name="T5" fmla="*/ 31 h 31"/>
                <a:gd name="T6" fmla="*/ 9 w 23"/>
                <a:gd name="T7" fmla="*/ 3 h 31"/>
                <a:gd name="T8" fmla="*/ 0 w 23"/>
                <a:gd name="T9" fmla="*/ 8 h 31"/>
                <a:gd name="T10" fmla="*/ 12 w 23"/>
                <a:gd name="T11" fmla="*/ 2 h 31"/>
              </a:gdLst>
              <a:ahLst/>
              <a:cxnLst>
                <a:cxn ang="0">
                  <a:pos x="T0" y="T1"/>
                </a:cxn>
                <a:cxn ang="0">
                  <a:pos x="T2" y="T3"/>
                </a:cxn>
                <a:cxn ang="0">
                  <a:pos x="T4" y="T5"/>
                </a:cxn>
                <a:cxn ang="0">
                  <a:pos x="T6" y="T7"/>
                </a:cxn>
                <a:cxn ang="0">
                  <a:pos x="T8" y="T9"/>
                </a:cxn>
                <a:cxn ang="0">
                  <a:pos x="T10" y="T11"/>
                </a:cxn>
              </a:cxnLst>
              <a:rect l="0" t="0" r="r" b="b"/>
              <a:pathLst>
                <a:path w="23" h="31">
                  <a:moveTo>
                    <a:pt x="12" y="2"/>
                  </a:moveTo>
                  <a:lnTo>
                    <a:pt x="12" y="2"/>
                  </a:lnTo>
                  <a:cubicBezTo>
                    <a:pt x="11" y="8"/>
                    <a:pt x="10" y="26"/>
                    <a:pt x="23" y="31"/>
                  </a:cubicBezTo>
                  <a:cubicBezTo>
                    <a:pt x="10" y="28"/>
                    <a:pt x="7" y="13"/>
                    <a:pt x="9" y="3"/>
                  </a:cubicBezTo>
                  <a:cubicBezTo>
                    <a:pt x="7" y="3"/>
                    <a:pt x="3" y="5"/>
                    <a:pt x="0" y="8"/>
                  </a:cubicBezTo>
                  <a:cubicBezTo>
                    <a:pt x="2" y="3"/>
                    <a:pt x="6" y="0"/>
                    <a:pt x="12" y="2"/>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76" name="Freeform 1101"/>
            <p:cNvSpPr>
              <a:spLocks/>
            </p:cNvSpPr>
            <p:nvPr userDrawn="1"/>
          </p:nvSpPr>
          <p:spPr bwMode="auto">
            <a:xfrm>
              <a:off x="281" y="424"/>
              <a:ext cx="9" cy="9"/>
            </a:xfrm>
            <a:custGeom>
              <a:avLst/>
              <a:gdLst>
                <a:gd name="T0" fmla="*/ 19 w 19"/>
                <a:gd name="T1" fmla="*/ 0 h 21"/>
                <a:gd name="T2" fmla="*/ 19 w 19"/>
                <a:gd name="T3" fmla="*/ 0 h 21"/>
                <a:gd name="T4" fmla="*/ 4 w 19"/>
                <a:gd name="T5" fmla="*/ 21 h 21"/>
                <a:gd name="T6" fmla="*/ 19 w 19"/>
                <a:gd name="T7" fmla="*/ 0 h 21"/>
              </a:gdLst>
              <a:ahLst/>
              <a:cxnLst>
                <a:cxn ang="0">
                  <a:pos x="T0" y="T1"/>
                </a:cxn>
                <a:cxn ang="0">
                  <a:pos x="T2" y="T3"/>
                </a:cxn>
                <a:cxn ang="0">
                  <a:pos x="T4" y="T5"/>
                </a:cxn>
                <a:cxn ang="0">
                  <a:pos x="T6" y="T7"/>
                </a:cxn>
              </a:cxnLst>
              <a:rect l="0" t="0" r="r" b="b"/>
              <a:pathLst>
                <a:path w="19" h="21">
                  <a:moveTo>
                    <a:pt x="19" y="0"/>
                  </a:moveTo>
                  <a:lnTo>
                    <a:pt x="19" y="0"/>
                  </a:lnTo>
                  <a:cubicBezTo>
                    <a:pt x="5" y="4"/>
                    <a:pt x="4" y="15"/>
                    <a:pt x="4" y="21"/>
                  </a:cubicBezTo>
                  <a:cubicBezTo>
                    <a:pt x="0" y="9"/>
                    <a:pt x="7" y="2"/>
                    <a:pt x="19"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77" name="Freeform 1102"/>
            <p:cNvSpPr>
              <a:spLocks/>
            </p:cNvSpPr>
            <p:nvPr userDrawn="1"/>
          </p:nvSpPr>
          <p:spPr bwMode="auto">
            <a:xfrm>
              <a:off x="288" y="418"/>
              <a:ext cx="5" cy="1"/>
            </a:xfrm>
            <a:custGeom>
              <a:avLst/>
              <a:gdLst>
                <a:gd name="T0" fmla="*/ 6 w 11"/>
                <a:gd name="T1" fmla="*/ 0 h 2"/>
                <a:gd name="T2" fmla="*/ 6 w 11"/>
                <a:gd name="T3" fmla="*/ 0 h 2"/>
                <a:gd name="T4" fmla="*/ 4 w 11"/>
                <a:gd name="T5" fmla="*/ 2 h 2"/>
                <a:gd name="T6" fmla="*/ 0 w 11"/>
                <a:gd name="T7" fmla="*/ 1 h 2"/>
                <a:gd name="T8" fmla="*/ 6 w 11"/>
                <a:gd name="T9" fmla="*/ 0 h 2"/>
              </a:gdLst>
              <a:ahLst/>
              <a:cxnLst>
                <a:cxn ang="0">
                  <a:pos x="T0" y="T1"/>
                </a:cxn>
                <a:cxn ang="0">
                  <a:pos x="T2" y="T3"/>
                </a:cxn>
                <a:cxn ang="0">
                  <a:pos x="T4" y="T5"/>
                </a:cxn>
                <a:cxn ang="0">
                  <a:pos x="T6" y="T7"/>
                </a:cxn>
                <a:cxn ang="0">
                  <a:pos x="T8" y="T9"/>
                </a:cxn>
              </a:cxnLst>
              <a:rect l="0" t="0" r="r" b="b"/>
              <a:pathLst>
                <a:path w="11" h="2">
                  <a:moveTo>
                    <a:pt x="6" y="0"/>
                  </a:moveTo>
                  <a:lnTo>
                    <a:pt x="6" y="0"/>
                  </a:lnTo>
                  <a:cubicBezTo>
                    <a:pt x="11" y="0"/>
                    <a:pt x="5" y="2"/>
                    <a:pt x="4" y="2"/>
                  </a:cubicBezTo>
                  <a:cubicBezTo>
                    <a:pt x="1" y="2"/>
                    <a:pt x="1" y="1"/>
                    <a:pt x="0" y="1"/>
                  </a:cubicBezTo>
                  <a:cubicBezTo>
                    <a:pt x="2" y="1"/>
                    <a:pt x="5" y="0"/>
                    <a:pt x="6"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78" name="Freeform 1103"/>
            <p:cNvSpPr>
              <a:spLocks/>
            </p:cNvSpPr>
            <p:nvPr userDrawn="1"/>
          </p:nvSpPr>
          <p:spPr bwMode="auto">
            <a:xfrm>
              <a:off x="281" y="413"/>
              <a:ext cx="6" cy="8"/>
            </a:xfrm>
            <a:custGeom>
              <a:avLst/>
              <a:gdLst>
                <a:gd name="T0" fmla="*/ 5 w 14"/>
                <a:gd name="T1" fmla="*/ 0 h 16"/>
                <a:gd name="T2" fmla="*/ 5 w 14"/>
                <a:gd name="T3" fmla="*/ 0 h 16"/>
                <a:gd name="T4" fmla="*/ 14 w 14"/>
                <a:gd name="T5" fmla="*/ 15 h 16"/>
                <a:gd name="T6" fmla="*/ 5 w 14"/>
                <a:gd name="T7" fmla="*/ 0 h 16"/>
              </a:gdLst>
              <a:ahLst/>
              <a:cxnLst>
                <a:cxn ang="0">
                  <a:pos x="T0" y="T1"/>
                </a:cxn>
                <a:cxn ang="0">
                  <a:pos x="T2" y="T3"/>
                </a:cxn>
                <a:cxn ang="0">
                  <a:pos x="T4" y="T5"/>
                </a:cxn>
                <a:cxn ang="0">
                  <a:pos x="T6" y="T7"/>
                </a:cxn>
              </a:cxnLst>
              <a:rect l="0" t="0" r="r" b="b"/>
              <a:pathLst>
                <a:path w="14" h="16">
                  <a:moveTo>
                    <a:pt x="5" y="0"/>
                  </a:moveTo>
                  <a:lnTo>
                    <a:pt x="5" y="0"/>
                  </a:lnTo>
                  <a:cubicBezTo>
                    <a:pt x="5" y="5"/>
                    <a:pt x="6" y="12"/>
                    <a:pt x="14" y="15"/>
                  </a:cubicBezTo>
                  <a:cubicBezTo>
                    <a:pt x="7" y="16"/>
                    <a:pt x="0" y="8"/>
                    <a:pt x="5"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79" name="Freeform 1104"/>
            <p:cNvSpPr>
              <a:spLocks/>
            </p:cNvSpPr>
            <p:nvPr userDrawn="1"/>
          </p:nvSpPr>
          <p:spPr bwMode="auto">
            <a:xfrm>
              <a:off x="310" y="407"/>
              <a:ext cx="13" cy="37"/>
            </a:xfrm>
            <a:custGeom>
              <a:avLst/>
              <a:gdLst>
                <a:gd name="T0" fmla="*/ 28 w 28"/>
                <a:gd name="T1" fmla="*/ 0 h 83"/>
                <a:gd name="T2" fmla="*/ 28 w 28"/>
                <a:gd name="T3" fmla="*/ 0 h 83"/>
                <a:gd name="T4" fmla="*/ 6 w 28"/>
                <a:gd name="T5" fmla="*/ 45 h 83"/>
                <a:gd name="T6" fmla="*/ 16 w 28"/>
                <a:gd name="T7" fmla="*/ 83 h 83"/>
                <a:gd name="T8" fmla="*/ 4 w 28"/>
                <a:gd name="T9" fmla="*/ 45 h 83"/>
                <a:gd name="T10" fmla="*/ 28 w 28"/>
                <a:gd name="T11" fmla="*/ 0 h 83"/>
              </a:gdLst>
              <a:ahLst/>
              <a:cxnLst>
                <a:cxn ang="0">
                  <a:pos x="T0" y="T1"/>
                </a:cxn>
                <a:cxn ang="0">
                  <a:pos x="T2" y="T3"/>
                </a:cxn>
                <a:cxn ang="0">
                  <a:pos x="T4" y="T5"/>
                </a:cxn>
                <a:cxn ang="0">
                  <a:pos x="T6" y="T7"/>
                </a:cxn>
                <a:cxn ang="0">
                  <a:pos x="T8" y="T9"/>
                </a:cxn>
                <a:cxn ang="0">
                  <a:pos x="T10" y="T11"/>
                </a:cxn>
              </a:cxnLst>
              <a:rect l="0" t="0" r="r" b="b"/>
              <a:pathLst>
                <a:path w="28" h="83">
                  <a:moveTo>
                    <a:pt x="28" y="0"/>
                  </a:moveTo>
                  <a:lnTo>
                    <a:pt x="28" y="0"/>
                  </a:lnTo>
                  <a:cubicBezTo>
                    <a:pt x="23" y="12"/>
                    <a:pt x="10" y="28"/>
                    <a:pt x="6" y="45"/>
                  </a:cubicBezTo>
                  <a:cubicBezTo>
                    <a:pt x="3" y="61"/>
                    <a:pt x="8" y="77"/>
                    <a:pt x="16" y="83"/>
                  </a:cubicBezTo>
                  <a:cubicBezTo>
                    <a:pt x="7" y="78"/>
                    <a:pt x="0" y="64"/>
                    <a:pt x="4" y="45"/>
                  </a:cubicBezTo>
                  <a:cubicBezTo>
                    <a:pt x="8" y="28"/>
                    <a:pt x="19" y="14"/>
                    <a:pt x="28"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80" name="Freeform 1105"/>
            <p:cNvSpPr>
              <a:spLocks/>
            </p:cNvSpPr>
            <p:nvPr userDrawn="1"/>
          </p:nvSpPr>
          <p:spPr bwMode="auto">
            <a:xfrm>
              <a:off x="290" y="403"/>
              <a:ext cx="26" cy="36"/>
            </a:xfrm>
            <a:custGeom>
              <a:avLst/>
              <a:gdLst>
                <a:gd name="T0" fmla="*/ 58 w 58"/>
                <a:gd name="T1" fmla="*/ 0 h 80"/>
                <a:gd name="T2" fmla="*/ 58 w 58"/>
                <a:gd name="T3" fmla="*/ 0 h 80"/>
                <a:gd name="T4" fmla="*/ 34 w 58"/>
                <a:gd name="T5" fmla="*/ 16 h 80"/>
                <a:gd name="T6" fmla="*/ 8 w 58"/>
                <a:gd name="T7" fmla="*/ 59 h 80"/>
                <a:gd name="T8" fmla="*/ 24 w 58"/>
                <a:gd name="T9" fmla="*/ 78 h 80"/>
                <a:gd name="T10" fmla="*/ 8 w 58"/>
                <a:gd name="T11" fmla="*/ 71 h 80"/>
                <a:gd name="T12" fmla="*/ 26 w 58"/>
                <a:gd name="T13" fmla="*/ 18 h 80"/>
                <a:gd name="T14" fmla="*/ 58 w 58"/>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80">
                  <a:moveTo>
                    <a:pt x="58" y="0"/>
                  </a:moveTo>
                  <a:lnTo>
                    <a:pt x="58" y="0"/>
                  </a:lnTo>
                  <a:cubicBezTo>
                    <a:pt x="51" y="6"/>
                    <a:pt x="38" y="13"/>
                    <a:pt x="34" y="16"/>
                  </a:cubicBezTo>
                  <a:cubicBezTo>
                    <a:pt x="23" y="23"/>
                    <a:pt x="6" y="36"/>
                    <a:pt x="8" y="59"/>
                  </a:cubicBezTo>
                  <a:cubicBezTo>
                    <a:pt x="10" y="78"/>
                    <a:pt x="19" y="78"/>
                    <a:pt x="24" y="78"/>
                  </a:cubicBezTo>
                  <a:cubicBezTo>
                    <a:pt x="17" y="80"/>
                    <a:pt x="11" y="77"/>
                    <a:pt x="8" y="71"/>
                  </a:cubicBezTo>
                  <a:cubicBezTo>
                    <a:pt x="0" y="54"/>
                    <a:pt x="8" y="31"/>
                    <a:pt x="26" y="18"/>
                  </a:cubicBezTo>
                  <a:cubicBezTo>
                    <a:pt x="36" y="12"/>
                    <a:pt x="46" y="7"/>
                    <a:pt x="58"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81" name="Freeform 1106"/>
            <p:cNvSpPr>
              <a:spLocks/>
            </p:cNvSpPr>
            <p:nvPr userDrawn="1"/>
          </p:nvSpPr>
          <p:spPr bwMode="auto">
            <a:xfrm>
              <a:off x="300" y="424"/>
              <a:ext cx="8" cy="4"/>
            </a:xfrm>
            <a:custGeom>
              <a:avLst/>
              <a:gdLst>
                <a:gd name="T0" fmla="*/ 0 w 18"/>
                <a:gd name="T1" fmla="*/ 0 h 9"/>
                <a:gd name="T2" fmla="*/ 0 w 18"/>
                <a:gd name="T3" fmla="*/ 0 h 9"/>
                <a:gd name="T4" fmla="*/ 18 w 18"/>
                <a:gd name="T5" fmla="*/ 4 h 9"/>
                <a:gd name="T6" fmla="*/ 0 w 18"/>
                <a:gd name="T7" fmla="*/ 0 h 9"/>
              </a:gdLst>
              <a:ahLst/>
              <a:cxnLst>
                <a:cxn ang="0">
                  <a:pos x="T0" y="T1"/>
                </a:cxn>
                <a:cxn ang="0">
                  <a:pos x="T2" y="T3"/>
                </a:cxn>
                <a:cxn ang="0">
                  <a:pos x="T4" y="T5"/>
                </a:cxn>
                <a:cxn ang="0">
                  <a:pos x="T6" y="T7"/>
                </a:cxn>
              </a:cxnLst>
              <a:rect l="0" t="0" r="r" b="b"/>
              <a:pathLst>
                <a:path w="18" h="9">
                  <a:moveTo>
                    <a:pt x="0" y="0"/>
                  </a:moveTo>
                  <a:lnTo>
                    <a:pt x="0" y="0"/>
                  </a:lnTo>
                  <a:cubicBezTo>
                    <a:pt x="3" y="4"/>
                    <a:pt x="12" y="6"/>
                    <a:pt x="18" y="4"/>
                  </a:cubicBezTo>
                  <a:cubicBezTo>
                    <a:pt x="13" y="9"/>
                    <a:pt x="3" y="7"/>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82" name="Freeform 1107"/>
            <p:cNvSpPr>
              <a:spLocks/>
            </p:cNvSpPr>
            <p:nvPr userDrawn="1"/>
          </p:nvSpPr>
          <p:spPr bwMode="auto">
            <a:xfrm>
              <a:off x="311" y="368"/>
              <a:ext cx="1" cy="2"/>
            </a:xfrm>
            <a:custGeom>
              <a:avLst/>
              <a:gdLst>
                <a:gd name="T0" fmla="*/ 0 w 3"/>
                <a:gd name="T1" fmla="*/ 0 h 5"/>
                <a:gd name="T2" fmla="*/ 0 w 3"/>
                <a:gd name="T3" fmla="*/ 0 h 5"/>
                <a:gd name="T4" fmla="*/ 1 w 3"/>
                <a:gd name="T5" fmla="*/ 0 h 5"/>
                <a:gd name="T6" fmla="*/ 3 w 3"/>
                <a:gd name="T7" fmla="*/ 5 h 5"/>
                <a:gd name="T8" fmla="*/ 0 w 3"/>
                <a:gd name="T9" fmla="*/ 0 h 5"/>
              </a:gdLst>
              <a:ahLst/>
              <a:cxnLst>
                <a:cxn ang="0">
                  <a:pos x="T0" y="T1"/>
                </a:cxn>
                <a:cxn ang="0">
                  <a:pos x="T2" y="T3"/>
                </a:cxn>
                <a:cxn ang="0">
                  <a:pos x="T4" y="T5"/>
                </a:cxn>
                <a:cxn ang="0">
                  <a:pos x="T6" y="T7"/>
                </a:cxn>
                <a:cxn ang="0">
                  <a:pos x="T8" y="T9"/>
                </a:cxn>
              </a:cxnLst>
              <a:rect l="0" t="0" r="r" b="b"/>
              <a:pathLst>
                <a:path w="3" h="5">
                  <a:moveTo>
                    <a:pt x="0" y="0"/>
                  </a:moveTo>
                  <a:lnTo>
                    <a:pt x="0" y="0"/>
                  </a:lnTo>
                  <a:lnTo>
                    <a:pt x="1" y="0"/>
                  </a:lnTo>
                  <a:lnTo>
                    <a:pt x="3" y="5"/>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83" name="Freeform 1108"/>
            <p:cNvSpPr>
              <a:spLocks/>
            </p:cNvSpPr>
            <p:nvPr userDrawn="1"/>
          </p:nvSpPr>
          <p:spPr bwMode="auto">
            <a:xfrm>
              <a:off x="296" y="363"/>
              <a:ext cx="3" cy="1"/>
            </a:xfrm>
            <a:custGeom>
              <a:avLst/>
              <a:gdLst>
                <a:gd name="T0" fmla="*/ 7 w 7"/>
                <a:gd name="T1" fmla="*/ 1 h 4"/>
                <a:gd name="T2" fmla="*/ 7 w 7"/>
                <a:gd name="T3" fmla="*/ 1 h 4"/>
                <a:gd name="T4" fmla="*/ 0 w 7"/>
                <a:gd name="T5" fmla="*/ 4 h 4"/>
                <a:gd name="T6" fmla="*/ 7 w 7"/>
                <a:gd name="T7" fmla="*/ 0 h 4"/>
                <a:gd name="T8" fmla="*/ 7 w 7"/>
                <a:gd name="T9" fmla="*/ 1 h 4"/>
              </a:gdLst>
              <a:ahLst/>
              <a:cxnLst>
                <a:cxn ang="0">
                  <a:pos x="T0" y="T1"/>
                </a:cxn>
                <a:cxn ang="0">
                  <a:pos x="T2" y="T3"/>
                </a:cxn>
                <a:cxn ang="0">
                  <a:pos x="T4" y="T5"/>
                </a:cxn>
                <a:cxn ang="0">
                  <a:pos x="T6" y="T7"/>
                </a:cxn>
                <a:cxn ang="0">
                  <a:pos x="T8" y="T9"/>
                </a:cxn>
              </a:cxnLst>
              <a:rect l="0" t="0" r="r" b="b"/>
              <a:pathLst>
                <a:path w="7" h="4">
                  <a:moveTo>
                    <a:pt x="7" y="1"/>
                  </a:moveTo>
                  <a:lnTo>
                    <a:pt x="7" y="1"/>
                  </a:lnTo>
                  <a:lnTo>
                    <a:pt x="0" y="4"/>
                  </a:lnTo>
                  <a:lnTo>
                    <a:pt x="7" y="0"/>
                  </a:lnTo>
                  <a:lnTo>
                    <a:pt x="7"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84" name="Freeform 1109"/>
            <p:cNvSpPr>
              <a:spLocks/>
            </p:cNvSpPr>
            <p:nvPr userDrawn="1"/>
          </p:nvSpPr>
          <p:spPr bwMode="auto">
            <a:xfrm>
              <a:off x="215" y="319"/>
              <a:ext cx="8" cy="10"/>
            </a:xfrm>
            <a:custGeom>
              <a:avLst/>
              <a:gdLst>
                <a:gd name="T0" fmla="*/ 12 w 18"/>
                <a:gd name="T1" fmla="*/ 0 h 22"/>
                <a:gd name="T2" fmla="*/ 12 w 18"/>
                <a:gd name="T3" fmla="*/ 0 h 22"/>
                <a:gd name="T4" fmla="*/ 2 w 18"/>
                <a:gd name="T5" fmla="*/ 16 h 22"/>
                <a:gd name="T6" fmla="*/ 18 w 18"/>
                <a:gd name="T7" fmla="*/ 18 h 22"/>
                <a:gd name="T8" fmla="*/ 0 w 18"/>
                <a:gd name="T9" fmla="*/ 18 h 22"/>
                <a:gd name="T10" fmla="*/ 12 w 18"/>
                <a:gd name="T11" fmla="*/ 0 h 22"/>
              </a:gdLst>
              <a:ahLst/>
              <a:cxnLst>
                <a:cxn ang="0">
                  <a:pos x="T0" y="T1"/>
                </a:cxn>
                <a:cxn ang="0">
                  <a:pos x="T2" y="T3"/>
                </a:cxn>
                <a:cxn ang="0">
                  <a:pos x="T4" y="T5"/>
                </a:cxn>
                <a:cxn ang="0">
                  <a:pos x="T6" y="T7"/>
                </a:cxn>
                <a:cxn ang="0">
                  <a:pos x="T8" y="T9"/>
                </a:cxn>
                <a:cxn ang="0">
                  <a:pos x="T10" y="T11"/>
                </a:cxn>
              </a:cxnLst>
              <a:rect l="0" t="0" r="r" b="b"/>
              <a:pathLst>
                <a:path w="18" h="22">
                  <a:moveTo>
                    <a:pt x="12" y="0"/>
                  </a:moveTo>
                  <a:lnTo>
                    <a:pt x="12" y="0"/>
                  </a:lnTo>
                  <a:cubicBezTo>
                    <a:pt x="4" y="4"/>
                    <a:pt x="4" y="11"/>
                    <a:pt x="2" y="16"/>
                  </a:cubicBezTo>
                  <a:cubicBezTo>
                    <a:pt x="8" y="16"/>
                    <a:pt x="11" y="20"/>
                    <a:pt x="18" y="18"/>
                  </a:cubicBezTo>
                  <a:cubicBezTo>
                    <a:pt x="9" y="22"/>
                    <a:pt x="7" y="19"/>
                    <a:pt x="0" y="18"/>
                  </a:cubicBezTo>
                  <a:cubicBezTo>
                    <a:pt x="1" y="10"/>
                    <a:pt x="2" y="5"/>
                    <a:pt x="12"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85" name="Freeform 1110"/>
            <p:cNvSpPr>
              <a:spLocks/>
            </p:cNvSpPr>
            <p:nvPr userDrawn="1"/>
          </p:nvSpPr>
          <p:spPr bwMode="auto">
            <a:xfrm>
              <a:off x="234" y="311"/>
              <a:ext cx="8" cy="5"/>
            </a:xfrm>
            <a:custGeom>
              <a:avLst/>
              <a:gdLst>
                <a:gd name="T0" fmla="*/ 0 w 20"/>
                <a:gd name="T1" fmla="*/ 11 h 11"/>
                <a:gd name="T2" fmla="*/ 0 w 20"/>
                <a:gd name="T3" fmla="*/ 11 h 11"/>
                <a:gd name="T4" fmla="*/ 18 w 20"/>
                <a:gd name="T5" fmla="*/ 0 h 11"/>
                <a:gd name="T6" fmla="*/ 20 w 20"/>
                <a:gd name="T7" fmla="*/ 0 h 11"/>
                <a:gd name="T8" fmla="*/ 0 w 20"/>
                <a:gd name="T9" fmla="*/ 11 h 11"/>
              </a:gdLst>
              <a:ahLst/>
              <a:cxnLst>
                <a:cxn ang="0">
                  <a:pos x="T0" y="T1"/>
                </a:cxn>
                <a:cxn ang="0">
                  <a:pos x="T2" y="T3"/>
                </a:cxn>
                <a:cxn ang="0">
                  <a:pos x="T4" y="T5"/>
                </a:cxn>
                <a:cxn ang="0">
                  <a:pos x="T6" y="T7"/>
                </a:cxn>
                <a:cxn ang="0">
                  <a:pos x="T8" y="T9"/>
                </a:cxn>
              </a:cxnLst>
              <a:rect l="0" t="0" r="r" b="b"/>
              <a:pathLst>
                <a:path w="20" h="11">
                  <a:moveTo>
                    <a:pt x="0" y="11"/>
                  </a:moveTo>
                  <a:lnTo>
                    <a:pt x="0" y="11"/>
                  </a:lnTo>
                  <a:lnTo>
                    <a:pt x="18" y="0"/>
                  </a:lnTo>
                  <a:lnTo>
                    <a:pt x="20" y="0"/>
                  </a:lnTo>
                  <a:lnTo>
                    <a:pt x="0" y="1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86" name="Freeform 1111"/>
            <p:cNvSpPr>
              <a:spLocks/>
            </p:cNvSpPr>
            <p:nvPr userDrawn="1"/>
          </p:nvSpPr>
          <p:spPr bwMode="auto">
            <a:xfrm>
              <a:off x="240" y="317"/>
              <a:ext cx="7" cy="8"/>
            </a:xfrm>
            <a:custGeom>
              <a:avLst/>
              <a:gdLst>
                <a:gd name="T0" fmla="*/ 0 w 16"/>
                <a:gd name="T1" fmla="*/ 18 h 18"/>
                <a:gd name="T2" fmla="*/ 0 w 16"/>
                <a:gd name="T3" fmla="*/ 18 h 18"/>
                <a:gd name="T4" fmla="*/ 16 w 16"/>
                <a:gd name="T5" fmla="*/ 0 h 18"/>
                <a:gd name="T6" fmla="*/ 16 w 16"/>
                <a:gd name="T7" fmla="*/ 2 h 18"/>
                <a:gd name="T8" fmla="*/ 0 w 16"/>
                <a:gd name="T9" fmla="*/ 18 h 18"/>
              </a:gdLst>
              <a:ahLst/>
              <a:cxnLst>
                <a:cxn ang="0">
                  <a:pos x="T0" y="T1"/>
                </a:cxn>
                <a:cxn ang="0">
                  <a:pos x="T2" y="T3"/>
                </a:cxn>
                <a:cxn ang="0">
                  <a:pos x="T4" y="T5"/>
                </a:cxn>
                <a:cxn ang="0">
                  <a:pos x="T6" y="T7"/>
                </a:cxn>
                <a:cxn ang="0">
                  <a:pos x="T8" y="T9"/>
                </a:cxn>
              </a:cxnLst>
              <a:rect l="0" t="0" r="r" b="b"/>
              <a:pathLst>
                <a:path w="16" h="18">
                  <a:moveTo>
                    <a:pt x="0" y="18"/>
                  </a:moveTo>
                  <a:lnTo>
                    <a:pt x="0" y="18"/>
                  </a:lnTo>
                  <a:lnTo>
                    <a:pt x="16" y="0"/>
                  </a:lnTo>
                  <a:lnTo>
                    <a:pt x="16" y="2"/>
                  </a:lnTo>
                  <a:lnTo>
                    <a:pt x="0" y="18"/>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87" name="Freeform 1112"/>
            <p:cNvSpPr>
              <a:spLocks/>
            </p:cNvSpPr>
            <p:nvPr userDrawn="1"/>
          </p:nvSpPr>
          <p:spPr bwMode="auto">
            <a:xfrm>
              <a:off x="225" y="331"/>
              <a:ext cx="9" cy="10"/>
            </a:xfrm>
            <a:custGeom>
              <a:avLst/>
              <a:gdLst>
                <a:gd name="T0" fmla="*/ 8 w 20"/>
                <a:gd name="T1" fmla="*/ 0 h 21"/>
                <a:gd name="T2" fmla="*/ 8 w 20"/>
                <a:gd name="T3" fmla="*/ 0 h 21"/>
                <a:gd name="T4" fmla="*/ 3 w 20"/>
                <a:gd name="T5" fmla="*/ 16 h 21"/>
                <a:gd name="T6" fmla="*/ 20 w 20"/>
                <a:gd name="T7" fmla="*/ 12 h 21"/>
                <a:gd name="T8" fmla="*/ 2 w 20"/>
                <a:gd name="T9" fmla="*/ 18 h 21"/>
                <a:gd name="T10" fmla="*/ 8 w 20"/>
                <a:gd name="T11" fmla="*/ 0 h 21"/>
              </a:gdLst>
              <a:ahLst/>
              <a:cxnLst>
                <a:cxn ang="0">
                  <a:pos x="T0" y="T1"/>
                </a:cxn>
                <a:cxn ang="0">
                  <a:pos x="T2" y="T3"/>
                </a:cxn>
                <a:cxn ang="0">
                  <a:pos x="T4" y="T5"/>
                </a:cxn>
                <a:cxn ang="0">
                  <a:pos x="T6" y="T7"/>
                </a:cxn>
                <a:cxn ang="0">
                  <a:pos x="T8" y="T9"/>
                </a:cxn>
                <a:cxn ang="0">
                  <a:pos x="T10" y="T11"/>
                </a:cxn>
              </a:cxnLst>
              <a:rect l="0" t="0" r="r" b="b"/>
              <a:pathLst>
                <a:path w="20" h="21">
                  <a:moveTo>
                    <a:pt x="8" y="0"/>
                  </a:moveTo>
                  <a:lnTo>
                    <a:pt x="8" y="0"/>
                  </a:lnTo>
                  <a:cubicBezTo>
                    <a:pt x="2" y="6"/>
                    <a:pt x="3" y="11"/>
                    <a:pt x="3" y="16"/>
                  </a:cubicBezTo>
                  <a:cubicBezTo>
                    <a:pt x="10" y="16"/>
                    <a:pt x="14" y="18"/>
                    <a:pt x="20" y="12"/>
                  </a:cubicBezTo>
                  <a:cubicBezTo>
                    <a:pt x="14" y="21"/>
                    <a:pt x="8" y="17"/>
                    <a:pt x="2" y="18"/>
                  </a:cubicBezTo>
                  <a:cubicBezTo>
                    <a:pt x="1" y="9"/>
                    <a:pt x="0" y="7"/>
                    <a:pt x="8"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88" name="Freeform 1113"/>
            <p:cNvSpPr>
              <a:spLocks/>
            </p:cNvSpPr>
            <p:nvPr userDrawn="1"/>
          </p:nvSpPr>
          <p:spPr bwMode="auto">
            <a:xfrm>
              <a:off x="250" y="322"/>
              <a:ext cx="6" cy="9"/>
            </a:xfrm>
            <a:custGeom>
              <a:avLst/>
              <a:gdLst>
                <a:gd name="T0" fmla="*/ 0 w 13"/>
                <a:gd name="T1" fmla="*/ 19 h 19"/>
                <a:gd name="T2" fmla="*/ 0 w 13"/>
                <a:gd name="T3" fmla="*/ 19 h 19"/>
                <a:gd name="T4" fmla="*/ 13 w 13"/>
                <a:gd name="T5" fmla="*/ 0 h 19"/>
                <a:gd name="T6" fmla="*/ 13 w 13"/>
                <a:gd name="T7" fmla="*/ 2 h 19"/>
                <a:gd name="T8" fmla="*/ 0 w 13"/>
                <a:gd name="T9" fmla="*/ 19 h 19"/>
              </a:gdLst>
              <a:ahLst/>
              <a:cxnLst>
                <a:cxn ang="0">
                  <a:pos x="T0" y="T1"/>
                </a:cxn>
                <a:cxn ang="0">
                  <a:pos x="T2" y="T3"/>
                </a:cxn>
                <a:cxn ang="0">
                  <a:pos x="T4" y="T5"/>
                </a:cxn>
                <a:cxn ang="0">
                  <a:pos x="T6" y="T7"/>
                </a:cxn>
                <a:cxn ang="0">
                  <a:pos x="T8" y="T9"/>
                </a:cxn>
              </a:cxnLst>
              <a:rect l="0" t="0" r="r" b="b"/>
              <a:pathLst>
                <a:path w="13" h="19">
                  <a:moveTo>
                    <a:pt x="0" y="19"/>
                  </a:moveTo>
                  <a:lnTo>
                    <a:pt x="0" y="19"/>
                  </a:lnTo>
                  <a:lnTo>
                    <a:pt x="13" y="0"/>
                  </a:lnTo>
                  <a:lnTo>
                    <a:pt x="13" y="2"/>
                  </a:lnTo>
                  <a:lnTo>
                    <a:pt x="0" y="19"/>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89" name="Freeform 1114"/>
            <p:cNvSpPr>
              <a:spLocks/>
            </p:cNvSpPr>
            <p:nvPr userDrawn="1"/>
          </p:nvSpPr>
          <p:spPr bwMode="auto">
            <a:xfrm>
              <a:off x="237" y="339"/>
              <a:ext cx="10" cy="9"/>
            </a:xfrm>
            <a:custGeom>
              <a:avLst/>
              <a:gdLst>
                <a:gd name="T0" fmla="*/ 8 w 24"/>
                <a:gd name="T1" fmla="*/ 0 h 20"/>
                <a:gd name="T2" fmla="*/ 8 w 24"/>
                <a:gd name="T3" fmla="*/ 0 h 20"/>
                <a:gd name="T4" fmla="*/ 9 w 24"/>
                <a:gd name="T5" fmla="*/ 16 h 20"/>
                <a:gd name="T6" fmla="*/ 24 w 24"/>
                <a:gd name="T7" fmla="*/ 7 h 20"/>
                <a:gd name="T8" fmla="*/ 8 w 24"/>
                <a:gd name="T9" fmla="*/ 18 h 20"/>
                <a:gd name="T10" fmla="*/ 8 w 24"/>
                <a:gd name="T11" fmla="*/ 0 h 20"/>
              </a:gdLst>
              <a:ahLst/>
              <a:cxnLst>
                <a:cxn ang="0">
                  <a:pos x="T0" y="T1"/>
                </a:cxn>
                <a:cxn ang="0">
                  <a:pos x="T2" y="T3"/>
                </a:cxn>
                <a:cxn ang="0">
                  <a:pos x="T4" y="T5"/>
                </a:cxn>
                <a:cxn ang="0">
                  <a:pos x="T6" y="T7"/>
                </a:cxn>
                <a:cxn ang="0">
                  <a:pos x="T8" y="T9"/>
                </a:cxn>
                <a:cxn ang="0">
                  <a:pos x="T10" y="T11"/>
                </a:cxn>
              </a:cxnLst>
              <a:rect l="0" t="0" r="r" b="b"/>
              <a:pathLst>
                <a:path w="24" h="20">
                  <a:moveTo>
                    <a:pt x="8" y="0"/>
                  </a:moveTo>
                  <a:lnTo>
                    <a:pt x="8" y="0"/>
                  </a:lnTo>
                  <a:cubicBezTo>
                    <a:pt x="4" y="9"/>
                    <a:pt x="7" y="11"/>
                    <a:pt x="9" y="16"/>
                  </a:cubicBezTo>
                  <a:cubicBezTo>
                    <a:pt x="15" y="14"/>
                    <a:pt x="20" y="17"/>
                    <a:pt x="24" y="7"/>
                  </a:cubicBezTo>
                  <a:cubicBezTo>
                    <a:pt x="20" y="20"/>
                    <a:pt x="14" y="16"/>
                    <a:pt x="8" y="18"/>
                  </a:cubicBezTo>
                  <a:cubicBezTo>
                    <a:pt x="4" y="10"/>
                    <a:pt x="0" y="10"/>
                    <a:pt x="8"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90" name="Freeform 1115"/>
            <p:cNvSpPr>
              <a:spLocks/>
            </p:cNvSpPr>
            <p:nvPr userDrawn="1"/>
          </p:nvSpPr>
          <p:spPr bwMode="auto">
            <a:xfrm>
              <a:off x="261" y="326"/>
              <a:ext cx="4" cy="11"/>
            </a:xfrm>
            <a:custGeom>
              <a:avLst/>
              <a:gdLst>
                <a:gd name="T0" fmla="*/ 0 w 10"/>
                <a:gd name="T1" fmla="*/ 24 h 24"/>
                <a:gd name="T2" fmla="*/ 0 w 10"/>
                <a:gd name="T3" fmla="*/ 24 h 24"/>
                <a:gd name="T4" fmla="*/ 7 w 10"/>
                <a:gd name="T5" fmla="*/ 2 h 24"/>
                <a:gd name="T6" fmla="*/ 10 w 10"/>
                <a:gd name="T7" fmla="*/ 0 h 24"/>
                <a:gd name="T8" fmla="*/ 10 w 10"/>
                <a:gd name="T9" fmla="*/ 2 h 24"/>
                <a:gd name="T10" fmla="*/ 0 w 10"/>
                <a:gd name="T11" fmla="*/ 24 h 24"/>
              </a:gdLst>
              <a:ahLst/>
              <a:cxnLst>
                <a:cxn ang="0">
                  <a:pos x="T0" y="T1"/>
                </a:cxn>
                <a:cxn ang="0">
                  <a:pos x="T2" y="T3"/>
                </a:cxn>
                <a:cxn ang="0">
                  <a:pos x="T4" y="T5"/>
                </a:cxn>
                <a:cxn ang="0">
                  <a:pos x="T6" y="T7"/>
                </a:cxn>
                <a:cxn ang="0">
                  <a:pos x="T8" y="T9"/>
                </a:cxn>
                <a:cxn ang="0">
                  <a:pos x="T10" y="T11"/>
                </a:cxn>
              </a:cxnLst>
              <a:rect l="0" t="0" r="r" b="b"/>
              <a:pathLst>
                <a:path w="10" h="24">
                  <a:moveTo>
                    <a:pt x="0" y="24"/>
                  </a:moveTo>
                  <a:lnTo>
                    <a:pt x="0" y="24"/>
                  </a:lnTo>
                  <a:lnTo>
                    <a:pt x="7" y="2"/>
                  </a:lnTo>
                  <a:cubicBezTo>
                    <a:pt x="8" y="2"/>
                    <a:pt x="9" y="1"/>
                    <a:pt x="10" y="0"/>
                  </a:cubicBezTo>
                  <a:lnTo>
                    <a:pt x="10" y="2"/>
                  </a:lnTo>
                  <a:lnTo>
                    <a:pt x="0" y="24"/>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91" name="Freeform 1116"/>
            <p:cNvSpPr>
              <a:spLocks/>
            </p:cNvSpPr>
            <p:nvPr userDrawn="1"/>
          </p:nvSpPr>
          <p:spPr bwMode="auto">
            <a:xfrm>
              <a:off x="251" y="344"/>
              <a:ext cx="11" cy="8"/>
            </a:xfrm>
            <a:custGeom>
              <a:avLst/>
              <a:gdLst>
                <a:gd name="T0" fmla="*/ 5 w 24"/>
                <a:gd name="T1" fmla="*/ 0 h 17"/>
                <a:gd name="T2" fmla="*/ 5 w 24"/>
                <a:gd name="T3" fmla="*/ 0 h 17"/>
                <a:gd name="T4" fmla="*/ 10 w 24"/>
                <a:gd name="T5" fmla="*/ 15 h 17"/>
                <a:gd name="T6" fmla="*/ 24 w 24"/>
                <a:gd name="T7" fmla="*/ 4 h 17"/>
                <a:gd name="T8" fmla="*/ 9 w 24"/>
                <a:gd name="T9" fmla="*/ 17 h 17"/>
                <a:gd name="T10" fmla="*/ 5 w 24"/>
                <a:gd name="T11" fmla="*/ 0 h 17"/>
              </a:gdLst>
              <a:ahLst/>
              <a:cxnLst>
                <a:cxn ang="0">
                  <a:pos x="T0" y="T1"/>
                </a:cxn>
                <a:cxn ang="0">
                  <a:pos x="T2" y="T3"/>
                </a:cxn>
                <a:cxn ang="0">
                  <a:pos x="T4" y="T5"/>
                </a:cxn>
                <a:cxn ang="0">
                  <a:pos x="T6" y="T7"/>
                </a:cxn>
                <a:cxn ang="0">
                  <a:pos x="T8" y="T9"/>
                </a:cxn>
                <a:cxn ang="0">
                  <a:pos x="T10" y="T11"/>
                </a:cxn>
              </a:cxnLst>
              <a:rect l="0" t="0" r="r" b="b"/>
              <a:pathLst>
                <a:path w="24" h="17">
                  <a:moveTo>
                    <a:pt x="5" y="0"/>
                  </a:moveTo>
                  <a:lnTo>
                    <a:pt x="5" y="0"/>
                  </a:lnTo>
                  <a:cubicBezTo>
                    <a:pt x="3" y="10"/>
                    <a:pt x="7" y="10"/>
                    <a:pt x="10" y="15"/>
                  </a:cubicBezTo>
                  <a:cubicBezTo>
                    <a:pt x="16" y="12"/>
                    <a:pt x="21" y="14"/>
                    <a:pt x="24" y="4"/>
                  </a:cubicBezTo>
                  <a:cubicBezTo>
                    <a:pt x="22" y="17"/>
                    <a:pt x="15" y="14"/>
                    <a:pt x="9" y="17"/>
                  </a:cubicBezTo>
                  <a:cubicBezTo>
                    <a:pt x="4" y="10"/>
                    <a:pt x="0" y="12"/>
                    <a:pt x="5"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92" name="Freeform 1117"/>
            <p:cNvSpPr>
              <a:spLocks/>
            </p:cNvSpPr>
            <p:nvPr userDrawn="1"/>
          </p:nvSpPr>
          <p:spPr bwMode="auto">
            <a:xfrm>
              <a:off x="275" y="329"/>
              <a:ext cx="2" cy="9"/>
            </a:xfrm>
            <a:custGeom>
              <a:avLst/>
              <a:gdLst>
                <a:gd name="T0" fmla="*/ 0 w 4"/>
                <a:gd name="T1" fmla="*/ 19 h 19"/>
                <a:gd name="T2" fmla="*/ 0 w 4"/>
                <a:gd name="T3" fmla="*/ 19 h 19"/>
                <a:gd name="T4" fmla="*/ 1 w 4"/>
                <a:gd name="T5" fmla="*/ 3 h 19"/>
                <a:gd name="T6" fmla="*/ 4 w 4"/>
                <a:gd name="T7" fmla="*/ 0 h 19"/>
                <a:gd name="T8" fmla="*/ 0 w 4"/>
                <a:gd name="T9" fmla="*/ 19 h 19"/>
              </a:gdLst>
              <a:ahLst/>
              <a:cxnLst>
                <a:cxn ang="0">
                  <a:pos x="T0" y="T1"/>
                </a:cxn>
                <a:cxn ang="0">
                  <a:pos x="T2" y="T3"/>
                </a:cxn>
                <a:cxn ang="0">
                  <a:pos x="T4" y="T5"/>
                </a:cxn>
                <a:cxn ang="0">
                  <a:pos x="T6" y="T7"/>
                </a:cxn>
                <a:cxn ang="0">
                  <a:pos x="T8" y="T9"/>
                </a:cxn>
              </a:cxnLst>
              <a:rect l="0" t="0" r="r" b="b"/>
              <a:pathLst>
                <a:path w="4" h="19">
                  <a:moveTo>
                    <a:pt x="0" y="19"/>
                  </a:moveTo>
                  <a:lnTo>
                    <a:pt x="0" y="19"/>
                  </a:lnTo>
                  <a:lnTo>
                    <a:pt x="1" y="3"/>
                  </a:lnTo>
                  <a:cubicBezTo>
                    <a:pt x="2" y="2"/>
                    <a:pt x="3" y="1"/>
                    <a:pt x="4" y="0"/>
                  </a:cubicBezTo>
                  <a:lnTo>
                    <a:pt x="0" y="19"/>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93" name="Freeform 1118"/>
            <p:cNvSpPr>
              <a:spLocks/>
            </p:cNvSpPr>
            <p:nvPr userDrawn="1"/>
          </p:nvSpPr>
          <p:spPr bwMode="auto">
            <a:xfrm>
              <a:off x="268" y="343"/>
              <a:ext cx="11" cy="6"/>
            </a:xfrm>
            <a:custGeom>
              <a:avLst/>
              <a:gdLst>
                <a:gd name="T0" fmla="*/ 2 w 24"/>
                <a:gd name="T1" fmla="*/ 0 h 14"/>
                <a:gd name="T2" fmla="*/ 2 w 24"/>
                <a:gd name="T3" fmla="*/ 0 h 14"/>
                <a:gd name="T4" fmla="*/ 11 w 24"/>
                <a:gd name="T5" fmla="*/ 12 h 14"/>
                <a:gd name="T6" fmla="*/ 22 w 24"/>
                <a:gd name="T7" fmla="*/ 0 h 14"/>
                <a:gd name="T8" fmla="*/ 11 w 24"/>
                <a:gd name="T9" fmla="*/ 14 h 14"/>
                <a:gd name="T10" fmla="*/ 2 w 24"/>
                <a:gd name="T11" fmla="*/ 0 h 14"/>
              </a:gdLst>
              <a:ahLst/>
              <a:cxnLst>
                <a:cxn ang="0">
                  <a:pos x="T0" y="T1"/>
                </a:cxn>
                <a:cxn ang="0">
                  <a:pos x="T2" y="T3"/>
                </a:cxn>
                <a:cxn ang="0">
                  <a:pos x="T4" y="T5"/>
                </a:cxn>
                <a:cxn ang="0">
                  <a:pos x="T6" y="T7"/>
                </a:cxn>
                <a:cxn ang="0">
                  <a:pos x="T8" y="T9"/>
                </a:cxn>
                <a:cxn ang="0">
                  <a:pos x="T10" y="T11"/>
                </a:cxn>
              </a:cxnLst>
              <a:rect l="0" t="0" r="r" b="b"/>
              <a:pathLst>
                <a:path w="24" h="14">
                  <a:moveTo>
                    <a:pt x="2" y="0"/>
                  </a:moveTo>
                  <a:lnTo>
                    <a:pt x="2" y="0"/>
                  </a:lnTo>
                  <a:cubicBezTo>
                    <a:pt x="2" y="10"/>
                    <a:pt x="8" y="8"/>
                    <a:pt x="11" y="12"/>
                  </a:cubicBezTo>
                  <a:cubicBezTo>
                    <a:pt x="16" y="8"/>
                    <a:pt x="22" y="11"/>
                    <a:pt x="22" y="0"/>
                  </a:cubicBezTo>
                  <a:cubicBezTo>
                    <a:pt x="24" y="14"/>
                    <a:pt x="16" y="10"/>
                    <a:pt x="11" y="14"/>
                  </a:cubicBezTo>
                  <a:cubicBezTo>
                    <a:pt x="5" y="8"/>
                    <a:pt x="0" y="12"/>
                    <a:pt x="2"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94" name="Freeform 1119"/>
            <p:cNvSpPr>
              <a:spLocks/>
            </p:cNvSpPr>
            <p:nvPr userDrawn="1"/>
          </p:nvSpPr>
          <p:spPr bwMode="auto">
            <a:xfrm>
              <a:off x="249" y="294"/>
              <a:ext cx="9" cy="2"/>
            </a:xfrm>
            <a:custGeom>
              <a:avLst/>
              <a:gdLst>
                <a:gd name="T0" fmla="*/ 0 w 20"/>
                <a:gd name="T1" fmla="*/ 3 h 3"/>
                <a:gd name="T2" fmla="*/ 0 w 20"/>
                <a:gd name="T3" fmla="*/ 3 h 3"/>
                <a:gd name="T4" fmla="*/ 16 w 20"/>
                <a:gd name="T5" fmla="*/ 0 h 3"/>
                <a:gd name="T6" fmla="*/ 20 w 20"/>
                <a:gd name="T7" fmla="*/ 2 h 3"/>
                <a:gd name="T8" fmla="*/ 0 w 20"/>
                <a:gd name="T9" fmla="*/ 3 h 3"/>
              </a:gdLst>
              <a:ahLst/>
              <a:cxnLst>
                <a:cxn ang="0">
                  <a:pos x="T0" y="T1"/>
                </a:cxn>
                <a:cxn ang="0">
                  <a:pos x="T2" y="T3"/>
                </a:cxn>
                <a:cxn ang="0">
                  <a:pos x="T4" y="T5"/>
                </a:cxn>
                <a:cxn ang="0">
                  <a:pos x="T6" y="T7"/>
                </a:cxn>
                <a:cxn ang="0">
                  <a:pos x="T8" y="T9"/>
                </a:cxn>
              </a:cxnLst>
              <a:rect l="0" t="0" r="r" b="b"/>
              <a:pathLst>
                <a:path w="20" h="3">
                  <a:moveTo>
                    <a:pt x="0" y="3"/>
                  </a:moveTo>
                  <a:lnTo>
                    <a:pt x="0" y="3"/>
                  </a:lnTo>
                  <a:cubicBezTo>
                    <a:pt x="0" y="3"/>
                    <a:pt x="13" y="1"/>
                    <a:pt x="16" y="0"/>
                  </a:cubicBezTo>
                  <a:cubicBezTo>
                    <a:pt x="17" y="1"/>
                    <a:pt x="20" y="2"/>
                    <a:pt x="20" y="2"/>
                  </a:cubicBezTo>
                  <a:lnTo>
                    <a:pt x="0" y="3"/>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95" name="Freeform 1120"/>
            <p:cNvSpPr>
              <a:spLocks/>
            </p:cNvSpPr>
            <p:nvPr userDrawn="1"/>
          </p:nvSpPr>
          <p:spPr bwMode="auto">
            <a:xfrm>
              <a:off x="236" y="293"/>
              <a:ext cx="8" cy="7"/>
            </a:xfrm>
            <a:custGeom>
              <a:avLst/>
              <a:gdLst>
                <a:gd name="T0" fmla="*/ 17 w 18"/>
                <a:gd name="T1" fmla="*/ 0 h 16"/>
                <a:gd name="T2" fmla="*/ 17 w 18"/>
                <a:gd name="T3" fmla="*/ 0 h 16"/>
                <a:gd name="T4" fmla="*/ 3 w 18"/>
                <a:gd name="T5" fmla="*/ 9 h 16"/>
                <a:gd name="T6" fmla="*/ 18 w 18"/>
                <a:gd name="T7" fmla="*/ 15 h 16"/>
                <a:gd name="T8" fmla="*/ 0 w 18"/>
                <a:gd name="T9" fmla="*/ 10 h 16"/>
                <a:gd name="T10" fmla="*/ 17 w 18"/>
                <a:gd name="T11" fmla="*/ 0 h 16"/>
              </a:gdLst>
              <a:ahLst/>
              <a:cxnLst>
                <a:cxn ang="0">
                  <a:pos x="T0" y="T1"/>
                </a:cxn>
                <a:cxn ang="0">
                  <a:pos x="T2" y="T3"/>
                </a:cxn>
                <a:cxn ang="0">
                  <a:pos x="T4" y="T5"/>
                </a:cxn>
                <a:cxn ang="0">
                  <a:pos x="T6" y="T7"/>
                </a:cxn>
                <a:cxn ang="0">
                  <a:pos x="T8" y="T9"/>
                </a:cxn>
                <a:cxn ang="0">
                  <a:pos x="T10" y="T11"/>
                </a:cxn>
              </a:cxnLst>
              <a:rect l="0" t="0" r="r" b="b"/>
              <a:pathLst>
                <a:path w="18" h="16">
                  <a:moveTo>
                    <a:pt x="17" y="0"/>
                  </a:moveTo>
                  <a:lnTo>
                    <a:pt x="17" y="0"/>
                  </a:lnTo>
                  <a:cubicBezTo>
                    <a:pt x="8" y="2"/>
                    <a:pt x="5" y="4"/>
                    <a:pt x="3" y="9"/>
                  </a:cubicBezTo>
                  <a:cubicBezTo>
                    <a:pt x="6" y="13"/>
                    <a:pt x="13" y="15"/>
                    <a:pt x="18" y="15"/>
                  </a:cubicBezTo>
                  <a:cubicBezTo>
                    <a:pt x="10" y="16"/>
                    <a:pt x="3" y="14"/>
                    <a:pt x="0" y="10"/>
                  </a:cubicBezTo>
                  <a:cubicBezTo>
                    <a:pt x="3" y="3"/>
                    <a:pt x="8" y="0"/>
                    <a:pt x="17"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96" name="Freeform 1121"/>
            <p:cNvSpPr>
              <a:spLocks/>
            </p:cNvSpPr>
            <p:nvPr userDrawn="1"/>
          </p:nvSpPr>
          <p:spPr bwMode="auto">
            <a:xfrm>
              <a:off x="251" y="303"/>
              <a:ext cx="4" cy="1"/>
            </a:xfrm>
            <a:custGeom>
              <a:avLst/>
              <a:gdLst>
                <a:gd name="T0" fmla="*/ 0 w 9"/>
                <a:gd name="T1" fmla="*/ 4 h 4"/>
                <a:gd name="T2" fmla="*/ 0 w 9"/>
                <a:gd name="T3" fmla="*/ 4 h 4"/>
                <a:gd name="T4" fmla="*/ 9 w 9"/>
                <a:gd name="T5" fmla="*/ 0 h 4"/>
                <a:gd name="T6" fmla="*/ 9 w 9"/>
                <a:gd name="T7" fmla="*/ 1 h 4"/>
                <a:gd name="T8" fmla="*/ 0 w 9"/>
                <a:gd name="T9" fmla="*/ 4 h 4"/>
              </a:gdLst>
              <a:ahLst/>
              <a:cxnLst>
                <a:cxn ang="0">
                  <a:pos x="T0" y="T1"/>
                </a:cxn>
                <a:cxn ang="0">
                  <a:pos x="T2" y="T3"/>
                </a:cxn>
                <a:cxn ang="0">
                  <a:pos x="T4" y="T5"/>
                </a:cxn>
                <a:cxn ang="0">
                  <a:pos x="T6" y="T7"/>
                </a:cxn>
                <a:cxn ang="0">
                  <a:pos x="T8" y="T9"/>
                </a:cxn>
              </a:cxnLst>
              <a:rect l="0" t="0" r="r" b="b"/>
              <a:pathLst>
                <a:path w="9" h="4">
                  <a:moveTo>
                    <a:pt x="0" y="4"/>
                  </a:moveTo>
                  <a:lnTo>
                    <a:pt x="0" y="4"/>
                  </a:lnTo>
                  <a:lnTo>
                    <a:pt x="9" y="0"/>
                  </a:lnTo>
                  <a:lnTo>
                    <a:pt x="9" y="1"/>
                  </a:lnTo>
                  <a:lnTo>
                    <a:pt x="0" y="4"/>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97" name="Freeform 1122"/>
            <p:cNvSpPr>
              <a:spLocks/>
            </p:cNvSpPr>
            <p:nvPr userDrawn="1"/>
          </p:nvSpPr>
          <p:spPr bwMode="auto">
            <a:xfrm>
              <a:off x="241" y="303"/>
              <a:ext cx="7" cy="8"/>
            </a:xfrm>
            <a:custGeom>
              <a:avLst/>
              <a:gdLst>
                <a:gd name="T0" fmla="*/ 11 w 16"/>
                <a:gd name="T1" fmla="*/ 0 h 18"/>
                <a:gd name="T2" fmla="*/ 11 w 16"/>
                <a:gd name="T3" fmla="*/ 0 h 18"/>
                <a:gd name="T4" fmla="*/ 3 w 16"/>
                <a:gd name="T5" fmla="*/ 11 h 18"/>
                <a:gd name="T6" fmla="*/ 16 w 16"/>
                <a:gd name="T7" fmla="*/ 14 h 18"/>
                <a:gd name="T8" fmla="*/ 0 w 16"/>
                <a:gd name="T9" fmla="*/ 12 h 18"/>
                <a:gd name="T10" fmla="*/ 11 w 16"/>
                <a:gd name="T11" fmla="*/ 0 h 18"/>
              </a:gdLst>
              <a:ahLst/>
              <a:cxnLst>
                <a:cxn ang="0">
                  <a:pos x="T0" y="T1"/>
                </a:cxn>
                <a:cxn ang="0">
                  <a:pos x="T2" y="T3"/>
                </a:cxn>
                <a:cxn ang="0">
                  <a:pos x="T4" y="T5"/>
                </a:cxn>
                <a:cxn ang="0">
                  <a:pos x="T6" y="T7"/>
                </a:cxn>
                <a:cxn ang="0">
                  <a:pos x="T8" y="T9"/>
                </a:cxn>
                <a:cxn ang="0">
                  <a:pos x="T10" y="T11"/>
                </a:cxn>
              </a:cxnLst>
              <a:rect l="0" t="0" r="r" b="b"/>
              <a:pathLst>
                <a:path w="16" h="18">
                  <a:moveTo>
                    <a:pt x="11" y="0"/>
                  </a:moveTo>
                  <a:lnTo>
                    <a:pt x="11" y="0"/>
                  </a:lnTo>
                  <a:cubicBezTo>
                    <a:pt x="4" y="2"/>
                    <a:pt x="4" y="6"/>
                    <a:pt x="3" y="11"/>
                  </a:cubicBezTo>
                  <a:cubicBezTo>
                    <a:pt x="6" y="14"/>
                    <a:pt x="12" y="16"/>
                    <a:pt x="16" y="14"/>
                  </a:cubicBezTo>
                  <a:cubicBezTo>
                    <a:pt x="9" y="18"/>
                    <a:pt x="4" y="14"/>
                    <a:pt x="0" y="12"/>
                  </a:cubicBezTo>
                  <a:cubicBezTo>
                    <a:pt x="2" y="5"/>
                    <a:pt x="3" y="1"/>
                    <a:pt x="1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98" name="Freeform 1123"/>
            <p:cNvSpPr>
              <a:spLocks/>
            </p:cNvSpPr>
            <p:nvPr userDrawn="1"/>
          </p:nvSpPr>
          <p:spPr bwMode="auto">
            <a:xfrm>
              <a:off x="248" y="311"/>
              <a:ext cx="9" cy="8"/>
            </a:xfrm>
            <a:custGeom>
              <a:avLst/>
              <a:gdLst>
                <a:gd name="T0" fmla="*/ 7 w 19"/>
                <a:gd name="T1" fmla="*/ 0 h 18"/>
                <a:gd name="T2" fmla="*/ 7 w 19"/>
                <a:gd name="T3" fmla="*/ 0 h 18"/>
                <a:gd name="T4" fmla="*/ 5 w 19"/>
                <a:gd name="T5" fmla="*/ 14 h 18"/>
                <a:gd name="T6" fmla="*/ 19 w 19"/>
                <a:gd name="T7" fmla="*/ 11 h 18"/>
                <a:gd name="T8" fmla="*/ 3 w 19"/>
                <a:gd name="T9" fmla="*/ 17 h 18"/>
                <a:gd name="T10" fmla="*/ 7 w 19"/>
                <a:gd name="T11" fmla="*/ 0 h 18"/>
              </a:gdLst>
              <a:ahLst/>
              <a:cxnLst>
                <a:cxn ang="0">
                  <a:pos x="T0" y="T1"/>
                </a:cxn>
                <a:cxn ang="0">
                  <a:pos x="T2" y="T3"/>
                </a:cxn>
                <a:cxn ang="0">
                  <a:pos x="T4" y="T5"/>
                </a:cxn>
                <a:cxn ang="0">
                  <a:pos x="T6" y="T7"/>
                </a:cxn>
                <a:cxn ang="0">
                  <a:pos x="T8" y="T9"/>
                </a:cxn>
                <a:cxn ang="0">
                  <a:pos x="T10" y="T11"/>
                </a:cxn>
              </a:cxnLst>
              <a:rect l="0" t="0" r="r" b="b"/>
              <a:pathLst>
                <a:path w="19" h="18">
                  <a:moveTo>
                    <a:pt x="7" y="0"/>
                  </a:moveTo>
                  <a:lnTo>
                    <a:pt x="7" y="0"/>
                  </a:lnTo>
                  <a:cubicBezTo>
                    <a:pt x="2" y="5"/>
                    <a:pt x="4" y="9"/>
                    <a:pt x="5" y="14"/>
                  </a:cubicBezTo>
                  <a:cubicBezTo>
                    <a:pt x="10" y="14"/>
                    <a:pt x="15" y="15"/>
                    <a:pt x="19" y="11"/>
                  </a:cubicBezTo>
                  <a:cubicBezTo>
                    <a:pt x="14" y="18"/>
                    <a:pt x="9" y="16"/>
                    <a:pt x="3" y="17"/>
                  </a:cubicBezTo>
                  <a:cubicBezTo>
                    <a:pt x="1" y="8"/>
                    <a:pt x="0" y="5"/>
                    <a:pt x="7"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99" name="Freeform 1124"/>
            <p:cNvSpPr>
              <a:spLocks/>
            </p:cNvSpPr>
            <p:nvPr userDrawn="1"/>
          </p:nvSpPr>
          <p:spPr bwMode="auto">
            <a:xfrm>
              <a:off x="258" y="306"/>
              <a:ext cx="4" cy="4"/>
            </a:xfrm>
            <a:custGeom>
              <a:avLst/>
              <a:gdLst>
                <a:gd name="T0" fmla="*/ 0 w 9"/>
                <a:gd name="T1" fmla="*/ 8 h 8"/>
                <a:gd name="T2" fmla="*/ 0 w 9"/>
                <a:gd name="T3" fmla="*/ 8 h 8"/>
                <a:gd name="T4" fmla="*/ 7 w 9"/>
                <a:gd name="T5" fmla="*/ 0 h 8"/>
                <a:gd name="T6" fmla="*/ 9 w 9"/>
                <a:gd name="T7" fmla="*/ 1 h 8"/>
                <a:gd name="T8" fmla="*/ 0 w 9"/>
                <a:gd name="T9" fmla="*/ 8 h 8"/>
              </a:gdLst>
              <a:ahLst/>
              <a:cxnLst>
                <a:cxn ang="0">
                  <a:pos x="T0" y="T1"/>
                </a:cxn>
                <a:cxn ang="0">
                  <a:pos x="T2" y="T3"/>
                </a:cxn>
                <a:cxn ang="0">
                  <a:pos x="T4" y="T5"/>
                </a:cxn>
                <a:cxn ang="0">
                  <a:pos x="T6" y="T7"/>
                </a:cxn>
                <a:cxn ang="0">
                  <a:pos x="T8" y="T9"/>
                </a:cxn>
              </a:cxnLst>
              <a:rect l="0" t="0" r="r" b="b"/>
              <a:pathLst>
                <a:path w="9" h="8">
                  <a:moveTo>
                    <a:pt x="0" y="8"/>
                  </a:moveTo>
                  <a:lnTo>
                    <a:pt x="0" y="8"/>
                  </a:lnTo>
                  <a:lnTo>
                    <a:pt x="7" y="0"/>
                  </a:lnTo>
                  <a:lnTo>
                    <a:pt x="9" y="1"/>
                  </a:lnTo>
                  <a:lnTo>
                    <a:pt x="0" y="8"/>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00" name="Freeform 1125"/>
            <p:cNvSpPr>
              <a:spLocks/>
            </p:cNvSpPr>
            <p:nvPr userDrawn="1"/>
          </p:nvSpPr>
          <p:spPr bwMode="auto">
            <a:xfrm>
              <a:off x="265" y="312"/>
              <a:ext cx="2" cy="4"/>
            </a:xfrm>
            <a:custGeom>
              <a:avLst/>
              <a:gdLst>
                <a:gd name="T0" fmla="*/ 0 w 5"/>
                <a:gd name="T1" fmla="*/ 10 h 10"/>
                <a:gd name="T2" fmla="*/ 0 w 5"/>
                <a:gd name="T3" fmla="*/ 10 h 10"/>
                <a:gd name="T4" fmla="*/ 4 w 5"/>
                <a:gd name="T5" fmla="*/ 0 h 10"/>
                <a:gd name="T6" fmla="*/ 5 w 5"/>
                <a:gd name="T7" fmla="*/ 2 h 10"/>
                <a:gd name="T8" fmla="*/ 0 w 5"/>
                <a:gd name="T9" fmla="*/ 10 h 10"/>
              </a:gdLst>
              <a:ahLst/>
              <a:cxnLst>
                <a:cxn ang="0">
                  <a:pos x="T0" y="T1"/>
                </a:cxn>
                <a:cxn ang="0">
                  <a:pos x="T2" y="T3"/>
                </a:cxn>
                <a:cxn ang="0">
                  <a:pos x="T4" y="T5"/>
                </a:cxn>
                <a:cxn ang="0">
                  <a:pos x="T6" y="T7"/>
                </a:cxn>
                <a:cxn ang="0">
                  <a:pos x="T8" y="T9"/>
                </a:cxn>
              </a:cxnLst>
              <a:rect l="0" t="0" r="r" b="b"/>
              <a:pathLst>
                <a:path w="5" h="10">
                  <a:moveTo>
                    <a:pt x="0" y="10"/>
                  </a:moveTo>
                  <a:lnTo>
                    <a:pt x="0" y="10"/>
                  </a:lnTo>
                  <a:lnTo>
                    <a:pt x="4" y="0"/>
                  </a:lnTo>
                  <a:lnTo>
                    <a:pt x="5" y="2"/>
                  </a:lnTo>
                  <a:lnTo>
                    <a:pt x="0" y="1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01" name="Freeform 1126"/>
            <p:cNvSpPr>
              <a:spLocks/>
            </p:cNvSpPr>
            <p:nvPr userDrawn="1"/>
          </p:nvSpPr>
          <p:spPr bwMode="auto">
            <a:xfrm>
              <a:off x="257" y="319"/>
              <a:ext cx="8" cy="7"/>
            </a:xfrm>
            <a:custGeom>
              <a:avLst/>
              <a:gdLst>
                <a:gd name="T0" fmla="*/ 5 w 19"/>
                <a:gd name="T1" fmla="*/ 0 h 16"/>
                <a:gd name="T2" fmla="*/ 5 w 19"/>
                <a:gd name="T3" fmla="*/ 0 h 16"/>
                <a:gd name="T4" fmla="*/ 7 w 19"/>
                <a:gd name="T5" fmla="*/ 12 h 16"/>
                <a:gd name="T6" fmla="*/ 19 w 19"/>
                <a:gd name="T7" fmla="*/ 8 h 16"/>
                <a:gd name="T8" fmla="*/ 6 w 19"/>
                <a:gd name="T9" fmla="*/ 14 h 16"/>
                <a:gd name="T10" fmla="*/ 5 w 19"/>
                <a:gd name="T11" fmla="*/ 0 h 16"/>
              </a:gdLst>
              <a:ahLst/>
              <a:cxnLst>
                <a:cxn ang="0">
                  <a:pos x="T0" y="T1"/>
                </a:cxn>
                <a:cxn ang="0">
                  <a:pos x="T2" y="T3"/>
                </a:cxn>
                <a:cxn ang="0">
                  <a:pos x="T4" y="T5"/>
                </a:cxn>
                <a:cxn ang="0">
                  <a:pos x="T6" y="T7"/>
                </a:cxn>
                <a:cxn ang="0">
                  <a:pos x="T8" y="T9"/>
                </a:cxn>
                <a:cxn ang="0">
                  <a:pos x="T10" y="T11"/>
                </a:cxn>
              </a:cxnLst>
              <a:rect l="0" t="0" r="r" b="b"/>
              <a:pathLst>
                <a:path w="19" h="16">
                  <a:moveTo>
                    <a:pt x="5" y="0"/>
                  </a:moveTo>
                  <a:lnTo>
                    <a:pt x="5" y="0"/>
                  </a:lnTo>
                  <a:cubicBezTo>
                    <a:pt x="2" y="5"/>
                    <a:pt x="6" y="8"/>
                    <a:pt x="7" y="12"/>
                  </a:cubicBezTo>
                  <a:cubicBezTo>
                    <a:pt x="12" y="12"/>
                    <a:pt x="16" y="12"/>
                    <a:pt x="19" y="8"/>
                  </a:cubicBezTo>
                  <a:cubicBezTo>
                    <a:pt x="16" y="16"/>
                    <a:pt x="11" y="13"/>
                    <a:pt x="6" y="14"/>
                  </a:cubicBezTo>
                  <a:cubicBezTo>
                    <a:pt x="4" y="9"/>
                    <a:pt x="0" y="7"/>
                    <a:pt x="5"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02" name="Freeform 1127"/>
            <p:cNvSpPr>
              <a:spLocks/>
            </p:cNvSpPr>
            <p:nvPr userDrawn="1"/>
          </p:nvSpPr>
          <p:spPr bwMode="auto">
            <a:xfrm>
              <a:off x="266" y="324"/>
              <a:ext cx="9" cy="6"/>
            </a:xfrm>
            <a:custGeom>
              <a:avLst/>
              <a:gdLst>
                <a:gd name="T0" fmla="*/ 4 w 20"/>
                <a:gd name="T1" fmla="*/ 0 h 14"/>
                <a:gd name="T2" fmla="*/ 4 w 20"/>
                <a:gd name="T3" fmla="*/ 0 h 14"/>
                <a:gd name="T4" fmla="*/ 8 w 20"/>
                <a:gd name="T5" fmla="*/ 11 h 14"/>
                <a:gd name="T6" fmla="*/ 20 w 20"/>
                <a:gd name="T7" fmla="*/ 4 h 14"/>
                <a:gd name="T8" fmla="*/ 8 w 20"/>
                <a:gd name="T9" fmla="*/ 14 h 14"/>
                <a:gd name="T10" fmla="*/ 4 w 20"/>
                <a:gd name="T11" fmla="*/ 0 h 14"/>
              </a:gdLst>
              <a:ahLst/>
              <a:cxnLst>
                <a:cxn ang="0">
                  <a:pos x="T0" y="T1"/>
                </a:cxn>
                <a:cxn ang="0">
                  <a:pos x="T2" y="T3"/>
                </a:cxn>
                <a:cxn ang="0">
                  <a:pos x="T4" y="T5"/>
                </a:cxn>
                <a:cxn ang="0">
                  <a:pos x="T6" y="T7"/>
                </a:cxn>
                <a:cxn ang="0">
                  <a:pos x="T8" y="T9"/>
                </a:cxn>
                <a:cxn ang="0">
                  <a:pos x="T10" y="T11"/>
                </a:cxn>
              </a:cxnLst>
              <a:rect l="0" t="0" r="r" b="b"/>
              <a:pathLst>
                <a:path w="20" h="14">
                  <a:moveTo>
                    <a:pt x="4" y="0"/>
                  </a:moveTo>
                  <a:lnTo>
                    <a:pt x="4" y="0"/>
                  </a:lnTo>
                  <a:cubicBezTo>
                    <a:pt x="2" y="6"/>
                    <a:pt x="6" y="7"/>
                    <a:pt x="8" y="11"/>
                  </a:cubicBezTo>
                  <a:cubicBezTo>
                    <a:pt x="14" y="9"/>
                    <a:pt x="18" y="9"/>
                    <a:pt x="20" y="4"/>
                  </a:cubicBezTo>
                  <a:cubicBezTo>
                    <a:pt x="19" y="12"/>
                    <a:pt x="13" y="11"/>
                    <a:pt x="8" y="14"/>
                  </a:cubicBezTo>
                  <a:cubicBezTo>
                    <a:pt x="6" y="9"/>
                    <a:pt x="0" y="7"/>
                    <a:pt x="4"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03" name="Freeform 1128"/>
            <p:cNvSpPr>
              <a:spLocks/>
            </p:cNvSpPr>
            <p:nvPr userDrawn="1"/>
          </p:nvSpPr>
          <p:spPr bwMode="auto">
            <a:xfrm>
              <a:off x="278" y="327"/>
              <a:ext cx="9" cy="5"/>
            </a:xfrm>
            <a:custGeom>
              <a:avLst/>
              <a:gdLst>
                <a:gd name="T0" fmla="*/ 1 w 21"/>
                <a:gd name="T1" fmla="*/ 0 h 12"/>
                <a:gd name="T2" fmla="*/ 1 w 21"/>
                <a:gd name="T3" fmla="*/ 0 h 12"/>
                <a:gd name="T4" fmla="*/ 11 w 21"/>
                <a:gd name="T5" fmla="*/ 9 h 12"/>
                <a:gd name="T6" fmla="*/ 19 w 21"/>
                <a:gd name="T7" fmla="*/ 1 h 12"/>
                <a:gd name="T8" fmla="*/ 11 w 21"/>
                <a:gd name="T9" fmla="*/ 12 h 12"/>
                <a:gd name="T10" fmla="*/ 1 w 21"/>
                <a:gd name="T11" fmla="*/ 0 h 12"/>
              </a:gdLst>
              <a:ahLst/>
              <a:cxnLst>
                <a:cxn ang="0">
                  <a:pos x="T0" y="T1"/>
                </a:cxn>
                <a:cxn ang="0">
                  <a:pos x="T2" y="T3"/>
                </a:cxn>
                <a:cxn ang="0">
                  <a:pos x="T4" y="T5"/>
                </a:cxn>
                <a:cxn ang="0">
                  <a:pos x="T6" y="T7"/>
                </a:cxn>
                <a:cxn ang="0">
                  <a:pos x="T8" y="T9"/>
                </a:cxn>
                <a:cxn ang="0">
                  <a:pos x="T10" y="T11"/>
                </a:cxn>
              </a:cxnLst>
              <a:rect l="0" t="0" r="r" b="b"/>
              <a:pathLst>
                <a:path w="21" h="12">
                  <a:moveTo>
                    <a:pt x="1" y="0"/>
                  </a:moveTo>
                  <a:lnTo>
                    <a:pt x="1" y="0"/>
                  </a:lnTo>
                  <a:cubicBezTo>
                    <a:pt x="1" y="6"/>
                    <a:pt x="8" y="6"/>
                    <a:pt x="11" y="9"/>
                  </a:cubicBezTo>
                  <a:cubicBezTo>
                    <a:pt x="15" y="7"/>
                    <a:pt x="19" y="7"/>
                    <a:pt x="19" y="1"/>
                  </a:cubicBezTo>
                  <a:cubicBezTo>
                    <a:pt x="21" y="10"/>
                    <a:pt x="15" y="8"/>
                    <a:pt x="11" y="12"/>
                  </a:cubicBezTo>
                  <a:cubicBezTo>
                    <a:pt x="7" y="8"/>
                    <a:pt x="0" y="9"/>
                    <a:pt x="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04" name="Freeform 1129"/>
            <p:cNvSpPr>
              <a:spLocks/>
            </p:cNvSpPr>
            <p:nvPr userDrawn="1"/>
          </p:nvSpPr>
          <p:spPr bwMode="auto">
            <a:xfrm>
              <a:off x="282" y="314"/>
              <a:ext cx="1" cy="7"/>
            </a:xfrm>
            <a:custGeom>
              <a:avLst/>
              <a:gdLst>
                <a:gd name="T0" fmla="*/ 0 w 2"/>
                <a:gd name="T1" fmla="*/ 1 h 15"/>
                <a:gd name="T2" fmla="*/ 0 w 2"/>
                <a:gd name="T3" fmla="*/ 1 h 15"/>
                <a:gd name="T4" fmla="*/ 2 w 2"/>
                <a:gd name="T5" fmla="*/ 0 h 15"/>
                <a:gd name="T6" fmla="*/ 1 w 2"/>
                <a:gd name="T7" fmla="*/ 15 h 15"/>
                <a:gd name="T8" fmla="*/ 0 w 2"/>
                <a:gd name="T9" fmla="*/ 1 h 15"/>
              </a:gdLst>
              <a:ahLst/>
              <a:cxnLst>
                <a:cxn ang="0">
                  <a:pos x="T0" y="T1"/>
                </a:cxn>
                <a:cxn ang="0">
                  <a:pos x="T2" y="T3"/>
                </a:cxn>
                <a:cxn ang="0">
                  <a:pos x="T4" y="T5"/>
                </a:cxn>
                <a:cxn ang="0">
                  <a:pos x="T6" y="T7"/>
                </a:cxn>
                <a:cxn ang="0">
                  <a:pos x="T8" y="T9"/>
                </a:cxn>
              </a:cxnLst>
              <a:rect l="0" t="0" r="r" b="b"/>
              <a:pathLst>
                <a:path w="2" h="15">
                  <a:moveTo>
                    <a:pt x="0" y="1"/>
                  </a:moveTo>
                  <a:lnTo>
                    <a:pt x="0" y="1"/>
                  </a:lnTo>
                  <a:lnTo>
                    <a:pt x="2" y="0"/>
                  </a:lnTo>
                  <a:lnTo>
                    <a:pt x="1" y="15"/>
                  </a:ln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05" name="Freeform 1130"/>
            <p:cNvSpPr>
              <a:spLocks/>
            </p:cNvSpPr>
            <p:nvPr userDrawn="1"/>
          </p:nvSpPr>
          <p:spPr bwMode="auto">
            <a:xfrm>
              <a:off x="290" y="326"/>
              <a:ext cx="8" cy="6"/>
            </a:xfrm>
            <a:custGeom>
              <a:avLst/>
              <a:gdLst>
                <a:gd name="T0" fmla="*/ 16 w 20"/>
                <a:gd name="T1" fmla="*/ 0 h 12"/>
                <a:gd name="T2" fmla="*/ 16 w 20"/>
                <a:gd name="T3" fmla="*/ 0 h 12"/>
                <a:gd name="T4" fmla="*/ 11 w 20"/>
                <a:gd name="T5" fmla="*/ 12 h 12"/>
                <a:gd name="T6" fmla="*/ 0 w 20"/>
                <a:gd name="T7" fmla="*/ 2 h 12"/>
                <a:gd name="T8" fmla="*/ 11 w 20"/>
                <a:gd name="T9" fmla="*/ 10 h 12"/>
                <a:gd name="T10" fmla="*/ 16 w 20"/>
                <a:gd name="T11" fmla="*/ 0 h 12"/>
              </a:gdLst>
              <a:ahLst/>
              <a:cxnLst>
                <a:cxn ang="0">
                  <a:pos x="T0" y="T1"/>
                </a:cxn>
                <a:cxn ang="0">
                  <a:pos x="T2" y="T3"/>
                </a:cxn>
                <a:cxn ang="0">
                  <a:pos x="T4" y="T5"/>
                </a:cxn>
                <a:cxn ang="0">
                  <a:pos x="T6" y="T7"/>
                </a:cxn>
                <a:cxn ang="0">
                  <a:pos x="T8" y="T9"/>
                </a:cxn>
                <a:cxn ang="0">
                  <a:pos x="T10" y="T11"/>
                </a:cxn>
              </a:cxnLst>
              <a:rect l="0" t="0" r="r" b="b"/>
              <a:pathLst>
                <a:path w="20" h="12">
                  <a:moveTo>
                    <a:pt x="16" y="0"/>
                  </a:moveTo>
                  <a:lnTo>
                    <a:pt x="16" y="0"/>
                  </a:lnTo>
                  <a:cubicBezTo>
                    <a:pt x="20" y="7"/>
                    <a:pt x="14" y="8"/>
                    <a:pt x="11" y="12"/>
                  </a:cubicBezTo>
                  <a:cubicBezTo>
                    <a:pt x="7" y="9"/>
                    <a:pt x="0" y="10"/>
                    <a:pt x="0" y="2"/>
                  </a:cubicBezTo>
                  <a:cubicBezTo>
                    <a:pt x="1" y="7"/>
                    <a:pt x="6" y="7"/>
                    <a:pt x="11" y="10"/>
                  </a:cubicBezTo>
                  <a:cubicBezTo>
                    <a:pt x="14" y="6"/>
                    <a:pt x="17" y="6"/>
                    <a:pt x="16"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06" name="Freeform 1131"/>
            <p:cNvSpPr>
              <a:spLocks/>
            </p:cNvSpPr>
            <p:nvPr userDrawn="1"/>
          </p:nvSpPr>
          <p:spPr bwMode="auto">
            <a:xfrm>
              <a:off x="291" y="316"/>
              <a:ext cx="2" cy="6"/>
            </a:xfrm>
            <a:custGeom>
              <a:avLst/>
              <a:gdLst>
                <a:gd name="T0" fmla="*/ 0 w 4"/>
                <a:gd name="T1" fmla="*/ 1 h 14"/>
                <a:gd name="T2" fmla="*/ 0 w 4"/>
                <a:gd name="T3" fmla="*/ 1 h 14"/>
                <a:gd name="T4" fmla="*/ 1 w 4"/>
                <a:gd name="T5" fmla="*/ 2 h 14"/>
                <a:gd name="T6" fmla="*/ 2 w 4"/>
                <a:gd name="T7" fmla="*/ 0 h 14"/>
                <a:gd name="T8" fmla="*/ 4 w 4"/>
                <a:gd name="T9" fmla="*/ 14 h 14"/>
                <a:gd name="T10" fmla="*/ 0 w 4"/>
                <a:gd name="T11" fmla="*/ 1 h 14"/>
              </a:gdLst>
              <a:ahLst/>
              <a:cxnLst>
                <a:cxn ang="0">
                  <a:pos x="T0" y="T1"/>
                </a:cxn>
                <a:cxn ang="0">
                  <a:pos x="T2" y="T3"/>
                </a:cxn>
                <a:cxn ang="0">
                  <a:pos x="T4" y="T5"/>
                </a:cxn>
                <a:cxn ang="0">
                  <a:pos x="T6" y="T7"/>
                </a:cxn>
                <a:cxn ang="0">
                  <a:pos x="T8" y="T9"/>
                </a:cxn>
                <a:cxn ang="0">
                  <a:pos x="T10" y="T11"/>
                </a:cxn>
              </a:cxnLst>
              <a:rect l="0" t="0" r="r" b="b"/>
              <a:pathLst>
                <a:path w="4" h="14">
                  <a:moveTo>
                    <a:pt x="0" y="1"/>
                  </a:moveTo>
                  <a:lnTo>
                    <a:pt x="0" y="1"/>
                  </a:lnTo>
                  <a:lnTo>
                    <a:pt x="1" y="2"/>
                  </a:lnTo>
                  <a:lnTo>
                    <a:pt x="2" y="0"/>
                  </a:lnTo>
                  <a:lnTo>
                    <a:pt x="4" y="14"/>
                  </a:ln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07" name="Freeform 1132"/>
            <p:cNvSpPr>
              <a:spLocks/>
            </p:cNvSpPr>
            <p:nvPr userDrawn="1"/>
          </p:nvSpPr>
          <p:spPr bwMode="auto">
            <a:xfrm>
              <a:off x="256" y="297"/>
              <a:ext cx="8" cy="9"/>
            </a:xfrm>
            <a:custGeom>
              <a:avLst/>
              <a:gdLst>
                <a:gd name="T0" fmla="*/ 9 w 18"/>
                <a:gd name="T1" fmla="*/ 0 h 21"/>
                <a:gd name="T2" fmla="*/ 9 w 18"/>
                <a:gd name="T3" fmla="*/ 0 h 21"/>
                <a:gd name="T4" fmla="*/ 4 w 18"/>
                <a:gd name="T5" fmla="*/ 12 h 21"/>
                <a:gd name="T6" fmla="*/ 18 w 18"/>
                <a:gd name="T7" fmla="*/ 15 h 21"/>
                <a:gd name="T8" fmla="*/ 1 w 18"/>
                <a:gd name="T9" fmla="*/ 13 h 21"/>
                <a:gd name="T10" fmla="*/ 9 w 18"/>
                <a:gd name="T11" fmla="*/ 0 h 21"/>
              </a:gdLst>
              <a:ahLst/>
              <a:cxnLst>
                <a:cxn ang="0">
                  <a:pos x="T0" y="T1"/>
                </a:cxn>
                <a:cxn ang="0">
                  <a:pos x="T2" y="T3"/>
                </a:cxn>
                <a:cxn ang="0">
                  <a:pos x="T4" y="T5"/>
                </a:cxn>
                <a:cxn ang="0">
                  <a:pos x="T6" y="T7"/>
                </a:cxn>
                <a:cxn ang="0">
                  <a:pos x="T8" y="T9"/>
                </a:cxn>
                <a:cxn ang="0">
                  <a:pos x="T10" y="T11"/>
                </a:cxn>
              </a:cxnLst>
              <a:rect l="0" t="0" r="r" b="b"/>
              <a:pathLst>
                <a:path w="18" h="21">
                  <a:moveTo>
                    <a:pt x="9" y="0"/>
                  </a:moveTo>
                  <a:lnTo>
                    <a:pt x="9" y="0"/>
                  </a:lnTo>
                  <a:cubicBezTo>
                    <a:pt x="3" y="2"/>
                    <a:pt x="5" y="6"/>
                    <a:pt x="4" y="12"/>
                  </a:cubicBezTo>
                  <a:cubicBezTo>
                    <a:pt x="9" y="14"/>
                    <a:pt x="13" y="18"/>
                    <a:pt x="18" y="15"/>
                  </a:cubicBezTo>
                  <a:cubicBezTo>
                    <a:pt x="12" y="21"/>
                    <a:pt x="7" y="15"/>
                    <a:pt x="1" y="13"/>
                  </a:cubicBezTo>
                  <a:cubicBezTo>
                    <a:pt x="4" y="5"/>
                    <a:pt x="0" y="3"/>
                    <a:pt x="9"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08" name="Freeform 1133"/>
            <p:cNvSpPr>
              <a:spLocks noEditPoints="1"/>
            </p:cNvSpPr>
            <p:nvPr userDrawn="1"/>
          </p:nvSpPr>
          <p:spPr bwMode="auto">
            <a:xfrm>
              <a:off x="259" y="289"/>
              <a:ext cx="8" cy="2"/>
            </a:xfrm>
            <a:custGeom>
              <a:avLst/>
              <a:gdLst>
                <a:gd name="T0" fmla="*/ 9 w 18"/>
                <a:gd name="T1" fmla="*/ 2 h 5"/>
                <a:gd name="T2" fmla="*/ 9 w 18"/>
                <a:gd name="T3" fmla="*/ 2 h 5"/>
                <a:gd name="T4" fmla="*/ 16 w 18"/>
                <a:gd name="T5" fmla="*/ 4 h 5"/>
                <a:gd name="T6" fmla="*/ 16 w 18"/>
                <a:gd name="T7" fmla="*/ 3 h 5"/>
                <a:gd name="T8" fmla="*/ 9 w 18"/>
                <a:gd name="T9" fmla="*/ 2 h 5"/>
                <a:gd name="T10" fmla="*/ 0 w 18"/>
                <a:gd name="T11" fmla="*/ 1 h 5"/>
                <a:gd name="T12" fmla="*/ 0 w 18"/>
                <a:gd name="T13" fmla="*/ 1 h 5"/>
                <a:gd name="T14" fmla="*/ 17 w 18"/>
                <a:gd name="T15" fmla="*/ 2 h 5"/>
                <a:gd name="T16" fmla="*/ 18 w 18"/>
                <a:gd name="T17" fmla="*/ 4 h 5"/>
                <a:gd name="T18" fmla="*/ 16 w 18"/>
                <a:gd name="T19" fmla="*/ 5 h 5"/>
                <a:gd name="T20" fmla="*/ 0 w 18"/>
                <a:gd name="T21"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5">
                  <a:moveTo>
                    <a:pt x="9" y="2"/>
                  </a:moveTo>
                  <a:lnTo>
                    <a:pt x="9" y="2"/>
                  </a:lnTo>
                  <a:cubicBezTo>
                    <a:pt x="10" y="3"/>
                    <a:pt x="16" y="4"/>
                    <a:pt x="16" y="4"/>
                  </a:cubicBezTo>
                  <a:lnTo>
                    <a:pt x="16" y="3"/>
                  </a:lnTo>
                  <a:cubicBezTo>
                    <a:pt x="16" y="3"/>
                    <a:pt x="10" y="2"/>
                    <a:pt x="9" y="2"/>
                  </a:cubicBezTo>
                  <a:close/>
                  <a:moveTo>
                    <a:pt x="0" y="1"/>
                  </a:moveTo>
                  <a:lnTo>
                    <a:pt x="0" y="1"/>
                  </a:lnTo>
                  <a:cubicBezTo>
                    <a:pt x="8" y="0"/>
                    <a:pt x="17" y="2"/>
                    <a:pt x="17" y="2"/>
                  </a:cubicBezTo>
                  <a:lnTo>
                    <a:pt x="18" y="4"/>
                  </a:lnTo>
                  <a:lnTo>
                    <a:pt x="16" y="5"/>
                  </a:lnTo>
                  <a:cubicBezTo>
                    <a:pt x="12" y="5"/>
                    <a:pt x="8" y="3"/>
                    <a:pt x="0" y="1"/>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09" name="Freeform 1134"/>
            <p:cNvSpPr>
              <a:spLocks noEditPoints="1"/>
            </p:cNvSpPr>
            <p:nvPr userDrawn="1"/>
          </p:nvSpPr>
          <p:spPr bwMode="auto">
            <a:xfrm>
              <a:off x="261" y="297"/>
              <a:ext cx="7" cy="4"/>
            </a:xfrm>
            <a:custGeom>
              <a:avLst/>
              <a:gdLst>
                <a:gd name="T0" fmla="*/ 9 w 15"/>
                <a:gd name="T1" fmla="*/ 5 h 10"/>
                <a:gd name="T2" fmla="*/ 9 w 15"/>
                <a:gd name="T3" fmla="*/ 5 h 10"/>
                <a:gd name="T4" fmla="*/ 14 w 15"/>
                <a:gd name="T5" fmla="*/ 2 h 10"/>
                <a:gd name="T6" fmla="*/ 14 w 15"/>
                <a:gd name="T7" fmla="*/ 1 h 10"/>
                <a:gd name="T8" fmla="*/ 9 w 15"/>
                <a:gd name="T9" fmla="*/ 5 h 10"/>
                <a:gd name="T10" fmla="*/ 0 w 15"/>
                <a:gd name="T11" fmla="*/ 10 h 10"/>
                <a:gd name="T12" fmla="*/ 0 w 15"/>
                <a:gd name="T13" fmla="*/ 10 h 10"/>
                <a:gd name="T14" fmla="*/ 13 w 15"/>
                <a:gd name="T15" fmla="*/ 0 h 10"/>
                <a:gd name="T16" fmla="*/ 15 w 15"/>
                <a:gd name="T17" fmla="*/ 1 h 10"/>
                <a:gd name="T18" fmla="*/ 15 w 15"/>
                <a:gd name="T19" fmla="*/ 3 h 10"/>
                <a:gd name="T20" fmla="*/ 0 w 15"/>
                <a:gd name="T2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10">
                  <a:moveTo>
                    <a:pt x="9" y="5"/>
                  </a:moveTo>
                  <a:lnTo>
                    <a:pt x="9" y="5"/>
                  </a:lnTo>
                  <a:cubicBezTo>
                    <a:pt x="10" y="5"/>
                    <a:pt x="14" y="2"/>
                    <a:pt x="14" y="2"/>
                  </a:cubicBezTo>
                  <a:lnTo>
                    <a:pt x="14" y="1"/>
                  </a:lnTo>
                  <a:cubicBezTo>
                    <a:pt x="14" y="1"/>
                    <a:pt x="10" y="4"/>
                    <a:pt x="9" y="5"/>
                  </a:cubicBezTo>
                  <a:close/>
                  <a:moveTo>
                    <a:pt x="0" y="10"/>
                  </a:moveTo>
                  <a:lnTo>
                    <a:pt x="0" y="10"/>
                  </a:lnTo>
                  <a:cubicBezTo>
                    <a:pt x="7" y="4"/>
                    <a:pt x="13" y="0"/>
                    <a:pt x="13" y="0"/>
                  </a:cubicBezTo>
                  <a:lnTo>
                    <a:pt x="15" y="1"/>
                  </a:lnTo>
                  <a:lnTo>
                    <a:pt x="15" y="3"/>
                  </a:lnTo>
                  <a:cubicBezTo>
                    <a:pt x="15" y="3"/>
                    <a:pt x="8" y="8"/>
                    <a:pt x="0" y="1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10" name="Freeform 1135"/>
            <p:cNvSpPr>
              <a:spLocks/>
            </p:cNvSpPr>
            <p:nvPr userDrawn="1"/>
          </p:nvSpPr>
          <p:spPr bwMode="auto">
            <a:xfrm>
              <a:off x="265" y="305"/>
              <a:ext cx="9" cy="8"/>
            </a:xfrm>
            <a:custGeom>
              <a:avLst/>
              <a:gdLst>
                <a:gd name="T0" fmla="*/ 5 w 20"/>
                <a:gd name="T1" fmla="*/ 0 h 16"/>
                <a:gd name="T2" fmla="*/ 5 w 20"/>
                <a:gd name="T3" fmla="*/ 0 h 16"/>
                <a:gd name="T4" fmla="*/ 8 w 20"/>
                <a:gd name="T5" fmla="*/ 10 h 16"/>
                <a:gd name="T6" fmla="*/ 20 w 20"/>
                <a:gd name="T7" fmla="*/ 10 h 16"/>
                <a:gd name="T8" fmla="*/ 7 w 20"/>
                <a:gd name="T9" fmla="*/ 12 h 16"/>
                <a:gd name="T10" fmla="*/ 5 w 20"/>
                <a:gd name="T11" fmla="*/ 0 h 16"/>
              </a:gdLst>
              <a:ahLst/>
              <a:cxnLst>
                <a:cxn ang="0">
                  <a:pos x="T0" y="T1"/>
                </a:cxn>
                <a:cxn ang="0">
                  <a:pos x="T2" y="T3"/>
                </a:cxn>
                <a:cxn ang="0">
                  <a:pos x="T4" y="T5"/>
                </a:cxn>
                <a:cxn ang="0">
                  <a:pos x="T6" y="T7"/>
                </a:cxn>
                <a:cxn ang="0">
                  <a:pos x="T8" y="T9"/>
                </a:cxn>
                <a:cxn ang="0">
                  <a:pos x="T10" y="T11"/>
                </a:cxn>
              </a:cxnLst>
              <a:rect l="0" t="0" r="r" b="b"/>
              <a:pathLst>
                <a:path w="20" h="16">
                  <a:moveTo>
                    <a:pt x="5" y="0"/>
                  </a:moveTo>
                  <a:lnTo>
                    <a:pt x="5" y="0"/>
                  </a:lnTo>
                  <a:cubicBezTo>
                    <a:pt x="2" y="5"/>
                    <a:pt x="7" y="6"/>
                    <a:pt x="8" y="10"/>
                  </a:cubicBezTo>
                  <a:cubicBezTo>
                    <a:pt x="14" y="9"/>
                    <a:pt x="17" y="14"/>
                    <a:pt x="20" y="10"/>
                  </a:cubicBezTo>
                  <a:cubicBezTo>
                    <a:pt x="16" y="16"/>
                    <a:pt x="12" y="11"/>
                    <a:pt x="7" y="12"/>
                  </a:cubicBezTo>
                  <a:cubicBezTo>
                    <a:pt x="6" y="8"/>
                    <a:pt x="0" y="6"/>
                    <a:pt x="5"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11" name="Freeform 1136"/>
            <p:cNvSpPr>
              <a:spLocks noEditPoints="1"/>
            </p:cNvSpPr>
            <p:nvPr userDrawn="1"/>
          </p:nvSpPr>
          <p:spPr bwMode="auto">
            <a:xfrm>
              <a:off x="270" y="302"/>
              <a:ext cx="4" cy="5"/>
            </a:xfrm>
            <a:custGeom>
              <a:avLst/>
              <a:gdLst>
                <a:gd name="T0" fmla="*/ 4 w 8"/>
                <a:gd name="T1" fmla="*/ 5 h 12"/>
                <a:gd name="T2" fmla="*/ 4 w 8"/>
                <a:gd name="T3" fmla="*/ 5 h 12"/>
                <a:gd name="T4" fmla="*/ 7 w 8"/>
                <a:gd name="T5" fmla="*/ 1 h 12"/>
                <a:gd name="T6" fmla="*/ 6 w 8"/>
                <a:gd name="T7" fmla="*/ 1 h 12"/>
                <a:gd name="T8" fmla="*/ 4 w 8"/>
                <a:gd name="T9" fmla="*/ 5 h 12"/>
                <a:gd name="T10" fmla="*/ 0 w 8"/>
                <a:gd name="T11" fmla="*/ 12 h 12"/>
                <a:gd name="T12" fmla="*/ 0 w 8"/>
                <a:gd name="T13" fmla="*/ 12 h 12"/>
                <a:gd name="T14" fmla="*/ 5 w 8"/>
                <a:gd name="T15" fmla="*/ 0 h 12"/>
                <a:gd name="T16" fmla="*/ 7 w 8"/>
                <a:gd name="T17" fmla="*/ 0 h 12"/>
                <a:gd name="T18" fmla="*/ 8 w 8"/>
                <a:gd name="T19" fmla="*/ 1 h 12"/>
                <a:gd name="T20" fmla="*/ 0 w 8"/>
                <a:gd name="T2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12">
                  <a:moveTo>
                    <a:pt x="4" y="5"/>
                  </a:moveTo>
                  <a:lnTo>
                    <a:pt x="4" y="5"/>
                  </a:lnTo>
                  <a:cubicBezTo>
                    <a:pt x="5" y="4"/>
                    <a:pt x="7" y="1"/>
                    <a:pt x="7" y="1"/>
                  </a:cubicBezTo>
                  <a:lnTo>
                    <a:pt x="6" y="1"/>
                  </a:lnTo>
                  <a:cubicBezTo>
                    <a:pt x="6" y="1"/>
                    <a:pt x="4" y="4"/>
                    <a:pt x="4" y="5"/>
                  </a:cubicBezTo>
                  <a:close/>
                  <a:moveTo>
                    <a:pt x="0" y="12"/>
                  </a:moveTo>
                  <a:lnTo>
                    <a:pt x="0" y="12"/>
                  </a:lnTo>
                  <a:cubicBezTo>
                    <a:pt x="3" y="4"/>
                    <a:pt x="5" y="0"/>
                    <a:pt x="5" y="0"/>
                  </a:cubicBezTo>
                  <a:lnTo>
                    <a:pt x="7" y="0"/>
                  </a:lnTo>
                  <a:lnTo>
                    <a:pt x="8" y="1"/>
                  </a:lnTo>
                  <a:cubicBezTo>
                    <a:pt x="8" y="1"/>
                    <a:pt x="6" y="7"/>
                    <a:pt x="0" y="12"/>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12" name="Freeform 1137"/>
            <p:cNvSpPr>
              <a:spLocks noEditPoints="1"/>
            </p:cNvSpPr>
            <p:nvPr userDrawn="1"/>
          </p:nvSpPr>
          <p:spPr bwMode="auto">
            <a:xfrm>
              <a:off x="280" y="304"/>
              <a:ext cx="1" cy="6"/>
            </a:xfrm>
            <a:custGeom>
              <a:avLst/>
              <a:gdLst>
                <a:gd name="T0" fmla="*/ 1 w 4"/>
                <a:gd name="T1" fmla="*/ 6 h 12"/>
                <a:gd name="T2" fmla="*/ 1 w 4"/>
                <a:gd name="T3" fmla="*/ 6 h 12"/>
                <a:gd name="T4" fmla="*/ 3 w 4"/>
                <a:gd name="T5" fmla="*/ 1 h 12"/>
                <a:gd name="T6" fmla="*/ 2 w 4"/>
                <a:gd name="T7" fmla="*/ 1 h 12"/>
                <a:gd name="T8" fmla="*/ 1 w 4"/>
                <a:gd name="T9" fmla="*/ 6 h 12"/>
                <a:gd name="T10" fmla="*/ 1 w 4"/>
                <a:gd name="T11" fmla="*/ 12 h 12"/>
                <a:gd name="T12" fmla="*/ 1 w 4"/>
                <a:gd name="T13" fmla="*/ 12 h 12"/>
                <a:gd name="T14" fmla="*/ 0 w 4"/>
                <a:gd name="T15" fmla="*/ 1 h 12"/>
                <a:gd name="T16" fmla="*/ 2 w 4"/>
                <a:gd name="T17" fmla="*/ 0 h 12"/>
                <a:gd name="T18" fmla="*/ 4 w 4"/>
                <a:gd name="T19" fmla="*/ 1 h 12"/>
                <a:gd name="T20" fmla="*/ 1 w 4"/>
                <a:gd name="T2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12">
                  <a:moveTo>
                    <a:pt x="1" y="6"/>
                  </a:moveTo>
                  <a:lnTo>
                    <a:pt x="1" y="6"/>
                  </a:lnTo>
                  <a:cubicBezTo>
                    <a:pt x="2" y="5"/>
                    <a:pt x="3" y="1"/>
                    <a:pt x="3" y="1"/>
                  </a:cubicBezTo>
                  <a:lnTo>
                    <a:pt x="2" y="1"/>
                  </a:lnTo>
                  <a:cubicBezTo>
                    <a:pt x="2" y="1"/>
                    <a:pt x="1" y="5"/>
                    <a:pt x="1" y="6"/>
                  </a:cubicBezTo>
                  <a:close/>
                  <a:moveTo>
                    <a:pt x="1" y="12"/>
                  </a:moveTo>
                  <a:lnTo>
                    <a:pt x="1" y="12"/>
                  </a:lnTo>
                  <a:cubicBezTo>
                    <a:pt x="0" y="7"/>
                    <a:pt x="0" y="1"/>
                    <a:pt x="0" y="1"/>
                  </a:cubicBezTo>
                  <a:lnTo>
                    <a:pt x="2" y="0"/>
                  </a:lnTo>
                  <a:lnTo>
                    <a:pt x="4" y="1"/>
                  </a:lnTo>
                  <a:cubicBezTo>
                    <a:pt x="4" y="1"/>
                    <a:pt x="3" y="7"/>
                    <a:pt x="1" y="12"/>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13" name="Freeform 1138"/>
            <p:cNvSpPr>
              <a:spLocks/>
            </p:cNvSpPr>
            <p:nvPr userDrawn="1"/>
          </p:nvSpPr>
          <p:spPr bwMode="auto">
            <a:xfrm>
              <a:off x="276" y="310"/>
              <a:ext cx="8" cy="4"/>
            </a:xfrm>
            <a:custGeom>
              <a:avLst/>
              <a:gdLst>
                <a:gd name="T0" fmla="*/ 1 w 17"/>
                <a:gd name="T1" fmla="*/ 0 h 10"/>
                <a:gd name="T2" fmla="*/ 1 w 17"/>
                <a:gd name="T3" fmla="*/ 0 h 10"/>
                <a:gd name="T4" fmla="*/ 8 w 17"/>
                <a:gd name="T5" fmla="*/ 8 h 10"/>
                <a:gd name="T6" fmla="*/ 17 w 17"/>
                <a:gd name="T7" fmla="*/ 1 h 10"/>
                <a:gd name="T8" fmla="*/ 8 w 17"/>
                <a:gd name="T9" fmla="*/ 10 h 10"/>
                <a:gd name="T10" fmla="*/ 1 w 17"/>
                <a:gd name="T11" fmla="*/ 0 h 10"/>
              </a:gdLst>
              <a:ahLst/>
              <a:cxnLst>
                <a:cxn ang="0">
                  <a:pos x="T0" y="T1"/>
                </a:cxn>
                <a:cxn ang="0">
                  <a:pos x="T2" y="T3"/>
                </a:cxn>
                <a:cxn ang="0">
                  <a:pos x="T4" y="T5"/>
                </a:cxn>
                <a:cxn ang="0">
                  <a:pos x="T6" y="T7"/>
                </a:cxn>
                <a:cxn ang="0">
                  <a:pos x="T8" y="T9"/>
                </a:cxn>
                <a:cxn ang="0">
                  <a:pos x="T10" y="T11"/>
                </a:cxn>
              </a:cxnLst>
              <a:rect l="0" t="0" r="r" b="b"/>
              <a:pathLst>
                <a:path w="17" h="10">
                  <a:moveTo>
                    <a:pt x="1" y="0"/>
                  </a:moveTo>
                  <a:lnTo>
                    <a:pt x="1" y="0"/>
                  </a:lnTo>
                  <a:cubicBezTo>
                    <a:pt x="1" y="6"/>
                    <a:pt x="6" y="5"/>
                    <a:pt x="8" y="8"/>
                  </a:cubicBezTo>
                  <a:cubicBezTo>
                    <a:pt x="12" y="4"/>
                    <a:pt x="16" y="6"/>
                    <a:pt x="17" y="1"/>
                  </a:cubicBezTo>
                  <a:cubicBezTo>
                    <a:pt x="17" y="9"/>
                    <a:pt x="11" y="6"/>
                    <a:pt x="8" y="10"/>
                  </a:cubicBezTo>
                  <a:cubicBezTo>
                    <a:pt x="6" y="6"/>
                    <a:pt x="0" y="8"/>
                    <a:pt x="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14" name="Freeform 1139"/>
            <p:cNvSpPr>
              <a:spLocks noEditPoints="1"/>
            </p:cNvSpPr>
            <p:nvPr userDrawn="1"/>
          </p:nvSpPr>
          <p:spPr bwMode="auto">
            <a:xfrm>
              <a:off x="288" y="304"/>
              <a:ext cx="2" cy="6"/>
            </a:xfrm>
            <a:custGeom>
              <a:avLst/>
              <a:gdLst>
                <a:gd name="T0" fmla="*/ 3 w 5"/>
                <a:gd name="T1" fmla="*/ 8 h 14"/>
                <a:gd name="T2" fmla="*/ 3 w 5"/>
                <a:gd name="T3" fmla="*/ 8 h 14"/>
                <a:gd name="T4" fmla="*/ 2 w 5"/>
                <a:gd name="T5" fmla="*/ 1 h 14"/>
                <a:gd name="T6" fmla="*/ 1 w 5"/>
                <a:gd name="T7" fmla="*/ 2 h 14"/>
                <a:gd name="T8" fmla="*/ 3 w 5"/>
                <a:gd name="T9" fmla="*/ 8 h 14"/>
                <a:gd name="T10" fmla="*/ 4 w 5"/>
                <a:gd name="T11" fmla="*/ 14 h 14"/>
                <a:gd name="T12" fmla="*/ 4 w 5"/>
                <a:gd name="T13" fmla="*/ 14 h 14"/>
                <a:gd name="T14" fmla="*/ 0 w 5"/>
                <a:gd name="T15" fmla="*/ 2 h 14"/>
                <a:gd name="T16" fmla="*/ 2 w 5"/>
                <a:gd name="T17" fmla="*/ 0 h 14"/>
                <a:gd name="T18" fmla="*/ 3 w 5"/>
                <a:gd name="T19" fmla="*/ 1 h 14"/>
                <a:gd name="T20" fmla="*/ 4 w 5"/>
                <a:gd name="T21"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 h="14">
                  <a:moveTo>
                    <a:pt x="3" y="8"/>
                  </a:moveTo>
                  <a:lnTo>
                    <a:pt x="3" y="8"/>
                  </a:lnTo>
                  <a:cubicBezTo>
                    <a:pt x="3" y="7"/>
                    <a:pt x="2" y="1"/>
                    <a:pt x="2" y="1"/>
                  </a:cubicBezTo>
                  <a:lnTo>
                    <a:pt x="1" y="2"/>
                  </a:lnTo>
                  <a:cubicBezTo>
                    <a:pt x="1" y="2"/>
                    <a:pt x="3" y="7"/>
                    <a:pt x="3" y="8"/>
                  </a:cubicBezTo>
                  <a:close/>
                  <a:moveTo>
                    <a:pt x="4" y="14"/>
                  </a:moveTo>
                  <a:lnTo>
                    <a:pt x="4" y="14"/>
                  </a:lnTo>
                  <a:cubicBezTo>
                    <a:pt x="1" y="6"/>
                    <a:pt x="0" y="2"/>
                    <a:pt x="0" y="2"/>
                  </a:cubicBezTo>
                  <a:lnTo>
                    <a:pt x="2" y="0"/>
                  </a:lnTo>
                  <a:lnTo>
                    <a:pt x="3" y="1"/>
                  </a:lnTo>
                  <a:cubicBezTo>
                    <a:pt x="3" y="1"/>
                    <a:pt x="5" y="6"/>
                    <a:pt x="4" y="14"/>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15" name="Freeform 1140"/>
            <p:cNvSpPr>
              <a:spLocks/>
            </p:cNvSpPr>
            <p:nvPr userDrawn="1"/>
          </p:nvSpPr>
          <p:spPr bwMode="auto">
            <a:xfrm>
              <a:off x="286" y="309"/>
              <a:ext cx="8" cy="5"/>
            </a:xfrm>
            <a:custGeom>
              <a:avLst/>
              <a:gdLst>
                <a:gd name="T0" fmla="*/ 0 w 19"/>
                <a:gd name="T1" fmla="*/ 4 h 12"/>
                <a:gd name="T2" fmla="*/ 0 w 19"/>
                <a:gd name="T3" fmla="*/ 4 h 12"/>
                <a:gd name="T4" fmla="*/ 10 w 19"/>
                <a:gd name="T5" fmla="*/ 9 h 12"/>
                <a:gd name="T6" fmla="*/ 17 w 19"/>
                <a:gd name="T7" fmla="*/ 0 h 12"/>
                <a:gd name="T8" fmla="*/ 11 w 19"/>
                <a:gd name="T9" fmla="*/ 11 h 12"/>
                <a:gd name="T10" fmla="*/ 0 w 19"/>
                <a:gd name="T11" fmla="*/ 4 h 12"/>
              </a:gdLst>
              <a:ahLst/>
              <a:cxnLst>
                <a:cxn ang="0">
                  <a:pos x="T0" y="T1"/>
                </a:cxn>
                <a:cxn ang="0">
                  <a:pos x="T2" y="T3"/>
                </a:cxn>
                <a:cxn ang="0">
                  <a:pos x="T4" y="T5"/>
                </a:cxn>
                <a:cxn ang="0">
                  <a:pos x="T6" y="T7"/>
                </a:cxn>
                <a:cxn ang="0">
                  <a:pos x="T8" y="T9"/>
                </a:cxn>
                <a:cxn ang="0">
                  <a:pos x="T10" y="T11"/>
                </a:cxn>
              </a:cxnLst>
              <a:rect l="0" t="0" r="r" b="b"/>
              <a:pathLst>
                <a:path w="19" h="12">
                  <a:moveTo>
                    <a:pt x="0" y="4"/>
                  </a:moveTo>
                  <a:lnTo>
                    <a:pt x="0" y="4"/>
                  </a:lnTo>
                  <a:cubicBezTo>
                    <a:pt x="2" y="10"/>
                    <a:pt x="7" y="7"/>
                    <a:pt x="10" y="9"/>
                  </a:cubicBezTo>
                  <a:cubicBezTo>
                    <a:pt x="13" y="5"/>
                    <a:pt x="18" y="5"/>
                    <a:pt x="17" y="0"/>
                  </a:cubicBezTo>
                  <a:cubicBezTo>
                    <a:pt x="19" y="8"/>
                    <a:pt x="13" y="7"/>
                    <a:pt x="11" y="11"/>
                  </a:cubicBezTo>
                  <a:cubicBezTo>
                    <a:pt x="6" y="9"/>
                    <a:pt x="1" y="12"/>
                    <a:pt x="0" y="4"/>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16" name="Freeform 1141"/>
            <p:cNvSpPr>
              <a:spLocks/>
            </p:cNvSpPr>
            <p:nvPr userDrawn="1"/>
          </p:nvSpPr>
          <p:spPr bwMode="auto">
            <a:xfrm>
              <a:off x="297" y="302"/>
              <a:ext cx="0" cy="2"/>
            </a:xfrm>
            <a:custGeom>
              <a:avLst/>
              <a:gdLst>
                <a:gd name="T0" fmla="*/ 1 w 1"/>
                <a:gd name="T1" fmla="*/ 4 h 4"/>
                <a:gd name="T2" fmla="*/ 1 w 1"/>
                <a:gd name="T3" fmla="*/ 4 h 4"/>
                <a:gd name="T4" fmla="*/ 0 w 1"/>
                <a:gd name="T5" fmla="*/ 0 h 4"/>
                <a:gd name="T6" fmla="*/ 1 w 1"/>
                <a:gd name="T7" fmla="*/ 0 h 4"/>
                <a:gd name="T8" fmla="*/ 1 w 1"/>
                <a:gd name="T9" fmla="*/ 4 h 4"/>
              </a:gdLst>
              <a:ahLst/>
              <a:cxnLst>
                <a:cxn ang="0">
                  <a:pos x="T0" y="T1"/>
                </a:cxn>
                <a:cxn ang="0">
                  <a:pos x="T2" y="T3"/>
                </a:cxn>
                <a:cxn ang="0">
                  <a:pos x="T4" y="T5"/>
                </a:cxn>
                <a:cxn ang="0">
                  <a:pos x="T6" y="T7"/>
                </a:cxn>
                <a:cxn ang="0">
                  <a:pos x="T8" y="T9"/>
                </a:cxn>
              </a:cxnLst>
              <a:rect l="0" t="0" r="r" b="b"/>
              <a:pathLst>
                <a:path w="1" h="4">
                  <a:moveTo>
                    <a:pt x="1" y="4"/>
                  </a:moveTo>
                  <a:lnTo>
                    <a:pt x="1" y="4"/>
                  </a:lnTo>
                  <a:cubicBezTo>
                    <a:pt x="1" y="3"/>
                    <a:pt x="0" y="0"/>
                    <a:pt x="0" y="0"/>
                  </a:cubicBezTo>
                  <a:lnTo>
                    <a:pt x="1" y="0"/>
                  </a:lnTo>
                  <a:lnTo>
                    <a:pt x="1" y="4"/>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17" name="Freeform 1142"/>
            <p:cNvSpPr>
              <a:spLocks/>
            </p:cNvSpPr>
            <p:nvPr userDrawn="1"/>
          </p:nvSpPr>
          <p:spPr bwMode="auto">
            <a:xfrm>
              <a:off x="309" y="154"/>
              <a:ext cx="44" cy="53"/>
            </a:xfrm>
            <a:custGeom>
              <a:avLst/>
              <a:gdLst>
                <a:gd name="T0" fmla="*/ 79 w 99"/>
                <a:gd name="T1" fmla="*/ 113 h 116"/>
                <a:gd name="T2" fmla="*/ 79 w 99"/>
                <a:gd name="T3" fmla="*/ 113 h 116"/>
                <a:gd name="T4" fmla="*/ 50 w 99"/>
                <a:gd name="T5" fmla="*/ 116 h 116"/>
                <a:gd name="T6" fmla="*/ 20 w 99"/>
                <a:gd name="T7" fmla="*/ 113 h 116"/>
                <a:gd name="T8" fmla="*/ 20 w 99"/>
                <a:gd name="T9" fmla="*/ 99 h 116"/>
                <a:gd name="T10" fmla="*/ 8 w 99"/>
                <a:gd name="T11" fmla="*/ 74 h 116"/>
                <a:gd name="T12" fmla="*/ 31 w 99"/>
                <a:gd name="T13" fmla="*/ 38 h 116"/>
                <a:gd name="T14" fmla="*/ 39 w 99"/>
                <a:gd name="T15" fmla="*/ 37 h 116"/>
                <a:gd name="T16" fmla="*/ 39 w 99"/>
                <a:gd name="T17" fmla="*/ 41 h 116"/>
                <a:gd name="T18" fmla="*/ 43 w 99"/>
                <a:gd name="T19" fmla="*/ 40 h 116"/>
                <a:gd name="T20" fmla="*/ 43 w 99"/>
                <a:gd name="T21" fmla="*/ 36 h 116"/>
                <a:gd name="T22" fmla="*/ 45 w 99"/>
                <a:gd name="T23" fmla="*/ 36 h 116"/>
                <a:gd name="T24" fmla="*/ 41 w 99"/>
                <a:gd name="T25" fmla="*/ 28 h 116"/>
                <a:gd name="T26" fmla="*/ 44 w 99"/>
                <a:gd name="T27" fmla="*/ 21 h 116"/>
                <a:gd name="T28" fmla="*/ 41 w 99"/>
                <a:gd name="T29" fmla="*/ 21 h 116"/>
                <a:gd name="T30" fmla="*/ 46 w 99"/>
                <a:gd name="T31" fmla="*/ 14 h 116"/>
                <a:gd name="T32" fmla="*/ 39 w 99"/>
                <a:gd name="T33" fmla="*/ 19 h 116"/>
                <a:gd name="T34" fmla="*/ 39 w 99"/>
                <a:gd name="T35" fmla="*/ 2 h 116"/>
                <a:gd name="T36" fmla="*/ 46 w 99"/>
                <a:gd name="T37" fmla="*/ 6 h 116"/>
                <a:gd name="T38" fmla="*/ 41 w 99"/>
                <a:gd name="T39" fmla="*/ 0 h 116"/>
                <a:gd name="T40" fmla="*/ 59 w 99"/>
                <a:gd name="T41" fmla="*/ 0 h 116"/>
                <a:gd name="T42" fmla="*/ 53 w 99"/>
                <a:gd name="T43" fmla="*/ 6 h 116"/>
                <a:gd name="T44" fmla="*/ 61 w 99"/>
                <a:gd name="T45" fmla="*/ 2 h 116"/>
                <a:gd name="T46" fmla="*/ 61 w 99"/>
                <a:gd name="T47" fmla="*/ 19 h 116"/>
                <a:gd name="T48" fmla="*/ 53 w 99"/>
                <a:gd name="T49" fmla="*/ 14 h 116"/>
                <a:gd name="T50" fmla="*/ 59 w 99"/>
                <a:gd name="T51" fmla="*/ 21 h 116"/>
                <a:gd name="T52" fmla="*/ 56 w 99"/>
                <a:gd name="T53" fmla="*/ 21 h 116"/>
                <a:gd name="T54" fmla="*/ 59 w 99"/>
                <a:gd name="T55" fmla="*/ 28 h 116"/>
                <a:gd name="T56" fmla="*/ 54 w 99"/>
                <a:gd name="T57" fmla="*/ 36 h 116"/>
                <a:gd name="T58" fmla="*/ 56 w 99"/>
                <a:gd name="T59" fmla="*/ 36 h 116"/>
                <a:gd name="T60" fmla="*/ 56 w 99"/>
                <a:gd name="T61" fmla="*/ 40 h 116"/>
                <a:gd name="T62" fmla="*/ 60 w 99"/>
                <a:gd name="T63" fmla="*/ 41 h 116"/>
                <a:gd name="T64" fmla="*/ 61 w 99"/>
                <a:gd name="T65" fmla="*/ 37 h 116"/>
                <a:gd name="T66" fmla="*/ 68 w 99"/>
                <a:gd name="T67" fmla="*/ 38 h 116"/>
                <a:gd name="T68" fmla="*/ 91 w 99"/>
                <a:gd name="T69" fmla="*/ 74 h 116"/>
                <a:gd name="T70" fmla="*/ 79 w 99"/>
                <a:gd name="T71" fmla="*/ 99 h 116"/>
                <a:gd name="T72" fmla="*/ 79 w 99"/>
                <a:gd name="T73" fmla="*/ 113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9" h="116">
                  <a:moveTo>
                    <a:pt x="79" y="113"/>
                  </a:moveTo>
                  <a:lnTo>
                    <a:pt x="79" y="113"/>
                  </a:lnTo>
                  <a:cubicBezTo>
                    <a:pt x="74" y="115"/>
                    <a:pt x="63" y="116"/>
                    <a:pt x="50" y="116"/>
                  </a:cubicBezTo>
                  <a:cubicBezTo>
                    <a:pt x="36" y="116"/>
                    <a:pt x="25" y="115"/>
                    <a:pt x="20" y="113"/>
                  </a:cubicBezTo>
                  <a:lnTo>
                    <a:pt x="20" y="99"/>
                  </a:lnTo>
                  <a:cubicBezTo>
                    <a:pt x="15" y="91"/>
                    <a:pt x="11" y="82"/>
                    <a:pt x="8" y="74"/>
                  </a:cubicBezTo>
                  <a:cubicBezTo>
                    <a:pt x="0" y="52"/>
                    <a:pt x="12" y="42"/>
                    <a:pt x="31" y="38"/>
                  </a:cubicBezTo>
                  <a:cubicBezTo>
                    <a:pt x="33" y="37"/>
                    <a:pt x="36" y="36"/>
                    <a:pt x="39" y="37"/>
                  </a:cubicBezTo>
                  <a:lnTo>
                    <a:pt x="39" y="41"/>
                  </a:lnTo>
                  <a:lnTo>
                    <a:pt x="43" y="40"/>
                  </a:lnTo>
                  <a:lnTo>
                    <a:pt x="43" y="36"/>
                  </a:lnTo>
                  <a:cubicBezTo>
                    <a:pt x="44" y="36"/>
                    <a:pt x="45" y="36"/>
                    <a:pt x="45" y="36"/>
                  </a:cubicBezTo>
                  <a:cubicBezTo>
                    <a:pt x="42" y="35"/>
                    <a:pt x="41" y="32"/>
                    <a:pt x="41" y="28"/>
                  </a:cubicBezTo>
                  <a:cubicBezTo>
                    <a:pt x="41" y="25"/>
                    <a:pt x="42" y="23"/>
                    <a:pt x="44" y="21"/>
                  </a:cubicBezTo>
                  <a:lnTo>
                    <a:pt x="41" y="21"/>
                  </a:lnTo>
                  <a:cubicBezTo>
                    <a:pt x="42" y="19"/>
                    <a:pt x="46" y="16"/>
                    <a:pt x="46" y="14"/>
                  </a:cubicBezTo>
                  <a:cubicBezTo>
                    <a:pt x="44" y="14"/>
                    <a:pt x="40" y="17"/>
                    <a:pt x="39" y="19"/>
                  </a:cubicBezTo>
                  <a:lnTo>
                    <a:pt x="39" y="2"/>
                  </a:lnTo>
                  <a:cubicBezTo>
                    <a:pt x="40" y="4"/>
                    <a:pt x="44" y="6"/>
                    <a:pt x="46" y="6"/>
                  </a:cubicBezTo>
                  <a:cubicBezTo>
                    <a:pt x="46" y="4"/>
                    <a:pt x="42" y="2"/>
                    <a:pt x="41" y="0"/>
                  </a:cubicBezTo>
                  <a:lnTo>
                    <a:pt x="59" y="0"/>
                  </a:lnTo>
                  <a:cubicBezTo>
                    <a:pt x="57" y="2"/>
                    <a:pt x="54" y="4"/>
                    <a:pt x="53" y="6"/>
                  </a:cubicBezTo>
                  <a:cubicBezTo>
                    <a:pt x="55" y="6"/>
                    <a:pt x="59" y="4"/>
                    <a:pt x="61" y="2"/>
                  </a:cubicBezTo>
                  <a:lnTo>
                    <a:pt x="61" y="19"/>
                  </a:lnTo>
                  <a:cubicBezTo>
                    <a:pt x="59" y="17"/>
                    <a:pt x="55" y="14"/>
                    <a:pt x="53" y="14"/>
                  </a:cubicBezTo>
                  <a:cubicBezTo>
                    <a:pt x="54" y="16"/>
                    <a:pt x="57" y="19"/>
                    <a:pt x="59" y="21"/>
                  </a:cubicBezTo>
                  <a:lnTo>
                    <a:pt x="56" y="21"/>
                  </a:lnTo>
                  <a:cubicBezTo>
                    <a:pt x="58" y="23"/>
                    <a:pt x="59" y="25"/>
                    <a:pt x="59" y="28"/>
                  </a:cubicBezTo>
                  <a:cubicBezTo>
                    <a:pt x="59" y="32"/>
                    <a:pt x="57" y="35"/>
                    <a:pt x="54" y="36"/>
                  </a:cubicBezTo>
                  <a:cubicBezTo>
                    <a:pt x="55" y="36"/>
                    <a:pt x="56" y="36"/>
                    <a:pt x="56" y="36"/>
                  </a:cubicBezTo>
                  <a:lnTo>
                    <a:pt x="56" y="40"/>
                  </a:lnTo>
                  <a:lnTo>
                    <a:pt x="60" y="41"/>
                  </a:lnTo>
                  <a:lnTo>
                    <a:pt x="61" y="37"/>
                  </a:lnTo>
                  <a:cubicBezTo>
                    <a:pt x="64" y="36"/>
                    <a:pt x="66" y="37"/>
                    <a:pt x="68" y="38"/>
                  </a:cubicBezTo>
                  <a:cubicBezTo>
                    <a:pt x="87" y="42"/>
                    <a:pt x="99" y="52"/>
                    <a:pt x="91" y="74"/>
                  </a:cubicBezTo>
                  <a:cubicBezTo>
                    <a:pt x="88" y="82"/>
                    <a:pt x="84" y="91"/>
                    <a:pt x="79" y="99"/>
                  </a:cubicBezTo>
                  <a:lnTo>
                    <a:pt x="79" y="113"/>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18" name="Freeform 1143"/>
            <p:cNvSpPr>
              <a:spLocks/>
            </p:cNvSpPr>
            <p:nvPr userDrawn="1"/>
          </p:nvSpPr>
          <p:spPr bwMode="auto">
            <a:xfrm>
              <a:off x="320" y="202"/>
              <a:ext cx="21" cy="2"/>
            </a:xfrm>
            <a:custGeom>
              <a:avLst/>
              <a:gdLst>
                <a:gd name="T0" fmla="*/ 24 w 47"/>
                <a:gd name="T1" fmla="*/ 4 h 4"/>
                <a:gd name="T2" fmla="*/ 24 w 47"/>
                <a:gd name="T3" fmla="*/ 4 h 4"/>
                <a:gd name="T4" fmla="*/ 0 w 47"/>
                <a:gd name="T5" fmla="*/ 2 h 4"/>
                <a:gd name="T6" fmla="*/ 24 w 47"/>
                <a:gd name="T7" fmla="*/ 0 h 4"/>
                <a:gd name="T8" fmla="*/ 47 w 47"/>
                <a:gd name="T9" fmla="*/ 2 h 4"/>
                <a:gd name="T10" fmla="*/ 24 w 47"/>
                <a:gd name="T11" fmla="*/ 4 h 4"/>
              </a:gdLst>
              <a:ahLst/>
              <a:cxnLst>
                <a:cxn ang="0">
                  <a:pos x="T0" y="T1"/>
                </a:cxn>
                <a:cxn ang="0">
                  <a:pos x="T2" y="T3"/>
                </a:cxn>
                <a:cxn ang="0">
                  <a:pos x="T4" y="T5"/>
                </a:cxn>
                <a:cxn ang="0">
                  <a:pos x="T6" y="T7"/>
                </a:cxn>
                <a:cxn ang="0">
                  <a:pos x="T8" y="T9"/>
                </a:cxn>
                <a:cxn ang="0">
                  <a:pos x="T10" y="T11"/>
                </a:cxn>
              </a:cxnLst>
              <a:rect l="0" t="0" r="r" b="b"/>
              <a:pathLst>
                <a:path w="47" h="4">
                  <a:moveTo>
                    <a:pt x="24" y="4"/>
                  </a:moveTo>
                  <a:lnTo>
                    <a:pt x="24" y="4"/>
                  </a:lnTo>
                  <a:cubicBezTo>
                    <a:pt x="15" y="4"/>
                    <a:pt x="6" y="3"/>
                    <a:pt x="0" y="2"/>
                  </a:cubicBezTo>
                  <a:cubicBezTo>
                    <a:pt x="6" y="0"/>
                    <a:pt x="15" y="0"/>
                    <a:pt x="24" y="0"/>
                  </a:cubicBezTo>
                  <a:cubicBezTo>
                    <a:pt x="33" y="0"/>
                    <a:pt x="42" y="0"/>
                    <a:pt x="47" y="2"/>
                  </a:cubicBezTo>
                  <a:cubicBezTo>
                    <a:pt x="41" y="3"/>
                    <a:pt x="32" y="4"/>
                    <a:pt x="24" y="4"/>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19" name="Freeform 1144"/>
            <p:cNvSpPr>
              <a:spLocks/>
            </p:cNvSpPr>
            <p:nvPr userDrawn="1"/>
          </p:nvSpPr>
          <p:spPr bwMode="auto">
            <a:xfrm>
              <a:off x="319" y="204"/>
              <a:ext cx="24" cy="2"/>
            </a:xfrm>
            <a:custGeom>
              <a:avLst/>
              <a:gdLst>
                <a:gd name="T0" fmla="*/ 0 w 53"/>
                <a:gd name="T1" fmla="*/ 2 h 5"/>
                <a:gd name="T2" fmla="*/ 0 w 53"/>
                <a:gd name="T3" fmla="*/ 2 h 5"/>
                <a:gd name="T4" fmla="*/ 0 w 53"/>
                <a:gd name="T5" fmla="*/ 0 h 5"/>
                <a:gd name="T6" fmla="*/ 27 w 53"/>
                <a:gd name="T7" fmla="*/ 3 h 5"/>
                <a:gd name="T8" fmla="*/ 53 w 53"/>
                <a:gd name="T9" fmla="*/ 0 h 5"/>
                <a:gd name="T10" fmla="*/ 53 w 53"/>
                <a:gd name="T11" fmla="*/ 2 h 5"/>
                <a:gd name="T12" fmla="*/ 27 w 53"/>
                <a:gd name="T13" fmla="*/ 5 h 5"/>
                <a:gd name="T14" fmla="*/ 0 w 53"/>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 h="5">
                  <a:moveTo>
                    <a:pt x="0" y="2"/>
                  </a:moveTo>
                  <a:lnTo>
                    <a:pt x="0" y="2"/>
                  </a:lnTo>
                  <a:lnTo>
                    <a:pt x="0" y="0"/>
                  </a:lnTo>
                  <a:cubicBezTo>
                    <a:pt x="5" y="2"/>
                    <a:pt x="16" y="3"/>
                    <a:pt x="27" y="3"/>
                  </a:cubicBezTo>
                  <a:cubicBezTo>
                    <a:pt x="37" y="3"/>
                    <a:pt x="48" y="2"/>
                    <a:pt x="53" y="0"/>
                  </a:cubicBezTo>
                  <a:lnTo>
                    <a:pt x="53" y="2"/>
                  </a:lnTo>
                  <a:cubicBezTo>
                    <a:pt x="48" y="4"/>
                    <a:pt x="40" y="5"/>
                    <a:pt x="27" y="5"/>
                  </a:cubicBezTo>
                  <a:cubicBezTo>
                    <a:pt x="14" y="5"/>
                    <a:pt x="5" y="4"/>
                    <a:pt x="0"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20" name="Freeform 1145"/>
            <p:cNvSpPr>
              <a:spLocks/>
            </p:cNvSpPr>
            <p:nvPr userDrawn="1"/>
          </p:nvSpPr>
          <p:spPr bwMode="auto">
            <a:xfrm>
              <a:off x="343" y="200"/>
              <a:ext cx="0" cy="1"/>
            </a:xfrm>
            <a:custGeom>
              <a:avLst/>
              <a:gdLst>
                <a:gd name="T0" fmla="*/ 1 w 1"/>
                <a:gd name="T1" fmla="*/ 0 h 2"/>
                <a:gd name="T2" fmla="*/ 1 w 1"/>
                <a:gd name="T3" fmla="*/ 0 h 2"/>
                <a:gd name="T4" fmla="*/ 1 w 1"/>
                <a:gd name="T5" fmla="*/ 2 h 2"/>
                <a:gd name="T6" fmla="*/ 0 w 1"/>
                <a:gd name="T7" fmla="*/ 1 h 2"/>
                <a:gd name="T8" fmla="*/ 1 w 1"/>
                <a:gd name="T9" fmla="*/ 0 h 2"/>
              </a:gdLst>
              <a:ahLst/>
              <a:cxnLst>
                <a:cxn ang="0">
                  <a:pos x="T0" y="T1"/>
                </a:cxn>
                <a:cxn ang="0">
                  <a:pos x="T2" y="T3"/>
                </a:cxn>
                <a:cxn ang="0">
                  <a:pos x="T4" y="T5"/>
                </a:cxn>
                <a:cxn ang="0">
                  <a:pos x="T6" y="T7"/>
                </a:cxn>
                <a:cxn ang="0">
                  <a:pos x="T8" y="T9"/>
                </a:cxn>
              </a:cxnLst>
              <a:rect l="0" t="0" r="r" b="b"/>
              <a:pathLst>
                <a:path w="1" h="2">
                  <a:moveTo>
                    <a:pt x="1" y="0"/>
                  </a:moveTo>
                  <a:lnTo>
                    <a:pt x="1" y="0"/>
                  </a:lnTo>
                  <a:lnTo>
                    <a:pt x="1" y="2"/>
                  </a:lnTo>
                  <a:cubicBezTo>
                    <a:pt x="1" y="2"/>
                    <a:pt x="0" y="2"/>
                    <a:pt x="0" y="1"/>
                  </a:cubicBezTo>
                  <a:cubicBezTo>
                    <a:pt x="0" y="1"/>
                    <a:pt x="1" y="1"/>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21" name="Freeform 1146"/>
            <p:cNvSpPr>
              <a:spLocks/>
            </p:cNvSpPr>
            <p:nvPr userDrawn="1"/>
          </p:nvSpPr>
          <p:spPr bwMode="auto">
            <a:xfrm>
              <a:off x="333" y="186"/>
              <a:ext cx="1" cy="1"/>
            </a:xfrm>
            <a:custGeom>
              <a:avLst/>
              <a:gdLst>
                <a:gd name="T0" fmla="*/ 1 w 1"/>
                <a:gd name="T1" fmla="*/ 2 h 2"/>
                <a:gd name="T2" fmla="*/ 1 w 1"/>
                <a:gd name="T3" fmla="*/ 2 h 2"/>
                <a:gd name="T4" fmla="*/ 0 w 1"/>
                <a:gd name="T5" fmla="*/ 0 h 2"/>
                <a:gd name="T6" fmla="*/ 1 w 1"/>
                <a:gd name="T7" fmla="*/ 0 h 2"/>
                <a:gd name="T8" fmla="*/ 1 w 1"/>
                <a:gd name="T9" fmla="*/ 2 h 2"/>
              </a:gdLst>
              <a:ahLst/>
              <a:cxnLst>
                <a:cxn ang="0">
                  <a:pos x="T0" y="T1"/>
                </a:cxn>
                <a:cxn ang="0">
                  <a:pos x="T2" y="T3"/>
                </a:cxn>
                <a:cxn ang="0">
                  <a:pos x="T4" y="T5"/>
                </a:cxn>
                <a:cxn ang="0">
                  <a:pos x="T6" y="T7"/>
                </a:cxn>
                <a:cxn ang="0">
                  <a:pos x="T8" y="T9"/>
                </a:cxn>
              </a:cxnLst>
              <a:rect l="0" t="0" r="r" b="b"/>
              <a:pathLst>
                <a:path w="1" h="2">
                  <a:moveTo>
                    <a:pt x="1" y="2"/>
                  </a:moveTo>
                  <a:lnTo>
                    <a:pt x="1" y="2"/>
                  </a:lnTo>
                  <a:cubicBezTo>
                    <a:pt x="1" y="1"/>
                    <a:pt x="0" y="0"/>
                    <a:pt x="0" y="0"/>
                  </a:cubicBezTo>
                  <a:lnTo>
                    <a:pt x="1" y="0"/>
                  </a:lnTo>
                  <a:lnTo>
                    <a:pt x="1" y="2"/>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22" name="Freeform 1147"/>
            <p:cNvSpPr>
              <a:spLocks/>
            </p:cNvSpPr>
            <p:nvPr userDrawn="1"/>
          </p:nvSpPr>
          <p:spPr bwMode="auto">
            <a:xfrm>
              <a:off x="347" y="186"/>
              <a:ext cx="2" cy="4"/>
            </a:xfrm>
            <a:custGeom>
              <a:avLst/>
              <a:gdLst>
                <a:gd name="T0" fmla="*/ 3 w 4"/>
                <a:gd name="T1" fmla="*/ 2 h 7"/>
                <a:gd name="T2" fmla="*/ 3 w 4"/>
                <a:gd name="T3" fmla="*/ 2 h 7"/>
                <a:gd name="T4" fmla="*/ 1 w 4"/>
                <a:gd name="T5" fmla="*/ 7 h 7"/>
                <a:gd name="T6" fmla="*/ 0 w 4"/>
                <a:gd name="T7" fmla="*/ 4 h 7"/>
                <a:gd name="T8" fmla="*/ 3 w 4"/>
                <a:gd name="T9" fmla="*/ 0 h 7"/>
                <a:gd name="T10" fmla="*/ 4 w 4"/>
                <a:gd name="T11" fmla="*/ 0 h 7"/>
                <a:gd name="T12" fmla="*/ 3 w 4"/>
                <a:gd name="T13" fmla="*/ 2 h 7"/>
              </a:gdLst>
              <a:ahLst/>
              <a:cxnLst>
                <a:cxn ang="0">
                  <a:pos x="T0" y="T1"/>
                </a:cxn>
                <a:cxn ang="0">
                  <a:pos x="T2" y="T3"/>
                </a:cxn>
                <a:cxn ang="0">
                  <a:pos x="T4" y="T5"/>
                </a:cxn>
                <a:cxn ang="0">
                  <a:pos x="T6" y="T7"/>
                </a:cxn>
                <a:cxn ang="0">
                  <a:pos x="T8" y="T9"/>
                </a:cxn>
                <a:cxn ang="0">
                  <a:pos x="T10" y="T11"/>
                </a:cxn>
                <a:cxn ang="0">
                  <a:pos x="T12" y="T13"/>
                </a:cxn>
              </a:cxnLst>
              <a:rect l="0" t="0" r="r" b="b"/>
              <a:pathLst>
                <a:path w="4" h="7">
                  <a:moveTo>
                    <a:pt x="3" y="2"/>
                  </a:moveTo>
                  <a:lnTo>
                    <a:pt x="3" y="2"/>
                  </a:lnTo>
                  <a:cubicBezTo>
                    <a:pt x="3" y="3"/>
                    <a:pt x="2" y="5"/>
                    <a:pt x="1" y="7"/>
                  </a:cubicBezTo>
                  <a:cubicBezTo>
                    <a:pt x="1" y="6"/>
                    <a:pt x="0" y="5"/>
                    <a:pt x="0" y="4"/>
                  </a:cubicBezTo>
                  <a:cubicBezTo>
                    <a:pt x="1" y="3"/>
                    <a:pt x="2" y="2"/>
                    <a:pt x="3" y="0"/>
                  </a:cubicBezTo>
                  <a:lnTo>
                    <a:pt x="4" y="0"/>
                  </a:lnTo>
                  <a:cubicBezTo>
                    <a:pt x="3" y="1"/>
                    <a:pt x="3" y="1"/>
                    <a:pt x="3"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23" name="Freeform 1148"/>
            <p:cNvSpPr>
              <a:spLocks/>
            </p:cNvSpPr>
            <p:nvPr userDrawn="1"/>
          </p:nvSpPr>
          <p:spPr bwMode="auto">
            <a:xfrm>
              <a:off x="348" y="181"/>
              <a:ext cx="2" cy="5"/>
            </a:xfrm>
            <a:custGeom>
              <a:avLst/>
              <a:gdLst>
                <a:gd name="T0" fmla="*/ 3 w 4"/>
                <a:gd name="T1" fmla="*/ 9 h 10"/>
                <a:gd name="T2" fmla="*/ 3 w 4"/>
                <a:gd name="T3" fmla="*/ 9 h 10"/>
                <a:gd name="T4" fmla="*/ 3 w 4"/>
                <a:gd name="T5" fmla="*/ 10 h 10"/>
                <a:gd name="T6" fmla="*/ 0 w 4"/>
                <a:gd name="T7" fmla="*/ 5 h 10"/>
                <a:gd name="T8" fmla="*/ 3 w 4"/>
                <a:gd name="T9" fmla="*/ 0 h 10"/>
                <a:gd name="T10" fmla="*/ 4 w 4"/>
                <a:gd name="T11" fmla="*/ 3 h 10"/>
                <a:gd name="T12" fmla="*/ 3 w 4"/>
                <a:gd name="T13" fmla="*/ 9 h 10"/>
              </a:gdLst>
              <a:ahLst/>
              <a:cxnLst>
                <a:cxn ang="0">
                  <a:pos x="T0" y="T1"/>
                </a:cxn>
                <a:cxn ang="0">
                  <a:pos x="T2" y="T3"/>
                </a:cxn>
                <a:cxn ang="0">
                  <a:pos x="T4" y="T5"/>
                </a:cxn>
                <a:cxn ang="0">
                  <a:pos x="T6" y="T7"/>
                </a:cxn>
                <a:cxn ang="0">
                  <a:pos x="T8" y="T9"/>
                </a:cxn>
                <a:cxn ang="0">
                  <a:pos x="T10" y="T11"/>
                </a:cxn>
                <a:cxn ang="0">
                  <a:pos x="T12" y="T13"/>
                </a:cxn>
              </a:cxnLst>
              <a:rect l="0" t="0" r="r" b="b"/>
              <a:pathLst>
                <a:path w="4" h="10">
                  <a:moveTo>
                    <a:pt x="3" y="9"/>
                  </a:moveTo>
                  <a:lnTo>
                    <a:pt x="3" y="9"/>
                  </a:lnTo>
                  <a:lnTo>
                    <a:pt x="3" y="10"/>
                  </a:lnTo>
                  <a:cubicBezTo>
                    <a:pt x="2" y="8"/>
                    <a:pt x="1" y="6"/>
                    <a:pt x="0" y="5"/>
                  </a:cubicBezTo>
                  <a:cubicBezTo>
                    <a:pt x="1" y="3"/>
                    <a:pt x="2" y="2"/>
                    <a:pt x="3" y="0"/>
                  </a:cubicBezTo>
                  <a:lnTo>
                    <a:pt x="4" y="3"/>
                  </a:lnTo>
                  <a:cubicBezTo>
                    <a:pt x="4" y="5"/>
                    <a:pt x="4" y="7"/>
                    <a:pt x="3" y="9"/>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24" name="Freeform 1149"/>
            <p:cNvSpPr>
              <a:spLocks/>
            </p:cNvSpPr>
            <p:nvPr userDrawn="1"/>
          </p:nvSpPr>
          <p:spPr bwMode="auto">
            <a:xfrm>
              <a:off x="350" y="181"/>
              <a:ext cx="0" cy="1"/>
            </a:xfrm>
            <a:custGeom>
              <a:avLst/>
              <a:gdLst>
                <a:gd name="T0" fmla="*/ 3 h 3"/>
                <a:gd name="T1" fmla="*/ 3 h 3"/>
                <a:gd name="T2" fmla="*/ 1 h 3"/>
                <a:gd name="T3" fmla="*/ 0 h 3"/>
                <a:gd name="T4" fmla="*/ 3 h 3"/>
              </a:gdLst>
              <a:ahLst/>
              <a:cxnLst>
                <a:cxn ang="0">
                  <a:pos x="0" y="T0"/>
                </a:cxn>
                <a:cxn ang="0">
                  <a:pos x="0" y="T1"/>
                </a:cxn>
                <a:cxn ang="0">
                  <a:pos x="0" y="T2"/>
                </a:cxn>
                <a:cxn ang="0">
                  <a:pos x="0" y="T3"/>
                </a:cxn>
                <a:cxn ang="0">
                  <a:pos x="0" y="T4"/>
                </a:cxn>
              </a:cxnLst>
              <a:rect l="0" t="0" r="r" b="b"/>
              <a:pathLst>
                <a:path h="3">
                  <a:moveTo>
                    <a:pt x="0" y="3"/>
                  </a:moveTo>
                  <a:lnTo>
                    <a:pt x="0" y="3"/>
                  </a:lnTo>
                  <a:lnTo>
                    <a:pt x="0" y="1"/>
                  </a:lnTo>
                  <a:lnTo>
                    <a:pt x="0" y="0"/>
                  </a:lnTo>
                  <a:cubicBezTo>
                    <a:pt x="0" y="1"/>
                    <a:pt x="0" y="2"/>
                    <a:pt x="0" y="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25" name="Freeform 1150"/>
            <p:cNvSpPr>
              <a:spLocks/>
            </p:cNvSpPr>
            <p:nvPr userDrawn="1"/>
          </p:nvSpPr>
          <p:spPr bwMode="auto">
            <a:xfrm>
              <a:off x="347" y="177"/>
              <a:ext cx="3" cy="4"/>
            </a:xfrm>
            <a:custGeom>
              <a:avLst/>
              <a:gdLst>
                <a:gd name="T0" fmla="*/ 5 w 5"/>
                <a:gd name="T1" fmla="*/ 7 h 8"/>
                <a:gd name="T2" fmla="*/ 5 w 5"/>
                <a:gd name="T3" fmla="*/ 7 h 8"/>
                <a:gd name="T4" fmla="*/ 4 w 5"/>
                <a:gd name="T5" fmla="*/ 8 h 8"/>
                <a:gd name="T6" fmla="*/ 0 w 5"/>
                <a:gd name="T7" fmla="*/ 2 h 8"/>
                <a:gd name="T8" fmla="*/ 2 w 5"/>
                <a:gd name="T9" fmla="*/ 0 h 8"/>
                <a:gd name="T10" fmla="*/ 5 w 5"/>
                <a:gd name="T11" fmla="*/ 7 h 8"/>
              </a:gdLst>
              <a:ahLst/>
              <a:cxnLst>
                <a:cxn ang="0">
                  <a:pos x="T0" y="T1"/>
                </a:cxn>
                <a:cxn ang="0">
                  <a:pos x="T2" y="T3"/>
                </a:cxn>
                <a:cxn ang="0">
                  <a:pos x="T4" y="T5"/>
                </a:cxn>
                <a:cxn ang="0">
                  <a:pos x="T6" y="T7"/>
                </a:cxn>
                <a:cxn ang="0">
                  <a:pos x="T8" y="T9"/>
                </a:cxn>
                <a:cxn ang="0">
                  <a:pos x="T10" y="T11"/>
                </a:cxn>
              </a:cxnLst>
              <a:rect l="0" t="0" r="r" b="b"/>
              <a:pathLst>
                <a:path w="5" h="8">
                  <a:moveTo>
                    <a:pt x="5" y="7"/>
                  </a:moveTo>
                  <a:lnTo>
                    <a:pt x="5" y="7"/>
                  </a:lnTo>
                  <a:lnTo>
                    <a:pt x="4" y="8"/>
                  </a:lnTo>
                  <a:cubicBezTo>
                    <a:pt x="3" y="6"/>
                    <a:pt x="2" y="4"/>
                    <a:pt x="0" y="2"/>
                  </a:cubicBezTo>
                  <a:cubicBezTo>
                    <a:pt x="1" y="2"/>
                    <a:pt x="1" y="1"/>
                    <a:pt x="2" y="0"/>
                  </a:cubicBezTo>
                  <a:cubicBezTo>
                    <a:pt x="4" y="2"/>
                    <a:pt x="5" y="4"/>
                    <a:pt x="5" y="7"/>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26" name="Freeform 1151"/>
            <p:cNvSpPr>
              <a:spLocks/>
            </p:cNvSpPr>
            <p:nvPr userDrawn="1"/>
          </p:nvSpPr>
          <p:spPr bwMode="auto">
            <a:xfrm>
              <a:off x="345" y="175"/>
              <a:ext cx="3" cy="2"/>
            </a:xfrm>
            <a:custGeom>
              <a:avLst/>
              <a:gdLst>
                <a:gd name="T0" fmla="*/ 5 w 5"/>
                <a:gd name="T1" fmla="*/ 3 h 5"/>
                <a:gd name="T2" fmla="*/ 5 w 5"/>
                <a:gd name="T3" fmla="*/ 3 h 5"/>
                <a:gd name="T4" fmla="*/ 4 w 5"/>
                <a:gd name="T5" fmla="*/ 5 h 5"/>
                <a:gd name="T6" fmla="*/ 0 w 5"/>
                <a:gd name="T7" fmla="*/ 0 h 5"/>
                <a:gd name="T8" fmla="*/ 0 w 5"/>
                <a:gd name="T9" fmla="*/ 0 h 5"/>
                <a:gd name="T10" fmla="*/ 5 w 5"/>
                <a:gd name="T11" fmla="*/ 3 h 5"/>
                <a:gd name="T12" fmla="*/ 5 w 5"/>
                <a:gd name="T13" fmla="*/ 3 h 5"/>
              </a:gdLst>
              <a:ahLst/>
              <a:cxnLst>
                <a:cxn ang="0">
                  <a:pos x="T0" y="T1"/>
                </a:cxn>
                <a:cxn ang="0">
                  <a:pos x="T2" y="T3"/>
                </a:cxn>
                <a:cxn ang="0">
                  <a:pos x="T4" y="T5"/>
                </a:cxn>
                <a:cxn ang="0">
                  <a:pos x="T6" y="T7"/>
                </a:cxn>
                <a:cxn ang="0">
                  <a:pos x="T8" y="T9"/>
                </a:cxn>
                <a:cxn ang="0">
                  <a:pos x="T10" y="T11"/>
                </a:cxn>
                <a:cxn ang="0">
                  <a:pos x="T12" y="T13"/>
                </a:cxn>
              </a:cxnLst>
              <a:rect l="0" t="0" r="r" b="b"/>
              <a:pathLst>
                <a:path w="5" h="5">
                  <a:moveTo>
                    <a:pt x="5" y="3"/>
                  </a:moveTo>
                  <a:lnTo>
                    <a:pt x="5" y="3"/>
                  </a:lnTo>
                  <a:cubicBezTo>
                    <a:pt x="5" y="4"/>
                    <a:pt x="4" y="5"/>
                    <a:pt x="4" y="5"/>
                  </a:cubicBezTo>
                  <a:cubicBezTo>
                    <a:pt x="3" y="4"/>
                    <a:pt x="1" y="2"/>
                    <a:pt x="0" y="0"/>
                  </a:cubicBezTo>
                  <a:lnTo>
                    <a:pt x="0" y="0"/>
                  </a:lnTo>
                  <a:cubicBezTo>
                    <a:pt x="1" y="1"/>
                    <a:pt x="3" y="2"/>
                    <a:pt x="5" y="3"/>
                  </a:cubicBezTo>
                  <a:cubicBezTo>
                    <a:pt x="5" y="3"/>
                    <a:pt x="5" y="3"/>
                    <a:pt x="5" y="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27" name="Freeform 1152"/>
            <p:cNvSpPr>
              <a:spLocks/>
            </p:cNvSpPr>
            <p:nvPr userDrawn="1"/>
          </p:nvSpPr>
          <p:spPr bwMode="auto">
            <a:xfrm>
              <a:off x="345" y="175"/>
              <a:ext cx="0" cy="0"/>
            </a:xfrm>
            <a:custGeom>
              <a:avLst/>
              <a:gdLst>
                <a:gd name="T0" fmla="*/ 1 w 1"/>
                <a:gd name="T1" fmla="*/ 0 h 1"/>
                <a:gd name="T2" fmla="*/ 1 w 1"/>
                <a:gd name="T3" fmla="*/ 0 h 1"/>
                <a:gd name="T4" fmla="*/ 1 w 1"/>
                <a:gd name="T5" fmla="*/ 1 h 1"/>
                <a:gd name="T6" fmla="*/ 0 w 1"/>
                <a:gd name="T7" fmla="*/ 0 h 1"/>
                <a:gd name="T8" fmla="*/ 1 w 1"/>
                <a:gd name="T9" fmla="*/ 0 h 1"/>
              </a:gdLst>
              <a:ahLst/>
              <a:cxnLst>
                <a:cxn ang="0">
                  <a:pos x="T0" y="T1"/>
                </a:cxn>
                <a:cxn ang="0">
                  <a:pos x="T2" y="T3"/>
                </a:cxn>
                <a:cxn ang="0">
                  <a:pos x="T4" y="T5"/>
                </a:cxn>
                <a:cxn ang="0">
                  <a:pos x="T6" y="T7"/>
                </a:cxn>
                <a:cxn ang="0">
                  <a:pos x="T8" y="T9"/>
                </a:cxn>
              </a:cxnLst>
              <a:rect l="0" t="0" r="r" b="b"/>
              <a:pathLst>
                <a:path w="1" h="1">
                  <a:moveTo>
                    <a:pt x="1" y="0"/>
                  </a:moveTo>
                  <a:lnTo>
                    <a:pt x="1" y="0"/>
                  </a:lnTo>
                  <a:lnTo>
                    <a:pt x="1" y="1"/>
                  </a:lnTo>
                  <a:lnTo>
                    <a:pt x="0" y="0"/>
                  </a:lnTo>
                  <a:lnTo>
                    <a:pt x="1"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28" name="Freeform 1153"/>
            <p:cNvSpPr>
              <a:spLocks/>
            </p:cNvSpPr>
            <p:nvPr userDrawn="1"/>
          </p:nvSpPr>
          <p:spPr bwMode="auto">
            <a:xfrm>
              <a:off x="341" y="174"/>
              <a:ext cx="4" cy="4"/>
            </a:xfrm>
            <a:custGeom>
              <a:avLst/>
              <a:gdLst>
                <a:gd name="T0" fmla="*/ 5 w 7"/>
                <a:gd name="T1" fmla="*/ 1 h 9"/>
                <a:gd name="T2" fmla="*/ 5 w 7"/>
                <a:gd name="T3" fmla="*/ 1 h 9"/>
                <a:gd name="T4" fmla="*/ 7 w 7"/>
                <a:gd name="T5" fmla="*/ 3 h 9"/>
                <a:gd name="T6" fmla="*/ 4 w 7"/>
                <a:gd name="T7" fmla="*/ 9 h 9"/>
                <a:gd name="T8" fmla="*/ 0 w 7"/>
                <a:gd name="T9" fmla="*/ 4 h 9"/>
                <a:gd name="T10" fmla="*/ 3 w 7"/>
                <a:gd name="T11" fmla="*/ 0 h 9"/>
                <a:gd name="T12" fmla="*/ 5 w 7"/>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7" h="9">
                  <a:moveTo>
                    <a:pt x="5" y="1"/>
                  </a:moveTo>
                  <a:lnTo>
                    <a:pt x="5" y="1"/>
                  </a:lnTo>
                  <a:cubicBezTo>
                    <a:pt x="6" y="2"/>
                    <a:pt x="7" y="3"/>
                    <a:pt x="7" y="3"/>
                  </a:cubicBezTo>
                  <a:cubicBezTo>
                    <a:pt x="6" y="5"/>
                    <a:pt x="5" y="7"/>
                    <a:pt x="4" y="9"/>
                  </a:cubicBezTo>
                  <a:cubicBezTo>
                    <a:pt x="3" y="7"/>
                    <a:pt x="1" y="6"/>
                    <a:pt x="0" y="4"/>
                  </a:cubicBezTo>
                  <a:cubicBezTo>
                    <a:pt x="1" y="2"/>
                    <a:pt x="2" y="1"/>
                    <a:pt x="3" y="0"/>
                  </a:cubicBezTo>
                  <a:cubicBezTo>
                    <a:pt x="4" y="0"/>
                    <a:pt x="4" y="1"/>
                    <a:pt x="5"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29" name="Freeform 1154"/>
            <p:cNvSpPr>
              <a:spLocks/>
            </p:cNvSpPr>
            <p:nvPr userDrawn="1"/>
          </p:nvSpPr>
          <p:spPr bwMode="auto">
            <a:xfrm>
              <a:off x="339" y="173"/>
              <a:ext cx="3" cy="2"/>
            </a:xfrm>
            <a:custGeom>
              <a:avLst/>
              <a:gdLst>
                <a:gd name="T0" fmla="*/ 7 w 7"/>
                <a:gd name="T1" fmla="*/ 2 h 5"/>
                <a:gd name="T2" fmla="*/ 7 w 7"/>
                <a:gd name="T3" fmla="*/ 2 h 5"/>
                <a:gd name="T4" fmla="*/ 4 w 7"/>
                <a:gd name="T5" fmla="*/ 5 h 5"/>
                <a:gd name="T6" fmla="*/ 0 w 7"/>
                <a:gd name="T7" fmla="*/ 2 h 5"/>
                <a:gd name="T8" fmla="*/ 1 w 7"/>
                <a:gd name="T9" fmla="*/ 0 h 5"/>
                <a:gd name="T10" fmla="*/ 7 w 7"/>
                <a:gd name="T11" fmla="*/ 2 h 5"/>
              </a:gdLst>
              <a:ahLst/>
              <a:cxnLst>
                <a:cxn ang="0">
                  <a:pos x="T0" y="T1"/>
                </a:cxn>
                <a:cxn ang="0">
                  <a:pos x="T2" y="T3"/>
                </a:cxn>
                <a:cxn ang="0">
                  <a:pos x="T4" y="T5"/>
                </a:cxn>
                <a:cxn ang="0">
                  <a:pos x="T6" y="T7"/>
                </a:cxn>
                <a:cxn ang="0">
                  <a:pos x="T8" y="T9"/>
                </a:cxn>
                <a:cxn ang="0">
                  <a:pos x="T10" y="T11"/>
                </a:cxn>
              </a:cxnLst>
              <a:rect l="0" t="0" r="r" b="b"/>
              <a:pathLst>
                <a:path w="7" h="5">
                  <a:moveTo>
                    <a:pt x="7" y="2"/>
                  </a:moveTo>
                  <a:lnTo>
                    <a:pt x="7" y="2"/>
                  </a:lnTo>
                  <a:cubicBezTo>
                    <a:pt x="6" y="3"/>
                    <a:pt x="5" y="4"/>
                    <a:pt x="4" y="5"/>
                  </a:cubicBezTo>
                  <a:cubicBezTo>
                    <a:pt x="3" y="4"/>
                    <a:pt x="2" y="3"/>
                    <a:pt x="0" y="2"/>
                  </a:cubicBezTo>
                  <a:lnTo>
                    <a:pt x="1" y="0"/>
                  </a:lnTo>
                  <a:cubicBezTo>
                    <a:pt x="3" y="0"/>
                    <a:pt x="5" y="1"/>
                    <a:pt x="7"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30" name="Freeform 1155"/>
            <p:cNvSpPr>
              <a:spLocks/>
            </p:cNvSpPr>
            <p:nvPr userDrawn="1"/>
          </p:nvSpPr>
          <p:spPr bwMode="auto">
            <a:xfrm>
              <a:off x="339" y="174"/>
              <a:ext cx="2" cy="4"/>
            </a:xfrm>
            <a:custGeom>
              <a:avLst/>
              <a:gdLst>
                <a:gd name="T0" fmla="*/ 1 w 5"/>
                <a:gd name="T1" fmla="*/ 0 h 8"/>
                <a:gd name="T2" fmla="*/ 1 w 5"/>
                <a:gd name="T3" fmla="*/ 0 h 8"/>
                <a:gd name="T4" fmla="*/ 5 w 5"/>
                <a:gd name="T5" fmla="*/ 3 h 8"/>
                <a:gd name="T6" fmla="*/ 1 w 5"/>
                <a:gd name="T7" fmla="*/ 8 h 8"/>
                <a:gd name="T8" fmla="*/ 0 w 5"/>
                <a:gd name="T9" fmla="*/ 7 h 8"/>
                <a:gd name="T10" fmla="*/ 1 w 5"/>
                <a:gd name="T11" fmla="*/ 0 h 8"/>
              </a:gdLst>
              <a:ahLst/>
              <a:cxnLst>
                <a:cxn ang="0">
                  <a:pos x="T0" y="T1"/>
                </a:cxn>
                <a:cxn ang="0">
                  <a:pos x="T2" y="T3"/>
                </a:cxn>
                <a:cxn ang="0">
                  <a:pos x="T4" y="T5"/>
                </a:cxn>
                <a:cxn ang="0">
                  <a:pos x="T6" y="T7"/>
                </a:cxn>
                <a:cxn ang="0">
                  <a:pos x="T8" y="T9"/>
                </a:cxn>
                <a:cxn ang="0">
                  <a:pos x="T10" y="T11"/>
                </a:cxn>
              </a:cxnLst>
              <a:rect l="0" t="0" r="r" b="b"/>
              <a:pathLst>
                <a:path w="5" h="8">
                  <a:moveTo>
                    <a:pt x="1" y="0"/>
                  </a:moveTo>
                  <a:lnTo>
                    <a:pt x="1" y="0"/>
                  </a:lnTo>
                  <a:cubicBezTo>
                    <a:pt x="2" y="1"/>
                    <a:pt x="4" y="2"/>
                    <a:pt x="5" y="3"/>
                  </a:cubicBezTo>
                  <a:cubicBezTo>
                    <a:pt x="3" y="5"/>
                    <a:pt x="2" y="7"/>
                    <a:pt x="1" y="8"/>
                  </a:cubicBezTo>
                  <a:lnTo>
                    <a:pt x="0" y="7"/>
                  </a:lnTo>
                  <a:lnTo>
                    <a:pt x="1"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31" name="Freeform 1156"/>
            <p:cNvSpPr>
              <a:spLocks/>
            </p:cNvSpPr>
            <p:nvPr userDrawn="1"/>
          </p:nvSpPr>
          <p:spPr bwMode="auto">
            <a:xfrm>
              <a:off x="338" y="178"/>
              <a:ext cx="1" cy="1"/>
            </a:xfrm>
            <a:custGeom>
              <a:avLst/>
              <a:gdLst>
                <a:gd name="T0" fmla="*/ 1 w 1"/>
                <a:gd name="T1" fmla="*/ 0 h 2"/>
                <a:gd name="T2" fmla="*/ 1 w 1"/>
                <a:gd name="T3" fmla="*/ 0 h 2"/>
                <a:gd name="T4" fmla="*/ 1 w 1"/>
                <a:gd name="T5" fmla="*/ 1 h 2"/>
                <a:gd name="T6" fmla="*/ 0 w 1"/>
                <a:gd name="T7" fmla="*/ 2 h 2"/>
                <a:gd name="T8" fmla="*/ 1 w 1"/>
                <a:gd name="T9" fmla="*/ 0 h 2"/>
              </a:gdLst>
              <a:ahLst/>
              <a:cxnLst>
                <a:cxn ang="0">
                  <a:pos x="T0" y="T1"/>
                </a:cxn>
                <a:cxn ang="0">
                  <a:pos x="T2" y="T3"/>
                </a:cxn>
                <a:cxn ang="0">
                  <a:pos x="T4" y="T5"/>
                </a:cxn>
                <a:cxn ang="0">
                  <a:pos x="T6" y="T7"/>
                </a:cxn>
                <a:cxn ang="0">
                  <a:pos x="T8" y="T9"/>
                </a:cxn>
              </a:cxnLst>
              <a:rect l="0" t="0" r="r" b="b"/>
              <a:pathLst>
                <a:path w="1" h="2">
                  <a:moveTo>
                    <a:pt x="1" y="0"/>
                  </a:moveTo>
                  <a:lnTo>
                    <a:pt x="1" y="0"/>
                  </a:lnTo>
                  <a:lnTo>
                    <a:pt x="1" y="1"/>
                  </a:lnTo>
                  <a:lnTo>
                    <a:pt x="0" y="2"/>
                  </a:lnTo>
                  <a:lnTo>
                    <a:pt x="1"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32" name="Freeform 1157"/>
            <p:cNvSpPr>
              <a:spLocks/>
            </p:cNvSpPr>
            <p:nvPr userDrawn="1"/>
          </p:nvSpPr>
          <p:spPr bwMode="auto">
            <a:xfrm>
              <a:off x="338" y="178"/>
              <a:ext cx="3" cy="4"/>
            </a:xfrm>
            <a:custGeom>
              <a:avLst/>
              <a:gdLst>
                <a:gd name="T0" fmla="*/ 1 w 7"/>
                <a:gd name="T1" fmla="*/ 3 h 9"/>
                <a:gd name="T2" fmla="*/ 1 w 7"/>
                <a:gd name="T3" fmla="*/ 3 h 9"/>
                <a:gd name="T4" fmla="*/ 3 w 7"/>
                <a:gd name="T5" fmla="*/ 0 h 9"/>
                <a:gd name="T6" fmla="*/ 7 w 7"/>
                <a:gd name="T7" fmla="*/ 5 h 9"/>
                <a:gd name="T8" fmla="*/ 3 w 7"/>
                <a:gd name="T9" fmla="*/ 9 h 9"/>
                <a:gd name="T10" fmla="*/ 0 w 7"/>
                <a:gd name="T11" fmla="*/ 6 h 9"/>
                <a:gd name="T12" fmla="*/ 1 w 7"/>
                <a:gd name="T13" fmla="*/ 3 h 9"/>
              </a:gdLst>
              <a:ahLst/>
              <a:cxnLst>
                <a:cxn ang="0">
                  <a:pos x="T0" y="T1"/>
                </a:cxn>
                <a:cxn ang="0">
                  <a:pos x="T2" y="T3"/>
                </a:cxn>
                <a:cxn ang="0">
                  <a:pos x="T4" y="T5"/>
                </a:cxn>
                <a:cxn ang="0">
                  <a:pos x="T6" y="T7"/>
                </a:cxn>
                <a:cxn ang="0">
                  <a:pos x="T8" y="T9"/>
                </a:cxn>
                <a:cxn ang="0">
                  <a:pos x="T10" y="T11"/>
                </a:cxn>
                <a:cxn ang="0">
                  <a:pos x="T12" y="T13"/>
                </a:cxn>
              </a:cxnLst>
              <a:rect l="0" t="0" r="r" b="b"/>
              <a:pathLst>
                <a:path w="7" h="9">
                  <a:moveTo>
                    <a:pt x="1" y="3"/>
                  </a:moveTo>
                  <a:lnTo>
                    <a:pt x="1" y="3"/>
                  </a:lnTo>
                  <a:cubicBezTo>
                    <a:pt x="1" y="2"/>
                    <a:pt x="2" y="1"/>
                    <a:pt x="3" y="0"/>
                  </a:cubicBezTo>
                  <a:cubicBezTo>
                    <a:pt x="4" y="2"/>
                    <a:pt x="6" y="4"/>
                    <a:pt x="7" y="5"/>
                  </a:cubicBezTo>
                  <a:cubicBezTo>
                    <a:pt x="6" y="7"/>
                    <a:pt x="5" y="8"/>
                    <a:pt x="3" y="9"/>
                  </a:cubicBezTo>
                  <a:cubicBezTo>
                    <a:pt x="2" y="8"/>
                    <a:pt x="1" y="7"/>
                    <a:pt x="0" y="6"/>
                  </a:cubicBezTo>
                  <a:lnTo>
                    <a:pt x="1" y="3"/>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33" name="Freeform 1158"/>
            <p:cNvSpPr>
              <a:spLocks/>
            </p:cNvSpPr>
            <p:nvPr userDrawn="1"/>
          </p:nvSpPr>
          <p:spPr bwMode="auto">
            <a:xfrm>
              <a:off x="337" y="181"/>
              <a:ext cx="2" cy="4"/>
            </a:xfrm>
            <a:custGeom>
              <a:avLst/>
              <a:gdLst>
                <a:gd name="T0" fmla="*/ 1 w 4"/>
                <a:gd name="T1" fmla="*/ 0 h 7"/>
                <a:gd name="T2" fmla="*/ 1 w 4"/>
                <a:gd name="T3" fmla="*/ 0 h 7"/>
                <a:gd name="T4" fmla="*/ 4 w 4"/>
                <a:gd name="T5" fmla="*/ 3 h 7"/>
                <a:gd name="T6" fmla="*/ 0 w 4"/>
                <a:gd name="T7" fmla="*/ 7 h 7"/>
                <a:gd name="T8" fmla="*/ 1 w 4"/>
                <a:gd name="T9" fmla="*/ 0 h 7"/>
              </a:gdLst>
              <a:ahLst/>
              <a:cxnLst>
                <a:cxn ang="0">
                  <a:pos x="T0" y="T1"/>
                </a:cxn>
                <a:cxn ang="0">
                  <a:pos x="T2" y="T3"/>
                </a:cxn>
                <a:cxn ang="0">
                  <a:pos x="T4" y="T5"/>
                </a:cxn>
                <a:cxn ang="0">
                  <a:pos x="T6" y="T7"/>
                </a:cxn>
                <a:cxn ang="0">
                  <a:pos x="T8" y="T9"/>
                </a:cxn>
              </a:cxnLst>
              <a:rect l="0" t="0" r="r" b="b"/>
              <a:pathLst>
                <a:path w="4" h="7">
                  <a:moveTo>
                    <a:pt x="1" y="0"/>
                  </a:moveTo>
                  <a:lnTo>
                    <a:pt x="1" y="0"/>
                  </a:lnTo>
                  <a:cubicBezTo>
                    <a:pt x="2" y="1"/>
                    <a:pt x="3" y="2"/>
                    <a:pt x="4" y="3"/>
                  </a:cubicBezTo>
                  <a:cubicBezTo>
                    <a:pt x="2" y="4"/>
                    <a:pt x="1" y="6"/>
                    <a:pt x="0" y="7"/>
                  </a:cubicBezTo>
                  <a:lnTo>
                    <a:pt x="1"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34" name="Freeform 1159"/>
            <p:cNvSpPr>
              <a:spLocks/>
            </p:cNvSpPr>
            <p:nvPr userDrawn="1"/>
          </p:nvSpPr>
          <p:spPr bwMode="auto">
            <a:xfrm>
              <a:off x="337" y="185"/>
              <a:ext cx="2" cy="4"/>
            </a:xfrm>
            <a:custGeom>
              <a:avLst/>
              <a:gdLst>
                <a:gd name="T0" fmla="*/ 1 w 5"/>
                <a:gd name="T1" fmla="*/ 1 h 8"/>
                <a:gd name="T2" fmla="*/ 1 w 5"/>
                <a:gd name="T3" fmla="*/ 1 h 8"/>
                <a:gd name="T4" fmla="*/ 2 w 5"/>
                <a:gd name="T5" fmla="*/ 0 h 8"/>
                <a:gd name="T6" fmla="*/ 5 w 5"/>
                <a:gd name="T7" fmla="*/ 5 h 8"/>
                <a:gd name="T8" fmla="*/ 1 w 5"/>
                <a:gd name="T9" fmla="*/ 8 h 8"/>
                <a:gd name="T10" fmla="*/ 1 w 5"/>
                <a:gd name="T11" fmla="*/ 7 h 8"/>
                <a:gd name="T12" fmla="*/ 1 w 5"/>
                <a:gd name="T13" fmla="*/ 7 h 8"/>
                <a:gd name="T14" fmla="*/ 0 w 5"/>
                <a:gd name="T15" fmla="*/ 6 h 8"/>
                <a:gd name="T16" fmla="*/ 1 w 5"/>
                <a:gd name="T17"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8">
                  <a:moveTo>
                    <a:pt x="1" y="1"/>
                  </a:moveTo>
                  <a:lnTo>
                    <a:pt x="1" y="1"/>
                  </a:lnTo>
                  <a:lnTo>
                    <a:pt x="2" y="0"/>
                  </a:lnTo>
                  <a:cubicBezTo>
                    <a:pt x="3" y="2"/>
                    <a:pt x="4" y="3"/>
                    <a:pt x="5" y="5"/>
                  </a:cubicBezTo>
                  <a:cubicBezTo>
                    <a:pt x="4" y="6"/>
                    <a:pt x="3" y="7"/>
                    <a:pt x="1" y="8"/>
                  </a:cubicBezTo>
                  <a:lnTo>
                    <a:pt x="1" y="7"/>
                  </a:lnTo>
                  <a:lnTo>
                    <a:pt x="1" y="7"/>
                  </a:lnTo>
                  <a:cubicBezTo>
                    <a:pt x="1" y="7"/>
                    <a:pt x="0" y="7"/>
                    <a:pt x="0" y="6"/>
                  </a:cubicBezTo>
                  <a:lnTo>
                    <a:pt x="1"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35" name="Freeform 1160"/>
            <p:cNvSpPr>
              <a:spLocks/>
            </p:cNvSpPr>
            <p:nvPr userDrawn="1"/>
          </p:nvSpPr>
          <p:spPr bwMode="auto">
            <a:xfrm>
              <a:off x="337" y="189"/>
              <a:ext cx="0" cy="1"/>
            </a:xfrm>
            <a:custGeom>
              <a:avLst/>
              <a:gdLst>
                <a:gd name="T0" fmla="*/ 1 w 1"/>
                <a:gd name="T1" fmla="*/ 1 h 2"/>
                <a:gd name="T2" fmla="*/ 1 w 1"/>
                <a:gd name="T3" fmla="*/ 1 h 2"/>
                <a:gd name="T4" fmla="*/ 0 w 1"/>
                <a:gd name="T5" fmla="*/ 2 h 2"/>
                <a:gd name="T6" fmla="*/ 0 w 1"/>
                <a:gd name="T7" fmla="*/ 0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lnTo>
                    <a:pt x="1" y="1"/>
                  </a:lnTo>
                  <a:cubicBezTo>
                    <a:pt x="0" y="1"/>
                    <a:pt x="0" y="2"/>
                    <a:pt x="0" y="2"/>
                  </a:cubicBezTo>
                  <a:cubicBezTo>
                    <a:pt x="0" y="1"/>
                    <a:pt x="0" y="1"/>
                    <a:pt x="0" y="0"/>
                  </a:cubicBezTo>
                  <a:lnTo>
                    <a:pt x="1"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36" name="Freeform 1161"/>
            <p:cNvSpPr>
              <a:spLocks/>
            </p:cNvSpPr>
            <p:nvPr userDrawn="1"/>
          </p:nvSpPr>
          <p:spPr bwMode="auto">
            <a:xfrm>
              <a:off x="342" y="196"/>
              <a:ext cx="3" cy="2"/>
            </a:xfrm>
            <a:custGeom>
              <a:avLst/>
              <a:gdLst>
                <a:gd name="T0" fmla="*/ 0 w 5"/>
                <a:gd name="T1" fmla="*/ 2 h 4"/>
                <a:gd name="T2" fmla="*/ 0 w 5"/>
                <a:gd name="T3" fmla="*/ 2 h 4"/>
                <a:gd name="T4" fmla="*/ 4 w 5"/>
                <a:gd name="T5" fmla="*/ 0 h 4"/>
                <a:gd name="T6" fmla="*/ 5 w 5"/>
                <a:gd name="T7" fmla="*/ 2 h 4"/>
                <a:gd name="T8" fmla="*/ 4 w 5"/>
                <a:gd name="T9" fmla="*/ 4 h 4"/>
                <a:gd name="T10" fmla="*/ 0 w 5"/>
                <a:gd name="T11" fmla="*/ 2 h 4"/>
              </a:gdLst>
              <a:ahLst/>
              <a:cxnLst>
                <a:cxn ang="0">
                  <a:pos x="T0" y="T1"/>
                </a:cxn>
                <a:cxn ang="0">
                  <a:pos x="T2" y="T3"/>
                </a:cxn>
                <a:cxn ang="0">
                  <a:pos x="T4" y="T5"/>
                </a:cxn>
                <a:cxn ang="0">
                  <a:pos x="T6" y="T7"/>
                </a:cxn>
                <a:cxn ang="0">
                  <a:pos x="T8" y="T9"/>
                </a:cxn>
                <a:cxn ang="0">
                  <a:pos x="T10" y="T11"/>
                </a:cxn>
              </a:cxnLst>
              <a:rect l="0" t="0" r="r" b="b"/>
              <a:pathLst>
                <a:path w="5" h="4">
                  <a:moveTo>
                    <a:pt x="0" y="2"/>
                  </a:moveTo>
                  <a:lnTo>
                    <a:pt x="0" y="2"/>
                  </a:lnTo>
                  <a:cubicBezTo>
                    <a:pt x="2" y="2"/>
                    <a:pt x="3" y="1"/>
                    <a:pt x="4" y="0"/>
                  </a:cubicBezTo>
                  <a:lnTo>
                    <a:pt x="5" y="2"/>
                  </a:lnTo>
                  <a:cubicBezTo>
                    <a:pt x="4" y="3"/>
                    <a:pt x="4" y="3"/>
                    <a:pt x="4" y="4"/>
                  </a:cubicBezTo>
                  <a:cubicBezTo>
                    <a:pt x="3" y="3"/>
                    <a:pt x="2" y="3"/>
                    <a:pt x="0"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37" name="Freeform 1162"/>
            <p:cNvSpPr>
              <a:spLocks/>
            </p:cNvSpPr>
            <p:nvPr userDrawn="1"/>
          </p:nvSpPr>
          <p:spPr bwMode="auto">
            <a:xfrm>
              <a:off x="343" y="195"/>
              <a:ext cx="1" cy="0"/>
            </a:xfrm>
            <a:custGeom>
              <a:avLst/>
              <a:gdLst>
                <a:gd name="T0" fmla="*/ 1 w 1"/>
                <a:gd name="T1" fmla="*/ 1 h 1"/>
                <a:gd name="T2" fmla="*/ 1 w 1"/>
                <a:gd name="T3" fmla="*/ 1 h 1"/>
                <a:gd name="T4" fmla="*/ 0 w 1"/>
                <a:gd name="T5" fmla="*/ 0 h 1"/>
                <a:gd name="T6" fmla="*/ 1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cubicBezTo>
                    <a:pt x="1" y="1"/>
                    <a:pt x="0" y="0"/>
                    <a:pt x="0" y="0"/>
                  </a:cubicBezTo>
                  <a:lnTo>
                    <a:pt x="1" y="0"/>
                  </a:lnTo>
                  <a:lnTo>
                    <a:pt x="1"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38" name="Freeform 1163"/>
            <p:cNvSpPr>
              <a:spLocks/>
            </p:cNvSpPr>
            <p:nvPr userDrawn="1"/>
          </p:nvSpPr>
          <p:spPr bwMode="auto">
            <a:xfrm>
              <a:off x="344" y="193"/>
              <a:ext cx="2" cy="3"/>
            </a:xfrm>
            <a:custGeom>
              <a:avLst/>
              <a:gdLst>
                <a:gd name="T0" fmla="*/ 0 w 6"/>
                <a:gd name="T1" fmla="*/ 3 h 7"/>
                <a:gd name="T2" fmla="*/ 0 w 6"/>
                <a:gd name="T3" fmla="*/ 3 h 7"/>
                <a:gd name="T4" fmla="*/ 6 w 6"/>
                <a:gd name="T5" fmla="*/ 0 h 7"/>
                <a:gd name="T6" fmla="*/ 2 w 6"/>
                <a:gd name="T7" fmla="*/ 7 h 7"/>
                <a:gd name="T8" fmla="*/ 2 w 6"/>
                <a:gd name="T9" fmla="*/ 6 h 7"/>
                <a:gd name="T10" fmla="*/ 2 w 6"/>
                <a:gd name="T11" fmla="*/ 6 h 7"/>
                <a:gd name="T12" fmla="*/ 1 w 6"/>
                <a:gd name="T13" fmla="*/ 5 h 7"/>
                <a:gd name="T14" fmla="*/ 0 w 6"/>
                <a:gd name="T15" fmla="*/ 3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7">
                  <a:moveTo>
                    <a:pt x="0" y="3"/>
                  </a:moveTo>
                  <a:lnTo>
                    <a:pt x="0" y="3"/>
                  </a:lnTo>
                  <a:cubicBezTo>
                    <a:pt x="3" y="2"/>
                    <a:pt x="4" y="1"/>
                    <a:pt x="6" y="0"/>
                  </a:cubicBezTo>
                  <a:cubicBezTo>
                    <a:pt x="4" y="2"/>
                    <a:pt x="3" y="5"/>
                    <a:pt x="2" y="7"/>
                  </a:cubicBezTo>
                  <a:lnTo>
                    <a:pt x="2" y="6"/>
                  </a:lnTo>
                  <a:lnTo>
                    <a:pt x="2" y="6"/>
                  </a:lnTo>
                  <a:lnTo>
                    <a:pt x="1" y="5"/>
                  </a:lnTo>
                  <a:cubicBezTo>
                    <a:pt x="1" y="5"/>
                    <a:pt x="1" y="4"/>
                    <a:pt x="0" y="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39" name="Freeform 1164"/>
            <p:cNvSpPr>
              <a:spLocks/>
            </p:cNvSpPr>
            <p:nvPr userDrawn="1"/>
          </p:nvSpPr>
          <p:spPr bwMode="auto">
            <a:xfrm>
              <a:off x="345" y="189"/>
              <a:ext cx="3" cy="4"/>
            </a:xfrm>
            <a:custGeom>
              <a:avLst/>
              <a:gdLst>
                <a:gd name="T0" fmla="*/ 3 w 6"/>
                <a:gd name="T1" fmla="*/ 8 h 9"/>
                <a:gd name="T2" fmla="*/ 3 w 6"/>
                <a:gd name="T3" fmla="*/ 8 h 9"/>
                <a:gd name="T4" fmla="*/ 3 w 6"/>
                <a:gd name="T5" fmla="*/ 9 h 9"/>
                <a:gd name="T6" fmla="*/ 0 w 6"/>
                <a:gd name="T7" fmla="*/ 4 h 9"/>
                <a:gd name="T8" fmla="*/ 4 w 6"/>
                <a:gd name="T9" fmla="*/ 0 h 9"/>
                <a:gd name="T10" fmla="*/ 6 w 6"/>
                <a:gd name="T11" fmla="*/ 3 h 9"/>
                <a:gd name="T12" fmla="*/ 3 w 6"/>
                <a:gd name="T13" fmla="*/ 8 h 9"/>
              </a:gdLst>
              <a:ahLst/>
              <a:cxnLst>
                <a:cxn ang="0">
                  <a:pos x="T0" y="T1"/>
                </a:cxn>
                <a:cxn ang="0">
                  <a:pos x="T2" y="T3"/>
                </a:cxn>
                <a:cxn ang="0">
                  <a:pos x="T4" y="T5"/>
                </a:cxn>
                <a:cxn ang="0">
                  <a:pos x="T6" y="T7"/>
                </a:cxn>
                <a:cxn ang="0">
                  <a:pos x="T8" y="T9"/>
                </a:cxn>
                <a:cxn ang="0">
                  <a:pos x="T10" y="T11"/>
                </a:cxn>
                <a:cxn ang="0">
                  <a:pos x="T12" y="T13"/>
                </a:cxn>
              </a:cxnLst>
              <a:rect l="0" t="0" r="r" b="b"/>
              <a:pathLst>
                <a:path w="6" h="9">
                  <a:moveTo>
                    <a:pt x="3" y="8"/>
                  </a:moveTo>
                  <a:lnTo>
                    <a:pt x="3" y="8"/>
                  </a:lnTo>
                  <a:lnTo>
                    <a:pt x="3" y="9"/>
                  </a:lnTo>
                  <a:cubicBezTo>
                    <a:pt x="2" y="7"/>
                    <a:pt x="1" y="5"/>
                    <a:pt x="0" y="4"/>
                  </a:cubicBezTo>
                  <a:cubicBezTo>
                    <a:pt x="1" y="2"/>
                    <a:pt x="3" y="1"/>
                    <a:pt x="4" y="0"/>
                  </a:cubicBezTo>
                  <a:cubicBezTo>
                    <a:pt x="5" y="1"/>
                    <a:pt x="5" y="2"/>
                    <a:pt x="6" y="3"/>
                  </a:cubicBezTo>
                  <a:cubicBezTo>
                    <a:pt x="5" y="5"/>
                    <a:pt x="4" y="6"/>
                    <a:pt x="3" y="8"/>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40" name="Freeform 1165"/>
            <p:cNvSpPr>
              <a:spLocks/>
            </p:cNvSpPr>
            <p:nvPr userDrawn="1"/>
          </p:nvSpPr>
          <p:spPr bwMode="auto">
            <a:xfrm>
              <a:off x="335" y="172"/>
              <a:ext cx="4" cy="14"/>
            </a:xfrm>
            <a:custGeom>
              <a:avLst/>
              <a:gdLst>
                <a:gd name="T0" fmla="*/ 5 w 9"/>
                <a:gd name="T1" fmla="*/ 0 h 32"/>
                <a:gd name="T2" fmla="*/ 5 w 9"/>
                <a:gd name="T3" fmla="*/ 0 h 32"/>
                <a:gd name="T4" fmla="*/ 9 w 9"/>
                <a:gd name="T5" fmla="*/ 1 h 32"/>
                <a:gd name="T6" fmla="*/ 2 w 9"/>
                <a:gd name="T7" fmla="*/ 32 h 32"/>
                <a:gd name="T8" fmla="*/ 2 w 9"/>
                <a:gd name="T9" fmla="*/ 31 h 32"/>
                <a:gd name="T10" fmla="*/ 1 w 9"/>
                <a:gd name="T11" fmla="*/ 32 h 32"/>
                <a:gd name="T12" fmla="*/ 0 w 9"/>
                <a:gd name="T13" fmla="*/ 32 h 32"/>
                <a:gd name="T14" fmla="*/ 5 w 9"/>
                <a:gd name="T15" fmla="*/ 0 h 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32">
                  <a:moveTo>
                    <a:pt x="5" y="0"/>
                  </a:moveTo>
                  <a:lnTo>
                    <a:pt x="5" y="0"/>
                  </a:lnTo>
                  <a:cubicBezTo>
                    <a:pt x="6" y="0"/>
                    <a:pt x="8" y="0"/>
                    <a:pt x="9" y="1"/>
                  </a:cubicBezTo>
                  <a:lnTo>
                    <a:pt x="2" y="32"/>
                  </a:lnTo>
                  <a:cubicBezTo>
                    <a:pt x="2" y="32"/>
                    <a:pt x="2" y="32"/>
                    <a:pt x="2" y="31"/>
                  </a:cubicBezTo>
                  <a:lnTo>
                    <a:pt x="1" y="32"/>
                  </a:lnTo>
                  <a:cubicBezTo>
                    <a:pt x="1" y="32"/>
                    <a:pt x="1" y="32"/>
                    <a:pt x="0" y="32"/>
                  </a:cubicBezTo>
                  <a:lnTo>
                    <a:pt x="5"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41" name="Freeform 1166"/>
            <p:cNvSpPr>
              <a:spLocks/>
            </p:cNvSpPr>
            <p:nvPr userDrawn="1"/>
          </p:nvSpPr>
          <p:spPr bwMode="auto">
            <a:xfrm>
              <a:off x="339" y="176"/>
              <a:ext cx="4" cy="4"/>
            </a:xfrm>
            <a:custGeom>
              <a:avLst/>
              <a:gdLst>
                <a:gd name="T0" fmla="*/ 4 w 8"/>
                <a:gd name="T1" fmla="*/ 0 h 9"/>
                <a:gd name="T2" fmla="*/ 4 w 8"/>
                <a:gd name="T3" fmla="*/ 0 h 9"/>
                <a:gd name="T4" fmla="*/ 8 w 8"/>
                <a:gd name="T5" fmla="*/ 5 h 9"/>
                <a:gd name="T6" fmla="*/ 5 w 8"/>
                <a:gd name="T7" fmla="*/ 9 h 9"/>
                <a:gd name="T8" fmla="*/ 0 w 8"/>
                <a:gd name="T9" fmla="*/ 5 h 9"/>
                <a:gd name="T10" fmla="*/ 4 w 8"/>
                <a:gd name="T11" fmla="*/ 0 h 9"/>
              </a:gdLst>
              <a:ahLst/>
              <a:cxnLst>
                <a:cxn ang="0">
                  <a:pos x="T0" y="T1"/>
                </a:cxn>
                <a:cxn ang="0">
                  <a:pos x="T2" y="T3"/>
                </a:cxn>
                <a:cxn ang="0">
                  <a:pos x="T4" y="T5"/>
                </a:cxn>
                <a:cxn ang="0">
                  <a:pos x="T6" y="T7"/>
                </a:cxn>
                <a:cxn ang="0">
                  <a:pos x="T8" y="T9"/>
                </a:cxn>
                <a:cxn ang="0">
                  <a:pos x="T10" y="T11"/>
                </a:cxn>
              </a:cxnLst>
              <a:rect l="0" t="0" r="r" b="b"/>
              <a:pathLst>
                <a:path w="8" h="9">
                  <a:moveTo>
                    <a:pt x="4" y="0"/>
                  </a:moveTo>
                  <a:lnTo>
                    <a:pt x="4" y="0"/>
                  </a:lnTo>
                  <a:cubicBezTo>
                    <a:pt x="6" y="1"/>
                    <a:pt x="7" y="3"/>
                    <a:pt x="8" y="5"/>
                  </a:cubicBezTo>
                  <a:cubicBezTo>
                    <a:pt x="7" y="6"/>
                    <a:pt x="6" y="8"/>
                    <a:pt x="5" y="9"/>
                  </a:cubicBezTo>
                  <a:cubicBezTo>
                    <a:pt x="3" y="8"/>
                    <a:pt x="2" y="6"/>
                    <a:pt x="0" y="5"/>
                  </a:cubicBezTo>
                  <a:cubicBezTo>
                    <a:pt x="2" y="3"/>
                    <a:pt x="3" y="1"/>
                    <a:pt x="4"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42" name="Freeform 1167"/>
            <p:cNvSpPr>
              <a:spLocks/>
            </p:cNvSpPr>
            <p:nvPr userDrawn="1"/>
          </p:nvSpPr>
          <p:spPr bwMode="auto">
            <a:xfrm>
              <a:off x="343" y="176"/>
              <a:ext cx="4" cy="5"/>
            </a:xfrm>
            <a:custGeom>
              <a:avLst/>
              <a:gdLst>
                <a:gd name="T0" fmla="*/ 4 w 8"/>
                <a:gd name="T1" fmla="*/ 11 h 11"/>
                <a:gd name="T2" fmla="*/ 4 w 8"/>
                <a:gd name="T3" fmla="*/ 11 h 11"/>
                <a:gd name="T4" fmla="*/ 0 w 8"/>
                <a:gd name="T5" fmla="*/ 6 h 11"/>
                <a:gd name="T6" fmla="*/ 4 w 8"/>
                <a:gd name="T7" fmla="*/ 0 h 11"/>
                <a:gd name="T8" fmla="*/ 8 w 8"/>
                <a:gd name="T9" fmla="*/ 5 h 11"/>
                <a:gd name="T10" fmla="*/ 4 w 8"/>
                <a:gd name="T11" fmla="*/ 11 h 11"/>
              </a:gdLst>
              <a:ahLst/>
              <a:cxnLst>
                <a:cxn ang="0">
                  <a:pos x="T0" y="T1"/>
                </a:cxn>
                <a:cxn ang="0">
                  <a:pos x="T2" y="T3"/>
                </a:cxn>
                <a:cxn ang="0">
                  <a:pos x="T4" y="T5"/>
                </a:cxn>
                <a:cxn ang="0">
                  <a:pos x="T6" y="T7"/>
                </a:cxn>
                <a:cxn ang="0">
                  <a:pos x="T8" y="T9"/>
                </a:cxn>
                <a:cxn ang="0">
                  <a:pos x="T10" y="T11"/>
                </a:cxn>
              </a:cxnLst>
              <a:rect l="0" t="0" r="r" b="b"/>
              <a:pathLst>
                <a:path w="8" h="11">
                  <a:moveTo>
                    <a:pt x="4" y="11"/>
                  </a:moveTo>
                  <a:lnTo>
                    <a:pt x="4" y="11"/>
                  </a:lnTo>
                  <a:cubicBezTo>
                    <a:pt x="3" y="9"/>
                    <a:pt x="2" y="7"/>
                    <a:pt x="0" y="6"/>
                  </a:cubicBezTo>
                  <a:cubicBezTo>
                    <a:pt x="2" y="4"/>
                    <a:pt x="3" y="2"/>
                    <a:pt x="4" y="0"/>
                  </a:cubicBezTo>
                  <a:cubicBezTo>
                    <a:pt x="6" y="2"/>
                    <a:pt x="7" y="4"/>
                    <a:pt x="8" y="5"/>
                  </a:cubicBezTo>
                  <a:cubicBezTo>
                    <a:pt x="7" y="7"/>
                    <a:pt x="6" y="9"/>
                    <a:pt x="4" y="1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43" name="Freeform 1168"/>
            <p:cNvSpPr>
              <a:spLocks/>
            </p:cNvSpPr>
            <p:nvPr userDrawn="1"/>
          </p:nvSpPr>
          <p:spPr bwMode="auto">
            <a:xfrm>
              <a:off x="341" y="178"/>
              <a:ext cx="4" cy="5"/>
            </a:xfrm>
            <a:custGeom>
              <a:avLst/>
              <a:gdLst>
                <a:gd name="T0" fmla="*/ 4 w 8"/>
                <a:gd name="T1" fmla="*/ 10 h 10"/>
                <a:gd name="T2" fmla="*/ 4 w 8"/>
                <a:gd name="T3" fmla="*/ 10 h 10"/>
                <a:gd name="T4" fmla="*/ 0 w 8"/>
                <a:gd name="T5" fmla="*/ 5 h 10"/>
                <a:gd name="T6" fmla="*/ 4 w 8"/>
                <a:gd name="T7" fmla="*/ 0 h 10"/>
                <a:gd name="T8" fmla="*/ 8 w 8"/>
                <a:gd name="T9" fmla="*/ 5 h 10"/>
                <a:gd name="T10" fmla="*/ 4 w 8"/>
                <a:gd name="T11" fmla="*/ 10 h 10"/>
              </a:gdLst>
              <a:ahLst/>
              <a:cxnLst>
                <a:cxn ang="0">
                  <a:pos x="T0" y="T1"/>
                </a:cxn>
                <a:cxn ang="0">
                  <a:pos x="T2" y="T3"/>
                </a:cxn>
                <a:cxn ang="0">
                  <a:pos x="T4" y="T5"/>
                </a:cxn>
                <a:cxn ang="0">
                  <a:pos x="T6" y="T7"/>
                </a:cxn>
                <a:cxn ang="0">
                  <a:pos x="T8" y="T9"/>
                </a:cxn>
                <a:cxn ang="0">
                  <a:pos x="T10" y="T11"/>
                </a:cxn>
              </a:cxnLst>
              <a:rect l="0" t="0" r="r" b="b"/>
              <a:pathLst>
                <a:path w="8" h="10">
                  <a:moveTo>
                    <a:pt x="4" y="10"/>
                  </a:moveTo>
                  <a:lnTo>
                    <a:pt x="4" y="10"/>
                  </a:lnTo>
                  <a:cubicBezTo>
                    <a:pt x="3" y="8"/>
                    <a:pt x="2" y="7"/>
                    <a:pt x="0" y="5"/>
                  </a:cubicBezTo>
                  <a:cubicBezTo>
                    <a:pt x="2" y="3"/>
                    <a:pt x="3" y="2"/>
                    <a:pt x="4" y="0"/>
                  </a:cubicBezTo>
                  <a:cubicBezTo>
                    <a:pt x="5" y="2"/>
                    <a:pt x="7" y="4"/>
                    <a:pt x="8" y="5"/>
                  </a:cubicBezTo>
                  <a:cubicBezTo>
                    <a:pt x="7" y="7"/>
                    <a:pt x="5" y="8"/>
                    <a:pt x="4" y="1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44" name="Freeform 1169"/>
            <p:cNvSpPr>
              <a:spLocks/>
            </p:cNvSpPr>
            <p:nvPr userDrawn="1"/>
          </p:nvSpPr>
          <p:spPr bwMode="auto">
            <a:xfrm>
              <a:off x="340" y="181"/>
              <a:ext cx="3" cy="4"/>
            </a:xfrm>
            <a:custGeom>
              <a:avLst/>
              <a:gdLst>
                <a:gd name="T0" fmla="*/ 4 w 8"/>
                <a:gd name="T1" fmla="*/ 9 h 9"/>
                <a:gd name="T2" fmla="*/ 4 w 8"/>
                <a:gd name="T3" fmla="*/ 9 h 9"/>
                <a:gd name="T4" fmla="*/ 0 w 8"/>
                <a:gd name="T5" fmla="*/ 4 h 9"/>
                <a:gd name="T6" fmla="*/ 4 w 8"/>
                <a:gd name="T7" fmla="*/ 0 h 9"/>
                <a:gd name="T8" fmla="*/ 8 w 8"/>
                <a:gd name="T9" fmla="*/ 4 h 9"/>
                <a:gd name="T10" fmla="*/ 4 w 8"/>
                <a:gd name="T11" fmla="*/ 9 h 9"/>
              </a:gdLst>
              <a:ahLst/>
              <a:cxnLst>
                <a:cxn ang="0">
                  <a:pos x="T0" y="T1"/>
                </a:cxn>
                <a:cxn ang="0">
                  <a:pos x="T2" y="T3"/>
                </a:cxn>
                <a:cxn ang="0">
                  <a:pos x="T4" y="T5"/>
                </a:cxn>
                <a:cxn ang="0">
                  <a:pos x="T6" y="T7"/>
                </a:cxn>
                <a:cxn ang="0">
                  <a:pos x="T8" y="T9"/>
                </a:cxn>
                <a:cxn ang="0">
                  <a:pos x="T10" y="T11"/>
                </a:cxn>
              </a:cxnLst>
              <a:rect l="0" t="0" r="r" b="b"/>
              <a:pathLst>
                <a:path w="8" h="9">
                  <a:moveTo>
                    <a:pt x="4" y="9"/>
                  </a:moveTo>
                  <a:lnTo>
                    <a:pt x="4" y="9"/>
                  </a:lnTo>
                  <a:cubicBezTo>
                    <a:pt x="2" y="7"/>
                    <a:pt x="1" y="6"/>
                    <a:pt x="0" y="4"/>
                  </a:cubicBezTo>
                  <a:cubicBezTo>
                    <a:pt x="1" y="3"/>
                    <a:pt x="2" y="1"/>
                    <a:pt x="4" y="0"/>
                  </a:cubicBezTo>
                  <a:cubicBezTo>
                    <a:pt x="5" y="1"/>
                    <a:pt x="6" y="3"/>
                    <a:pt x="8" y="4"/>
                  </a:cubicBezTo>
                  <a:cubicBezTo>
                    <a:pt x="6" y="6"/>
                    <a:pt x="5" y="7"/>
                    <a:pt x="4" y="9"/>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45" name="Freeform 1170"/>
            <p:cNvSpPr>
              <a:spLocks/>
            </p:cNvSpPr>
            <p:nvPr userDrawn="1"/>
          </p:nvSpPr>
          <p:spPr bwMode="auto">
            <a:xfrm>
              <a:off x="337" y="183"/>
              <a:ext cx="4" cy="4"/>
            </a:xfrm>
            <a:custGeom>
              <a:avLst/>
              <a:gdLst>
                <a:gd name="T0" fmla="*/ 4 w 8"/>
                <a:gd name="T1" fmla="*/ 8 h 8"/>
                <a:gd name="T2" fmla="*/ 4 w 8"/>
                <a:gd name="T3" fmla="*/ 8 h 8"/>
                <a:gd name="T4" fmla="*/ 0 w 8"/>
                <a:gd name="T5" fmla="*/ 4 h 8"/>
                <a:gd name="T6" fmla="*/ 4 w 8"/>
                <a:gd name="T7" fmla="*/ 0 h 8"/>
                <a:gd name="T8" fmla="*/ 8 w 8"/>
                <a:gd name="T9" fmla="*/ 4 h 8"/>
                <a:gd name="T10" fmla="*/ 4 w 8"/>
                <a:gd name="T11" fmla="*/ 8 h 8"/>
              </a:gdLst>
              <a:ahLst/>
              <a:cxnLst>
                <a:cxn ang="0">
                  <a:pos x="T0" y="T1"/>
                </a:cxn>
                <a:cxn ang="0">
                  <a:pos x="T2" y="T3"/>
                </a:cxn>
                <a:cxn ang="0">
                  <a:pos x="T4" y="T5"/>
                </a:cxn>
                <a:cxn ang="0">
                  <a:pos x="T6" y="T7"/>
                </a:cxn>
                <a:cxn ang="0">
                  <a:pos x="T8" y="T9"/>
                </a:cxn>
                <a:cxn ang="0">
                  <a:pos x="T10" y="T11"/>
                </a:cxn>
              </a:cxnLst>
              <a:rect l="0" t="0" r="r" b="b"/>
              <a:pathLst>
                <a:path w="8" h="8">
                  <a:moveTo>
                    <a:pt x="4" y="8"/>
                  </a:moveTo>
                  <a:lnTo>
                    <a:pt x="4" y="8"/>
                  </a:lnTo>
                  <a:cubicBezTo>
                    <a:pt x="3" y="7"/>
                    <a:pt x="2" y="5"/>
                    <a:pt x="0" y="4"/>
                  </a:cubicBezTo>
                  <a:cubicBezTo>
                    <a:pt x="2" y="2"/>
                    <a:pt x="3" y="1"/>
                    <a:pt x="4" y="0"/>
                  </a:cubicBezTo>
                  <a:cubicBezTo>
                    <a:pt x="6" y="1"/>
                    <a:pt x="7" y="3"/>
                    <a:pt x="8" y="4"/>
                  </a:cubicBezTo>
                  <a:cubicBezTo>
                    <a:pt x="7" y="6"/>
                    <a:pt x="5" y="7"/>
                    <a:pt x="4" y="8"/>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46" name="Freeform 1171"/>
            <p:cNvSpPr>
              <a:spLocks/>
            </p:cNvSpPr>
            <p:nvPr userDrawn="1"/>
          </p:nvSpPr>
          <p:spPr bwMode="auto">
            <a:xfrm>
              <a:off x="345" y="178"/>
              <a:ext cx="4" cy="5"/>
            </a:xfrm>
            <a:custGeom>
              <a:avLst/>
              <a:gdLst>
                <a:gd name="T0" fmla="*/ 4 w 8"/>
                <a:gd name="T1" fmla="*/ 11 h 11"/>
                <a:gd name="T2" fmla="*/ 4 w 8"/>
                <a:gd name="T3" fmla="*/ 11 h 11"/>
                <a:gd name="T4" fmla="*/ 0 w 8"/>
                <a:gd name="T5" fmla="*/ 5 h 11"/>
                <a:gd name="T6" fmla="*/ 4 w 8"/>
                <a:gd name="T7" fmla="*/ 0 h 11"/>
                <a:gd name="T8" fmla="*/ 8 w 8"/>
                <a:gd name="T9" fmla="*/ 6 h 11"/>
                <a:gd name="T10" fmla="*/ 4 w 8"/>
                <a:gd name="T11" fmla="*/ 11 h 11"/>
              </a:gdLst>
              <a:ahLst/>
              <a:cxnLst>
                <a:cxn ang="0">
                  <a:pos x="T0" y="T1"/>
                </a:cxn>
                <a:cxn ang="0">
                  <a:pos x="T2" y="T3"/>
                </a:cxn>
                <a:cxn ang="0">
                  <a:pos x="T4" y="T5"/>
                </a:cxn>
                <a:cxn ang="0">
                  <a:pos x="T6" y="T7"/>
                </a:cxn>
                <a:cxn ang="0">
                  <a:pos x="T8" y="T9"/>
                </a:cxn>
                <a:cxn ang="0">
                  <a:pos x="T10" y="T11"/>
                </a:cxn>
              </a:cxnLst>
              <a:rect l="0" t="0" r="r" b="b"/>
              <a:pathLst>
                <a:path w="8" h="11">
                  <a:moveTo>
                    <a:pt x="4" y="11"/>
                  </a:moveTo>
                  <a:lnTo>
                    <a:pt x="4" y="11"/>
                  </a:lnTo>
                  <a:cubicBezTo>
                    <a:pt x="3" y="9"/>
                    <a:pt x="1" y="7"/>
                    <a:pt x="0" y="5"/>
                  </a:cubicBezTo>
                  <a:cubicBezTo>
                    <a:pt x="1" y="4"/>
                    <a:pt x="3" y="2"/>
                    <a:pt x="4" y="0"/>
                  </a:cubicBezTo>
                  <a:cubicBezTo>
                    <a:pt x="5" y="2"/>
                    <a:pt x="6" y="4"/>
                    <a:pt x="8" y="6"/>
                  </a:cubicBezTo>
                  <a:cubicBezTo>
                    <a:pt x="6" y="8"/>
                    <a:pt x="5" y="10"/>
                    <a:pt x="4" y="1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47" name="Freeform 1172"/>
            <p:cNvSpPr>
              <a:spLocks/>
            </p:cNvSpPr>
            <p:nvPr userDrawn="1"/>
          </p:nvSpPr>
          <p:spPr bwMode="auto">
            <a:xfrm>
              <a:off x="344" y="181"/>
              <a:ext cx="3" cy="5"/>
            </a:xfrm>
            <a:custGeom>
              <a:avLst/>
              <a:gdLst>
                <a:gd name="T0" fmla="*/ 4 w 7"/>
                <a:gd name="T1" fmla="*/ 10 h 10"/>
                <a:gd name="T2" fmla="*/ 4 w 7"/>
                <a:gd name="T3" fmla="*/ 10 h 10"/>
                <a:gd name="T4" fmla="*/ 0 w 7"/>
                <a:gd name="T5" fmla="*/ 5 h 10"/>
                <a:gd name="T6" fmla="*/ 3 w 7"/>
                <a:gd name="T7" fmla="*/ 0 h 10"/>
                <a:gd name="T8" fmla="*/ 7 w 7"/>
                <a:gd name="T9" fmla="*/ 6 h 10"/>
                <a:gd name="T10" fmla="*/ 4 w 7"/>
                <a:gd name="T11" fmla="*/ 10 h 10"/>
              </a:gdLst>
              <a:ahLst/>
              <a:cxnLst>
                <a:cxn ang="0">
                  <a:pos x="T0" y="T1"/>
                </a:cxn>
                <a:cxn ang="0">
                  <a:pos x="T2" y="T3"/>
                </a:cxn>
                <a:cxn ang="0">
                  <a:pos x="T4" y="T5"/>
                </a:cxn>
                <a:cxn ang="0">
                  <a:pos x="T6" y="T7"/>
                </a:cxn>
                <a:cxn ang="0">
                  <a:pos x="T8" y="T9"/>
                </a:cxn>
                <a:cxn ang="0">
                  <a:pos x="T10" y="T11"/>
                </a:cxn>
              </a:cxnLst>
              <a:rect l="0" t="0" r="r" b="b"/>
              <a:pathLst>
                <a:path w="7" h="10">
                  <a:moveTo>
                    <a:pt x="4" y="10"/>
                  </a:moveTo>
                  <a:lnTo>
                    <a:pt x="4" y="10"/>
                  </a:lnTo>
                  <a:cubicBezTo>
                    <a:pt x="3" y="8"/>
                    <a:pt x="1" y="6"/>
                    <a:pt x="0" y="5"/>
                  </a:cubicBezTo>
                  <a:cubicBezTo>
                    <a:pt x="1" y="3"/>
                    <a:pt x="2" y="2"/>
                    <a:pt x="3" y="0"/>
                  </a:cubicBezTo>
                  <a:cubicBezTo>
                    <a:pt x="5" y="2"/>
                    <a:pt x="6" y="4"/>
                    <a:pt x="7" y="6"/>
                  </a:cubicBezTo>
                  <a:cubicBezTo>
                    <a:pt x="6" y="7"/>
                    <a:pt x="5" y="9"/>
                    <a:pt x="4" y="1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48" name="Freeform 1173"/>
            <p:cNvSpPr>
              <a:spLocks/>
            </p:cNvSpPr>
            <p:nvPr userDrawn="1"/>
          </p:nvSpPr>
          <p:spPr bwMode="auto">
            <a:xfrm>
              <a:off x="341" y="183"/>
              <a:ext cx="4" cy="5"/>
            </a:xfrm>
            <a:custGeom>
              <a:avLst/>
              <a:gdLst>
                <a:gd name="T0" fmla="*/ 4 w 8"/>
                <a:gd name="T1" fmla="*/ 10 h 10"/>
                <a:gd name="T2" fmla="*/ 4 w 8"/>
                <a:gd name="T3" fmla="*/ 10 h 10"/>
                <a:gd name="T4" fmla="*/ 4 w 8"/>
                <a:gd name="T5" fmla="*/ 10 h 10"/>
                <a:gd name="T6" fmla="*/ 4 w 8"/>
                <a:gd name="T7" fmla="*/ 9 h 10"/>
                <a:gd name="T8" fmla="*/ 4 w 8"/>
                <a:gd name="T9" fmla="*/ 9 h 10"/>
                <a:gd name="T10" fmla="*/ 3 w 8"/>
                <a:gd name="T11" fmla="*/ 9 h 10"/>
                <a:gd name="T12" fmla="*/ 0 w 8"/>
                <a:gd name="T13" fmla="*/ 4 h 10"/>
                <a:gd name="T14" fmla="*/ 4 w 8"/>
                <a:gd name="T15" fmla="*/ 0 h 10"/>
                <a:gd name="T16" fmla="*/ 8 w 8"/>
                <a:gd name="T17" fmla="*/ 6 h 10"/>
                <a:gd name="T18" fmla="*/ 4 w 8"/>
                <a:gd name="T1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10">
                  <a:moveTo>
                    <a:pt x="4" y="10"/>
                  </a:moveTo>
                  <a:lnTo>
                    <a:pt x="4" y="10"/>
                  </a:lnTo>
                  <a:lnTo>
                    <a:pt x="4" y="10"/>
                  </a:lnTo>
                  <a:cubicBezTo>
                    <a:pt x="4" y="9"/>
                    <a:pt x="4" y="9"/>
                    <a:pt x="4" y="9"/>
                  </a:cubicBezTo>
                  <a:lnTo>
                    <a:pt x="4" y="9"/>
                  </a:lnTo>
                  <a:cubicBezTo>
                    <a:pt x="4" y="9"/>
                    <a:pt x="4" y="9"/>
                    <a:pt x="3" y="9"/>
                  </a:cubicBezTo>
                  <a:cubicBezTo>
                    <a:pt x="2" y="7"/>
                    <a:pt x="1" y="6"/>
                    <a:pt x="0" y="4"/>
                  </a:cubicBezTo>
                  <a:cubicBezTo>
                    <a:pt x="1" y="3"/>
                    <a:pt x="3" y="2"/>
                    <a:pt x="4" y="0"/>
                  </a:cubicBezTo>
                  <a:cubicBezTo>
                    <a:pt x="6" y="2"/>
                    <a:pt x="7" y="4"/>
                    <a:pt x="8" y="6"/>
                  </a:cubicBezTo>
                  <a:cubicBezTo>
                    <a:pt x="7" y="7"/>
                    <a:pt x="6" y="9"/>
                    <a:pt x="4" y="1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49" name="Freeform 1174"/>
            <p:cNvSpPr>
              <a:spLocks/>
            </p:cNvSpPr>
            <p:nvPr userDrawn="1"/>
          </p:nvSpPr>
          <p:spPr bwMode="auto">
            <a:xfrm>
              <a:off x="340" y="186"/>
              <a:ext cx="2" cy="2"/>
            </a:xfrm>
            <a:custGeom>
              <a:avLst/>
              <a:gdLst>
                <a:gd name="T0" fmla="*/ 6 w 6"/>
                <a:gd name="T1" fmla="*/ 4 h 5"/>
                <a:gd name="T2" fmla="*/ 6 w 6"/>
                <a:gd name="T3" fmla="*/ 4 h 5"/>
                <a:gd name="T4" fmla="*/ 1 w 6"/>
                <a:gd name="T5" fmla="*/ 5 h 5"/>
                <a:gd name="T6" fmla="*/ 0 w 6"/>
                <a:gd name="T7" fmla="*/ 4 h 5"/>
                <a:gd name="T8" fmla="*/ 4 w 6"/>
                <a:gd name="T9" fmla="*/ 0 h 5"/>
                <a:gd name="T10" fmla="*/ 6 w 6"/>
                <a:gd name="T11" fmla="*/ 4 h 5"/>
              </a:gdLst>
              <a:ahLst/>
              <a:cxnLst>
                <a:cxn ang="0">
                  <a:pos x="T0" y="T1"/>
                </a:cxn>
                <a:cxn ang="0">
                  <a:pos x="T2" y="T3"/>
                </a:cxn>
                <a:cxn ang="0">
                  <a:pos x="T4" y="T5"/>
                </a:cxn>
                <a:cxn ang="0">
                  <a:pos x="T6" y="T7"/>
                </a:cxn>
                <a:cxn ang="0">
                  <a:pos x="T8" y="T9"/>
                </a:cxn>
                <a:cxn ang="0">
                  <a:pos x="T10" y="T11"/>
                </a:cxn>
              </a:cxnLst>
              <a:rect l="0" t="0" r="r" b="b"/>
              <a:pathLst>
                <a:path w="6" h="5">
                  <a:moveTo>
                    <a:pt x="6" y="4"/>
                  </a:moveTo>
                  <a:lnTo>
                    <a:pt x="6" y="4"/>
                  </a:lnTo>
                  <a:cubicBezTo>
                    <a:pt x="5" y="4"/>
                    <a:pt x="3" y="4"/>
                    <a:pt x="1" y="5"/>
                  </a:cubicBezTo>
                  <a:cubicBezTo>
                    <a:pt x="0" y="5"/>
                    <a:pt x="0" y="4"/>
                    <a:pt x="0" y="4"/>
                  </a:cubicBezTo>
                  <a:cubicBezTo>
                    <a:pt x="1" y="2"/>
                    <a:pt x="2" y="1"/>
                    <a:pt x="4" y="0"/>
                  </a:cubicBezTo>
                  <a:cubicBezTo>
                    <a:pt x="4" y="1"/>
                    <a:pt x="5" y="2"/>
                    <a:pt x="6" y="4"/>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50" name="Freeform 1175"/>
            <p:cNvSpPr>
              <a:spLocks/>
            </p:cNvSpPr>
            <p:nvPr userDrawn="1"/>
          </p:nvSpPr>
          <p:spPr bwMode="auto">
            <a:xfrm>
              <a:off x="343" y="188"/>
              <a:ext cx="0" cy="0"/>
            </a:xfrm>
            <a:custGeom>
              <a:avLst/>
              <a:gdLst>
                <a:gd name="T0" fmla="*/ 0 w 1"/>
                <a:gd name="T1" fmla="*/ 0 w 1"/>
                <a:gd name="T2" fmla="*/ 1 w 1"/>
                <a:gd name="T3" fmla="*/ 1 w 1"/>
                <a:gd name="T4" fmla="*/ 0 w 1"/>
              </a:gdLst>
              <a:ahLst/>
              <a:cxnLst>
                <a:cxn ang="0">
                  <a:pos x="T0" y="0"/>
                </a:cxn>
                <a:cxn ang="0">
                  <a:pos x="T1" y="0"/>
                </a:cxn>
                <a:cxn ang="0">
                  <a:pos x="T2" y="0"/>
                </a:cxn>
                <a:cxn ang="0">
                  <a:pos x="T3" y="0"/>
                </a:cxn>
                <a:cxn ang="0">
                  <a:pos x="T4" y="0"/>
                </a:cxn>
              </a:cxnLst>
              <a:rect l="0" t="0" r="r" b="b"/>
              <a:pathLst>
                <a:path w="1">
                  <a:moveTo>
                    <a:pt x="0" y="0"/>
                  </a:moveTo>
                  <a:lnTo>
                    <a:pt x="0" y="0"/>
                  </a:lnTo>
                  <a:cubicBezTo>
                    <a:pt x="0" y="0"/>
                    <a:pt x="0" y="0"/>
                    <a:pt x="1" y="0"/>
                  </a:cubicBezTo>
                  <a:lnTo>
                    <a:pt x="1" y="0"/>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51" name="Freeform 1176"/>
            <p:cNvSpPr>
              <a:spLocks/>
            </p:cNvSpPr>
            <p:nvPr userDrawn="1"/>
          </p:nvSpPr>
          <p:spPr bwMode="auto">
            <a:xfrm>
              <a:off x="337" y="187"/>
              <a:ext cx="3" cy="2"/>
            </a:xfrm>
            <a:custGeom>
              <a:avLst/>
              <a:gdLst>
                <a:gd name="T0" fmla="*/ 5 w 5"/>
                <a:gd name="T1" fmla="*/ 2 h 4"/>
                <a:gd name="T2" fmla="*/ 5 w 5"/>
                <a:gd name="T3" fmla="*/ 2 h 4"/>
                <a:gd name="T4" fmla="*/ 1 w 5"/>
                <a:gd name="T5" fmla="*/ 4 h 4"/>
                <a:gd name="T6" fmla="*/ 0 w 5"/>
                <a:gd name="T7" fmla="*/ 4 h 4"/>
                <a:gd name="T8" fmla="*/ 0 w 5"/>
                <a:gd name="T9" fmla="*/ 4 h 4"/>
                <a:gd name="T10" fmla="*/ 4 w 5"/>
                <a:gd name="T11" fmla="*/ 0 h 4"/>
                <a:gd name="T12" fmla="*/ 5 w 5"/>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5" h="4">
                  <a:moveTo>
                    <a:pt x="5" y="2"/>
                  </a:moveTo>
                  <a:lnTo>
                    <a:pt x="5" y="2"/>
                  </a:lnTo>
                  <a:cubicBezTo>
                    <a:pt x="4" y="2"/>
                    <a:pt x="3" y="3"/>
                    <a:pt x="1" y="4"/>
                  </a:cubicBezTo>
                  <a:cubicBezTo>
                    <a:pt x="1" y="4"/>
                    <a:pt x="1" y="4"/>
                    <a:pt x="0" y="4"/>
                  </a:cubicBezTo>
                  <a:lnTo>
                    <a:pt x="0" y="4"/>
                  </a:lnTo>
                  <a:cubicBezTo>
                    <a:pt x="1" y="2"/>
                    <a:pt x="3" y="1"/>
                    <a:pt x="4" y="0"/>
                  </a:cubicBezTo>
                  <a:cubicBezTo>
                    <a:pt x="4" y="1"/>
                    <a:pt x="5" y="1"/>
                    <a:pt x="5"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52" name="Freeform 1177"/>
            <p:cNvSpPr>
              <a:spLocks/>
            </p:cNvSpPr>
            <p:nvPr userDrawn="1"/>
          </p:nvSpPr>
          <p:spPr bwMode="auto">
            <a:xfrm>
              <a:off x="341" y="191"/>
              <a:ext cx="0" cy="0"/>
            </a:xfrm>
            <a:custGeom>
              <a:avLst/>
              <a:gdLst>
                <a:gd name="T0" fmla="*/ 1 w 1"/>
                <a:gd name="T1" fmla="*/ 1 w 1"/>
                <a:gd name="T2" fmla="*/ 0 w 1"/>
                <a:gd name="T3" fmla="*/ 1 w 1"/>
                <a:gd name="T4" fmla="*/ 1 w 1"/>
              </a:gdLst>
              <a:ahLst/>
              <a:cxnLst>
                <a:cxn ang="0">
                  <a:pos x="T0" y="0"/>
                </a:cxn>
                <a:cxn ang="0">
                  <a:pos x="T1" y="0"/>
                </a:cxn>
                <a:cxn ang="0">
                  <a:pos x="T2" y="0"/>
                </a:cxn>
                <a:cxn ang="0">
                  <a:pos x="T3" y="0"/>
                </a:cxn>
                <a:cxn ang="0">
                  <a:pos x="T4" y="0"/>
                </a:cxn>
              </a:cxnLst>
              <a:rect l="0" t="0" r="r" b="b"/>
              <a:pathLst>
                <a:path w="1">
                  <a:moveTo>
                    <a:pt x="1" y="0"/>
                  </a:moveTo>
                  <a:lnTo>
                    <a:pt x="1" y="0"/>
                  </a:lnTo>
                  <a:lnTo>
                    <a:pt x="0" y="0"/>
                  </a:lnTo>
                  <a:lnTo>
                    <a:pt x="1" y="0"/>
                  </a:lnTo>
                  <a:lnTo>
                    <a:pt x="1"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53" name="Freeform 1178"/>
            <p:cNvSpPr>
              <a:spLocks/>
            </p:cNvSpPr>
            <p:nvPr userDrawn="1"/>
          </p:nvSpPr>
          <p:spPr bwMode="auto">
            <a:xfrm>
              <a:off x="340" y="192"/>
              <a:ext cx="2" cy="2"/>
            </a:xfrm>
            <a:custGeom>
              <a:avLst/>
              <a:gdLst>
                <a:gd name="T0" fmla="*/ 2 w 5"/>
                <a:gd name="T1" fmla="*/ 3 h 3"/>
                <a:gd name="T2" fmla="*/ 2 w 5"/>
                <a:gd name="T3" fmla="*/ 3 h 3"/>
                <a:gd name="T4" fmla="*/ 0 w 5"/>
                <a:gd name="T5" fmla="*/ 3 h 3"/>
                <a:gd name="T6" fmla="*/ 5 w 5"/>
                <a:gd name="T7" fmla="*/ 0 h 3"/>
                <a:gd name="T8" fmla="*/ 5 w 5"/>
                <a:gd name="T9" fmla="*/ 0 h 3"/>
                <a:gd name="T10" fmla="*/ 2 w 5"/>
                <a:gd name="T11" fmla="*/ 3 h 3"/>
              </a:gdLst>
              <a:ahLst/>
              <a:cxnLst>
                <a:cxn ang="0">
                  <a:pos x="T0" y="T1"/>
                </a:cxn>
                <a:cxn ang="0">
                  <a:pos x="T2" y="T3"/>
                </a:cxn>
                <a:cxn ang="0">
                  <a:pos x="T4" y="T5"/>
                </a:cxn>
                <a:cxn ang="0">
                  <a:pos x="T6" y="T7"/>
                </a:cxn>
                <a:cxn ang="0">
                  <a:pos x="T8" y="T9"/>
                </a:cxn>
                <a:cxn ang="0">
                  <a:pos x="T10" y="T11"/>
                </a:cxn>
              </a:cxnLst>
              <a:rect l="0" t="0" r="r" b="b"/>
              <a:pathLst>
                <a:path w="5" h="3">
                  <a:moveTo>
                    <a:pt x="2" y="3"/>
                  </a:moveTo>
                  <a:lnTo>
                    <a:pt x="2" y="3"/>
                  </a:lnTo>
                  <a:cubicBezTo>
                    <a:pt x="1" y="3"/>
                    <a:pt x="1" y="3"/>
                    <a:pt x="0" y="3"/>
                  </a:cubicBezTo>
                  <a:cubicBezTo>
                    <a:pt x="2" y="2"/>
                    <a:pt x="3" y="1"/>
                    <a:pt x="5" y="0"/>
                  </a:cubicBezTo>
                  <a:lnTo>
                    <a:pt x="5" y="0"/>
                  </a:lnTo>
                  <a:cubicBezTo>
                    <a:pt x="4" y="1"/>
                    <a:pt x="3" y="2"/>
                    <a:pt x="2" y="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54" name="Freeform 1179"/>
            <p:cNvSpPr>
              <a:spLocks/>
            </p:cNvSpPr>
            <p:nvPr userDrawn="1"/>
          </p:nvSpPr>
          <p:spPr bwMode="auto">
            <a:xfrm>
              <a:off x="345" y="184"/>
              <a:ext cx="4" cy="4"/>
            </a:xfrm>
            <a:custGeom>
              <a:avLst/>
              <a:gdLst>
                <a:gd name="T0" fmla="*/ 3 w 7"/>
                <a:gd name="T1" fmla="*/ 9 h 9"/>
                <a:gd name="T2" fmla="*/ 3 w 7"/>
                <a:gd name="T3" fmla="*/ 9 h 9"/>
                <a:gd name="T4" fmla="*/ 0 w 7"/>
                <a:gd name="T5" fmla="*/ 4 h 9"/>
                <a:gd name="T6" fmla="*/ 4 w 7"/>
                <a:gd name="T7" fmla="*/ 0 h 9"/>
                <a:gd name="T8" fmla="*/ 7 w 7"/>
                <a:gd name="T9" fmla="*/ 4 h 9"/>
                <a:gd name="T10" fmla="*/ 3 w 7"/>
                <a:gd name="T11" fmla="*/ 9 h 9"/>
              </a:gdLst>
              <a:ahLst/>
              <a:cxnLst>
                <a:cxn ang="0">
                  <a:pos x="T0" y="T1"/>
                </a:cxn>
                <a:cxn ang="0">
                  <a:pos x="T2" y="T3"/>
                </a:cxn>
                <a:cxn ang="0">
                  <a:pos x="T4" y="T5"/>
                </a:cxn>
                <a:cxn ang="0">
                  <a:pos x="T6" y="T7"/>
                </a:cxn>
                <a:cxn ang="0">
                  <a:pos x="T8" y="T9"/>
                </a:cxn>
                <a:cxn ang="0">
                  <a:pos x="T10" y="T11"/>
                </a:cxn>
              </a:cxnLst>
              <a:rect l="0" t="0" r="r" b="b"/>
              <a:pathLst>
                <a:path w="7" h="9">
                  <a:moveTo>
                    <a:pt x="3" y="9"/>
                  </a:moveTo>
                  <a:lnTo>
                    <a:pt x="3" y="9"/>
                  </a:lnTo>
                  <a:cubicBezTo>
                    <a:pt x="2" y="7"/>
                    <a:pt x="1" y="6"/>
                    <a:pt x="0" y="4"/>
                  </a:cubicBezTo>
                  <a:cubicBezTo>
                    <a:pt x="2" y="3"/>
                    <a:pt x="3" y="1"/>
                    <a:pt x="4" y="0"/>
                  </a:cubicBezTo>
                  <a:cubicBezTo>
                    <a:pt x="5" y="1"/>
                    <a:pt x="6" y="3"/>
                    <a:pt x="7" y="4"/>
                  </a:cubicBezTo>
                  <a:cubicBezTo>
                    <a:pt x="6" y="6"/>
                    <a:pt x="4" y="7"/>
                    <a:pt x="3" y="9"/>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55" name="Freeform 1180"/>
            <p:cNvSpPr>
              <a:spLocks/>
            </p:cNvSpPr>
            <p:nvPr userDrawn="1"/>
          </p:nvSpPr>
          <p:spPr bwMode="auto">
            <a:xfrm>
              <a:off x="344" y="186"/>
              <a:ext cx="3" cy="4"/>
            </a:xfrm>
            <a:custGeom>
              <a:avLst/>
              <a:gdLst>
                <a:gd name="T0" fmla="*/ 3 w 7"/>
                <a:gd name="T1" fmla="*/ 8 h 8"/>
                <a:gd name="T2" fmla="*/ 3 w 7"/>
                <a:gd name="T3" fmla="*/ 8 h 8"/>
                <a:gd name="T4" fmla="*/ 0 w 7"/>
                <a:gd name="T5" fmla="*/ 4 h 8"/>
                <a:gd name="T6" fmla="*/ 4 w 7"/>
                <a:gd name="T7" fmla="*/ 0 h 8"/>
                <a:gd name="T8" fmla="*/ 7 w 7"/>
                <a:gd name="T9" fmla="*/ 4 h 8"/>
                <a:gd name="T10" fmla="*/ 3 w 7"/>
                <a:gd name="T11" fmla="*/ 8 h 8"/>
              </a:gdLst>
              <a:ahLst/>
              <a:cxnLst>
                <a:cxn ang="0">
                  <a:pos x="T0" y="T1"/>
                </a:cxn>
                <a:cxn ang="0">
                  <a:pos x="T2" y="T3"/>
                </a:cxn>
                <a:cxn ang="0">
                  <a:pos x="T4" y="T5"/>
                </a:cxn>
                <a:cxn ang="0">
                  <a:pos x="T6" y="T7"/>
                </a:cxn>
                <a:cxn ang="0">
                  <a:pos x="T8" y="T9"/>
                </a:cxn>
                <a:cxn ang="0">
                  <a:pos x="T10" y="T11"/>
                </a:cxn>
              </a:cxnLst>
              <a:rect l="0" t="0" r="r" b="b"/>
              <a:pathLst>
                <a:path w="7" h="8">
                  <a:moveTo>
                    <a:pt x="3" y="8"/>
                  </a:moveTo>
                  <a:lnTo>
                    <a:pt x="3" y="8"/>
                  </a:lnTo>
                  <a:cubicBezTo>
                    <a:pt x="2" y="7"/>
                    <a:pt x="1" y="5"/>
                    <a:pt x="0" y="4"/>
                  </a:cubicBezTo>
                  <a:cubicBezTo>
                    <a:pt x="1" y="3"/>
                    <a:pt x="2" y="1"/>
                    <a:pt x="4" y="0"/>
                  </a:cubicBezTo>
                  <a:cubicBezTo>
                    <a:pt x="5" y="1"/>
                    <a:pt x="6" y="3"/>
                    <a:pt x="7" y="4"/>
                  </a:cubicBezTo>
                  <a:cubicBezTo>
                    <a:pt x="5" y="6"/>
                    <a:pt x="4" y="7"/>
                    <a:pt x="3" y="8"/>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56" name="Freeform 1181"/>
            <p:cNvSpPr>
              <a:spLocks/>
            </p:cNvSpPr>
            <p:nvPr userDrawn="1"/>
          </p:nvSpPr>
          <p:spPr bwMode="auto">
            <a:xfrm>
              <a:off x="341" y="189"/>
              <a:ext cx="4" cy="3"/>
            </a:xfrm>
            <a:custGeom>
              <a:avLst/>
              <a:gdLst>
                <a:gd name="T0" fmla="*/ 3 w 7"/>
                <a:gd name="T1" fmla="*/ 8 h 8"/>
                <a:gd name="T2" fmla="*/ 3 w 7"/>
                <a:gd name="T3" fmla="*/ 8 h 8"/>
                <a:gd name="T4" fmla="*/ 2 w 7"/>
                <a:gd name="T5" fmla="*/ 7 h 8"/>
                <a:gd name="T6" fmla="*/ 4 w 7"/>
                <a:gd name="T7" fmla="*/ 5 h 8"/>
                <a:gd name="T8" fmla="*/ 3 w 7"/>
                <a:gd name="T9" fmla="*/ 5 h 8"/>
                <a:gd name="T10" fmla="*/ 1 w 7"/>
                <a:gd name="T11" fmla="*/ 4 h 8"/>
                <a:gd name="T12" fmla="*/ 0 w 7"/>
                <a:gd name="T13" fmla="*/ 3 h 8"/>
                <a:gd name="T14" fmla="*/ 4 w 7"/>
                <a:gd name="T15" fmla="*/ 0 h 8"/>
                <a:gd name="T16" fmla="*/ 7 w 7"/>
                <a:gd name="T17" fmla="*/ 4 h 8"/>
                <a:gd name="T18" fmla="*/ 3 w 7"/>
                <a:gd name="T1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8">
                  <a:moveTo>
                    <a:pt x="3" y="8"/>
                  </a:moveTo>
                  <a:lnTo>
                    <a:pt x="3" y="8"/>
                  </a:lnTo>
                  <a:lnTo>
                    <a:pt x="2" y="7"/>
                  </a:lnTo>
                  <a:cubicBezTo>
                    <a:pt x="3" y="6"/>
                    <a:pt x="4" y="6"/>
                    <a:pt x="4" y="5"/>
                  </a:cubicBezTo>
                  <a:lnTo>
                    <a:pt x="3" y="5"/>
                  </a:lnTo>
                  <a:cubicBezTo>
                    <a:pt x="3" y="5"/>
                    <a:pt x="2" y="4"/>
                    <a:pt x="1" y="4"/>
                  </a:cubicBezTo>
                  <a:lnTo>
                    <a:pt x="0" y="3"/>
                  </a:lnTo>
                  <a:cubicBezTo>
                    <a:pt x="2" y="2"/>
                    <a:pt x="3" y="1"/>
                    <a:pt x="4" y="0"/>
                  </a:cubicBezTo>
                  <a:cubicBezTo>
                    <a:pt x="5" y="1"/>
                    <a:pt x="6" y="2"/>
                    <a:pt x="7" y="4"/>
                  </a:cubicBezTo>
                  <a:cubicBezTo>
                    <a:pt x="5" y="5"/>
                    <a:pt x="4" y="6"/>
                    <a:pt x="3" y="8"/>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957" name="Freeform 1182"/>
            <p:cNvSpPr>
              <a:spLocks/>
            </p:cNvSpPr>
            <p:nvPr userDrawn="1"/>
          </p:nvSpPr>
          <p:spPr bwMode="auto">
            <a:xfrm>
              <a:off x="341" y="193"/>
              <a:ext cx="2" cy="2"/>
            </a:xfrm>
            <a:custGeom>
              <a:avLst/>
              <a:gdLst>
                <a:gd name="T0" fmla="*/ 3 w 5"/>
                <a:gd name="T1" fmla="*/ 0 h 5"/>
                <a:gd name="T2" fmla="*/ 3 w 5"/>
                <a:gd name="T3" fmla="*/ 0 h 5"/>
                <a:gd name="T4" fmla="*/ 5 w 5"/>
                <a:gd name="T5" fmla="*/ 4 h 5"/>
                <a:gd name="T6" fmla="*/ 4 w 5"/>
                <a:gd name="T7" fmla="*/ 5 h 5"/>
                <a:gd name="T8" fmla="*/ 0 w 5"/>
                <a:gd name="T9" fmla="*/ 4 h 5"/>
                <a:gd name="T10" fmla="*/ 0 w 5"/>
                <a:gd name="T11" fmla="*/ 4 h 5"/>
                <a:gd name="T12" fmla="*/ 1 w 5"/>
                <a:gd name="T13" fmla="*/ 2 h 5"/>
                <a:gd name="T14" fmla="*/ 1 w 5"/>
                <a:gd name="T15" fmla="*/ 2 h 5"/>
                <a:gd name="T16" fmla="*/ 3 w 5"/>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5">
                  <a:moveTo>
                    <a:pt x="3" y="0"/>
                  </a:moveTo>
                  <a:lnTo>
                    <a:pt x="3" y="0"/>
                  </a:lnTo>
                  <a:cubicBezTo>
                    <a:pt x="4" y="1"/>
                    <a:pt x="5" y="3"/>
                    <a:pt x="5" y="4"/>
                  </a:cubicBezTo>
                  <a:lnTo>
                    <a:pt x="4" y="5"/>
                  </a:lnTo>
                  <a:cubicBezTo>
                    <a:pt x="3" y="5"/>
                    <a:pt x="1" y="4"/>
                    <a:pt x="0" y="4"/>
                  </a:cubicBezTo>
                  <a:lnTo>
                    <a:pt x="0" y="4"/>
                  </a:lnTo>
                  <a:cubicBezTo>
                    <a:pt x="0" y="4"/>
                    <a:pt x="1" y="3"/>
                    <a:pt x="1" y="2"/>
                  </a:cubicBezTo>
                  <a:lnTo>
                    <a:pt x="1" y="2"/>
                  </a:lnTo>
                  <a:lnTo>
                    <a:pt x="3"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grpSp>
      <p:grpSp>
        <p:nvGrpSpPr>
          <p:cNvPr id="984" name="Group 1384"/>
          <p:cNvGrpSpPr>
            <a:grpSpLocks/>
          </p:cNvGrpSpPr>
          <p:nvPr userDrawn="1"/>
        </p:nvGrpSpPr>
        <p:grpSpPr bwMode="auto">
          <a:xfrm>
            <a:off x="369888" y="246063"/>
            <a:ext cx="184150" cy="117475"/>
            <a:chOff x="233" y="155"/>
            <a:chExt cx="116" cy="74"/>
          </a:xfrm>
        </p:grpSpPr>
        <p:sp>
          <p:nvSpPr>
            <p:cNvPr id="1558" name="Freeform 1184"/>
            <p:cNvSpPr>
              <a:spLocks/>
            </p:cNvSpPr>
            <p:nvPr userDrawn="1"/>
          </p:nvSpPr>
          <p:spPr bwMode="auto">
            <a:xfrm>
              <a:off x="343" y="191"/>
              <a:ext cx="3" cy="3"/>
            </a:xfrm>
            <a:custGeom>
              <a:avLst/>
              <a:gdLst>
                <a:gd name="T0" fmla="*/ 4 w 7"/>
                <a:gd name="T1" fmla="*/ 0 h 8"/>
                <a:gd name="T2" fmla="*/ 4 w 7"/>
                <a:gd name="T3" fmla="*/ 0 h 8"/>
                <a:gd name="T4" fmla="*/ 7 w 7"/>
                <a:gd name="T5" fmla="*/ 5 h 8"/>
                <a:gd name="T6" fmla="*/ 2 w 7"/>
                <a:gd name="T7" fmla="*/ 8 h 8"/>
                <a:gd name="T8" fmla="*/ 0 w 7"/>
                <a:gd name="T9" fmla="*/ 4 h 8"/>
                <a:gd name="T10" fmla="*/ 4 w 7"/>
                <a:gd name="T11" fmla="*/ 0 h 8"/>
              </a:gdLst>
              <a:ahLst/>
              <a:cxnLst>
                <a:cxn ang="0">
                  <a:pos x="T0" y="T1"/>
                </a:cxn>
                <a:cxn ang="0">
                  <a:pos x="T2" y="T3"/>
                </a:cxn>
                <a:cxn ang="0">
                  <a:pos x="T4" y="T5"/>
                </a:cxn>
                <a:cxn ang="0">
                  <a:pos x="T6" y="T7"/>
                </a:cxn>
                <a:cxn ang="0">
                  <a:pos x="T8" y="T9"/>
                </a:cxn>
                <a:cxn ang="0">
                  <a:pos x="T10" y="T11"/>
                </a:cxn>
              </a:cxnLst>
              <a:rect l="0" t="0" r="r" b="b"/>
              <a:pathLst>
                <a:path w="7" h="8">
                  <a:moveTo>
                    <a:pt x="4" y="0"/>
                  </a:moveTo>
                  <a:lnTo>
                    <a:pt x="4" y="0"/>
                  </a:lnTo>
                  <a:cubicBezTo>
                    <a:pt x="5" y="2"/>
                    <a:pt x="6" y="4"/>
                    <a:pt x="7" y="5"/>
                  </a:cubicBezTo>
                  <a:cubicBezTo>
                    <a:pt x="6" y="6"/>
                    <a:pt x="4" y="7"/>
                    <a:pt x="2" y="8"/>
                  </a:cubicBezTo>
                  <a:cubicBezTo>
                    <a:pt x="1" y="7"/>
                    <a:pt x="1" y="6"/>
                    <a:pt x="0" y="4"/>
                  </a:cubicBezTo>
                  <a:cubicBezTo>
                    <a:pt x="2" y="3"/>
                    <a:pt x="3" y="2"/>
                    <a:pt x="4"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59" name="Freeform 1185"/>
            <p:cNvSpPr>
              <a:spLocks/>
            </p:cNvSpPr>
            <p:nvPr userDrawn="1"/>
          </p:nvSpPr>
          <p:spPr bwMode="auto">
            <a:xfrm>
              <a:off x="333" y="184"/>
              <a:ext cx="1" cy="2"/>
            </a:xfrm>
            <a:custGeom>
              <a:avLst/>
              <a:gdLst>
                <a:gd name="T0" fmla="*/ 0 w 2"/>
                <a:gd name="T1" fmla="*/ 0 h 3"/>
                <a:gd name="T2" fmla="*/ 0 w 2"/>
                <a:gd name="T3" fmla="*/ 0 h 3"/>
                <a:gd name="T4" fmla="*/ 2 w 2"/>
                <a:gd name="T5" fmla="*/ 1 h 3"/>
                <a:gd name="T6" fmla="*/ 1 w 2"/>
                <a:gd name="T7" fmla="*/ 3 h 3"/>
                <a:gd name="T8" fmla="*/ 0 w 2"/>
                <a:gd name="T9" fmla="*/ 3 h 3"/>
                <a:gd name="T10" fmla="*/ 0 w 2"/>
                <a:gd name="T11" fmla="*/ 0 h 3"/>
              </a:gdLst>
              <a:ahLst/>
              <a:cxnLst>
                <a:cxn ang="0">
                  <a:pos x="T0" y="T1"/>
                </a:cxn>
                <a:cxn ang="0">
                  <a:pos x="T2" y="T3"/>
                </a:cxn>
                <a:cxn ang="0">
                  <a:pos x="T4" y="T5"/>
                </a:cxn>
                <a:cxn ang="0">
                  <a:pos x="T6" y="T7"/>
                </a:cxn>
                <a:cxn ang="0">
                  <a:pos x="T8" y="T9"/>
                </a:cxn>
                <a:cxn ang="0">
                  <a:pos x="T10" y="T11"/>
                </a:cxn>
              </a:cxnLst>
              <a:rect l="0" t="0" r="r" b="b"/>
              <a:pathLst>
                <a:path w="2" h="3">
                  <a:moveTo>
                    <a:pt x="0" y="0"/>
                  </a:moveTo>
                  <a:lnTo>
                    <a:pt x="0" y="0"/>
                  </a:lnTo>
                  <a:lnTo>
                    <a:pt x="2" y="1"/>
                  </a:lnTo>
                  <a:lnTo>
                    <a:pt x="1" y="3"/>
                  </a:lnTo>
                  <a:lnTo>
                    <a:pt x="0" y="3"/>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60" name="Freeform 1186"/>
            <p:cNvSpPr>
              <a:spLocks/>
            </p:cNvSpPr>
            <p:nvPr userDrawn="1"/>
          </p:nvSpPr>
          <p:spPr bwMode="auto">
            <a:xfrm>
              <a:off x="333" y="182"/>
              <a:ext cx="1" cy="2"/>
            </a:xfrm>
            <a:custGeom>
              <a:avLst/>
              <a:gdLst>
                <a:gd name="T0" fmla="*/ 0 w 2"/>
                <a:gd name="T1" fmla="*/ 0 h 3"/>
                <a:gd name="T2" fmla="*/ 0 w 2"/>
                <a:gd name="T3" fmla="*/ 0 h 3"/>
                <a:gd name="T4" fmla="*/ 2 w 2"/>
                <a:gd name="T5" fmla="*/ 1 h 3"/>
                <a:gd name="T6" fmla="*/ 2 w 2"/>
                <a:gd name="T7" fmla="*/ 3 h 3"/>
                <a:gd name="T8" fmla="*/ 0 w 2"/>
                <a:gd name="T9" fmla="*/ 3 h 3"/>
                <a:gd name="T10" fmla="*/ 0 w 2"/>
                <a:gd name="T11" fmla="*/ 0 h 3"/>
              </a:gdLst>
              <a:ahLst/>
              <a:cxnLst>
                <a:cxn ang="0">
                  <a:pos x="T0" y="T1"/>
                </a:cxn>
                <a:cxn ang="0">
                  <a:pos x="T2" y="T3"/>
                </a:cxn>
                <a:cxn ang="0">
                  <a:pos x="T4" y="T5"/>
                </a:cxn>
                <a:cxn ang="0">
                  <a:pos x="T6" y="T7"/>
                </a:cxn>
                <a:cxn ang="0">
                  <a:pos x="T8" y="T9"/>
                </a:cxn>
                <a:cxn ang="0">
                  <a:pos x="T10" y="T11"/>
                </a:cxn>
              </a:cxnLst>
              <a:rect l="0" t="0" r="r" b="b"/>
              <a:pathLst>
                <a:path w="2" h="3">
                  <a:moveTo>
                    <a:pt x="0" y="0"/>
                  </a:moveTo>
                  <a:lnTo>
                    <a:pt x="0" y="0"/>
                  </a:lnTo>
                  <a:lnTo>
                    <a:pt x="2" y="1"/>
                  </a:lnTo>
                  <a:lnTo>
                    <a:pt x="2" y="3"/>
                  </a:lnTo>
                  <a:lnTo>
                    <a:pt x="0" y="3"/>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61" name="Freeform 1187"/>
            <p:cNvSpPr>
              <a:spLocks/>
            </p:cNvSpPr>
            <p:nvPr userDrawn="1"/>
          </p:nvSpPr>
          <p:spPr bwMode="auto">
            <a:xfrm>
              <a:off x="333" y="181"/>
              <a:ext cx="2" cy="1"/>
            </a:xfrm>
            <a:custGeom>
              <a:avLst/>
              <a:gdLst>
                <a:gd name="T0" fmla="*/ 0 w 3"/>
                <a:gd name="T1" fmla="*/ 0 h 3"/>
                <a:gd name="T2" fmla="*/ 0 w 3"/>
                <a:gd name="T3" fmla="*/ 0 h 3"/>
                <a:gd name="T4" fmla="*/ 3 w 3"/>
                <a:gd name="T5" fmla="*/ 1 h 3"/>
                <a:gd name="T6" fmla="*/ 2 w 3"/>
                <a:gd name="T7" fmla="*/ 3 h 3"/>
                <a:gd name="T8" fmla="*/ 0 w 3"/>
                <a:gd name="T9" fmla="*/ 3 h 3"/>
                <a:gd name="T10" fmla="*/ 0 w 3"/>
                <a:gd name="T11" fmla="*/ 0 h 3"/>
              </a:gdLst>
              <a:ahLst/>
              <a:cxnLst>
                <a:cxn ang="0">
                  <a:pos x="T0" y="T1"/>
                </a:cxn>
                <a:cxn ang="0">
                  <a:pos x="T2" y="T3"/>
                </a:cxn>
                <a:cxn ang="0">
                  <a:pos x="T4" y="T5"/>
                </a:cxn>
                <a:cxn ang="0">
                  <a:pos x="T6" y="T7"/>
                </a:cxn>
                <a:cxn ang="0">
                  <a:pos x="T8" y="T9"/>
                </a:cxn>
                <a:cxn ang="0">
                  <a:pos x="T10" y="T11"/>
                </a:cxn>
              </a:cxnLst>
              <a:rect l="0" t="0" r="r" b="b"/>
              <a:pathLst>
                <a:path w="3" h="3">
                  <a:moveTo>
                    <a:pt x="0" y="0"/>
                  </a:moveTo>
                  <a:lnTo>
                    <a:pt x="0" y="0"/>
                  </a:lnTo>
                  <a:lnTo>
                    <a:pt x="3" y="1"/>
                  </a:lnTo>
                  <a:lnTo>
                    <a:pt x="2" y="3"/>
                  </a:lnTo>
                  <a:lnTo>
                    <a:pt x="0" y="3"/>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62" name="Freeform 1188"/>
            <p:cNvSpPr>
              <a:spLocks/>
            </p:cNvSpPr>
            <p:nvPr userDrawn="1"/>
          </p:nvSpPr>
          <p:spPr bwMode="auto">
            <a:xfrm>
              <a:off x="333" y="179"/>
              <a:ext cx="2" cy="1"/>
            </a:xfrm>
            <a:custGeom>
              <a:avLst/>
              <a:gdLst>
                <a:gd name="T0" fmla="*/ 1 w 3"/>
                <a:gd name="T1" fmla="*/ 0 h 3"/>
                <a:gd name="T2" fmla="*/ 1 w 3"/>
                <a:gd name="T3" fmla="*/ 0 h 3"/>
                <a:gd name="T4" fmla="*/ 3 w 3"/>
                <a:gd name="T5" fmla="*/ 1 h 3"/>
                <a:gd name="T6" fmla="*/ 3 w 3"/>
                <a:gd name="T7" fmla="*/ 3 h 3"/>
                <a:gd name="T8" fmla="*/ 0 w 3"/>
                <a:gd name="T9" fmla="*/ 2 h 3"/>
                <a:gd name="T10" fmla="*/ 1 w 3"/>
                <a:gd name="T11" fmla="*/ 0 h 3"/>
              </a:gdLst>
              <a:ahLst/>
              <a:cxnLst>
                <a:cxn ang="0">
                  <a:pos x="T0" y="T1"/>
                </a:cxn>
                <a:cxn ang="0">
                  <a:pos x="T2" y="T3"/>
                </a:cxn>
                <a:cxn ang="0">
                  <a:pos x="T4" y="T5"/>
                </a:cxn>
                <a:cxn ang="0">
                  <a:pos x="T6" y="T7"/>
                </a:cxn>
                <a:cxn ang="0">
                  <a:pos x="T8" y="T9"/>
                </a:cxn>
                <a:cxn ang="0">
                  <a:pos x="T10" y="T11"/>
                </a:cxn>
              </a:cxnLst>
              <a:rect l="0" t="0" r="r" b="b"/>
              <a:pathLst>
                <a:path w="3" h="3">
                  <a:moveTo>
                    <a:pt x="1" y="0"/>
                  </a:moveTo>
                  <a:lnTo>
                    <a:pt x="1" y="0"/>
                  </a:lnTo>
                  <a:lnTo>
                    <a:pt x="3" y="1"/>
                  </a:lnTo>
                  <a:lnTo>
                    <a:pt x="3" y="3"/>
                  </a:lnTo>
                  <a:lnTo>
                    <a:pt x="0" y="2"/>
                  </a:lnTo>
                  <a:lnTo>
                    <a:pt x="1"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63" name="Freeform 1189"/>
            <p:cNvSpPr>
              <a:spLocks/>
            </p:cNvSpPr>
            <p:nvPr userDrawn="1"/>
          </p:nvSpPr>
          <p:spPr bwMode="auto">
            <a:xfrm>
              <a:off x="334" y="177"/>
              <a:ext cx="1" cy="1"/>
            </a:xfrm>
            <a:custGeom>
              <a:avLst/>
              <a:gdLst>
                <a:gd name="T0" fmla="*/ 0 w 3"/>
                <a:gd name="T1" fmla="*/ 0 h 3"/>
                <a:gd name="T2" fmla="*/ 0 w 3"/>
                <a:gd name="T3" fmla="*/ 0 h 3"/>
                <a:gd name="T4" fmla="*/ 3 w 3"/>
                <a:gd name="T5" fmla="*/ 1 h 3"/>
                <a:gd name="T6" fmla="*/ 2 w 3"/>
                <a:gd name="T7" fmla="*/ 3 h 3"/>
                <a:gd name="T8" fmla="*/ 0 w 3"/>
                <a:gd name="T9" fmla="*/ 2 h 3"/>
                <a:gd name="T10" fmla="*/ 0 w 3"/>
                <a:gd name="T11" fmla="*/ 0 h 3"/>
              </a:gdLst>
              <a:ahLst/>
              <a:cxnLst>
                <a:cxn ang="0">
                  <a:pos x="T0" y="T1"/>
                </a:cxn>
                <a:cxn ang="0">
                  <a:pos x="T2" y="T3"/>
                </a:cxn>
                <a:cxn ang="0">
                  <a:pos x="T4" y="T5"/>
                </a:cxn>
                <a:cxn ang="0">
                  <a:pos x="T6" y="T7"/>
                </a:cxn>
                <a:cxn ang="0">
                  <a:pos x="T8" y="T9"/>
                </a:cxn>
                <a:cxn ang="0">
                  <a:pos x="T10" y="T11"/>
                </a:cxn>
              </a:cxnLst>
              <a:rect l="0" t="0" r="r" b="b"/>
              <a:pathLst>
                <a:path w="3" h="3">
                  <a:moveTo>
                    <a:pt x="0" y="0"/>
                  </a:moveTo>
                  <a:lnTo>
                    <a:pt x="0" y="0"/>
                  </a:lnTo>
                  <a:lnTo>
                    <a:pt x="3" y="1"/>
                  </a:lnTo>
                  <a:lnTo>
                    <a:pt x="2" y="3"/>
                  </a:lnTo>
                  <a:lnTo>
                    <a:pt x="0" y="2"/>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64" name="Freeform 1190"/>
            <p:cNvSpPr>
              <a:spLocks/>
            </p:cNvSpPr>
            <p:nvPr userDrawn="1"/>
          </p:nvSpPr>
          <p:spPr bwMode="auto">
            <a:xfrm>
              <a:off x="334" y="176"/>
              <a:ext cx="1" cy="0"/>
            </a:xfrm>
            <a:custGeom>
              <a:avLst/>
              <a:gdLst>
                <a:gd name="T0" fmla="*/ 0 w 3"/>
                <a:gd name="T1" fmla="*/ 0 h 2"/>
                <a:gd name="T2" fmla="*/ 0 w 3"/>
                <a:gd name="T3" fmla="*/ 0 h 2"/>
                <a:gd name="T4" fmla="*/ 3 w 3"/>
                <a:gd name="T5" fmla="*/ 0 h 2"/>
                <a:gd name="T6" fmla="*/ 3 w 3"/>
                <a:gd name="T7" fmla="*/ 2 h 2"/>
                <a:gd name="T8" fmla="*/ 0 w 3"/>
                <a:gd name="T9" fmla="*/ 1 h 2"/>
                <a:gd name="T10" fmla="*/ 0 w 3"/>
                <a:gd name="T11" fmla="*/ 0 h 2"/>
              </a:gdLst>
              <a:ahLst/>
              <a:cxnLst>
                <a:cxn ang="0">
                  <a:pos x="T0" y="T1"/>
                </a:cxn>
                <a:cxn ang="0">
                  <a:pos x="T2" y="T3"/>
                </a:cxn>
                <a:cxn ang="0">
                  <a:pos x="T4" y="T5"/>
                </a:cxn>
                <a:cxn ang="0">
                  <a:pos x="T6" y="T7"/>
                </a:cxn>
                <a:cxn ang="0">
                  <a:pos x="T8" y="T9"/>
                </a:cxn>
                <a:cxn ang="0">
                  <a:pos x="T10" y="T11"/>
                </a:cxn>
              </a:cxnLst>
              <a:rect l="0" t="0" r="r" b="b"/>
              <a:pathLst>
                <a:path w="3" h="2">
                  <a:moveTo>
                    <a:pt x="0" y="0"/>
                  </a:moveTo>
                  <a:lnTo>
                    <a:pt x="0" y="0"/>
                  </a:lnTo>
                  <a:lnTo>
                    <a:pt x="3" y="0"/>
                  </a:lnTo>
                  <a:lnTo>
                    <a:pt x="3" y="2"/>
                  </a:lnTo>
                  <a:lnTo>
                    <a:pt x="0" y="1"/>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65" name="Freeform 1191"/>
            <p:cNvSpPr>
              <a:spLocks/>
            </p:cNvSpPr>
            <p:nvPr userDrawn="1"/>
          </p:nvSpPr>
          <p:spPr bwMode="auto">
            <a:xfrm>
              <a:off x="334" y="174"/>
              <a:ext cx="2" cy="1"/>
            </a:xfrm>
            <a:custGeom>
              <a:avLst/>
              <a:gdLst>
                <a:gd name="T0" fmla="*/ 0 w 4"/>
                <a:gd name="T1" fmla="*/ 0 h 2"/>
                <a:gd name="T2" fmla="*/ 0 w 4"/>
                <a:gd name="T3" fmla="*/ 0 h 2"/>
                <a:gd name="T4" fmla="*/ 4 w 4"/>
                <a:gd name="T5" fmla="*/ 0 h 2"/>
                <a:gd name="T6" fmla="*/ 4 w 4"/>
                <a:gd name="T7" fmla="*/ 2 h 2"/>
                <a:gd name="T8" fmla="*/ 0 w 4"/>
                <a:gd name="T9" fmla="*/ 1 h 2"/>
                <a:gd name="T10" fmla="*/ 0 w 4"/>
                <a:gd name="T11" fmla="*/ 0 h 2"/>
              </a:gdLst>
              <a:ahLst/>
              <a:cxnLst>
                <a:cxn ang="0">
                  <a:pos x="T0" y="T1"/>
                </a:cxn>
                <a:cxn ang="0">
                  <a:pos x="T2" y="T3"/>
                </a:cxn>
                <a:cxn ang="0">
                  <a:pos x="T4" y="T5"/>
                </a:cxn>
                <a:cxn ang="0">
                  <a:pos x="T6" y="T7"/>
                </a:cxn>
                <a:cxn ang="0">
                  <a:pos x="T8" y="T9"/>
                </a:cxn>
                <a:cxn ang="0">
                  <a:pos x="T10" y="T11"/>
                </a:cxn>
              </a:cxnLst>
              <a:rect l="0" t="0" r="r" b="b"/>
              <a:pathLst>
                <a:path w="4" h="2">
                  <a:moveTo>
                    <a:pt x="0" y="0"/>
                  </a:moveTo>
                  <a:lnTo>
                    <a:pt x="0" y="0"/>
                  </a:lnTo>
                  <a:lnTo>
                    <a:pt x="4" y="0"/>
                  </a:lnTo>
                  <a:lnTo>
                    <a:pt x="4" y="2"/>
                  </a:lnTo>
                  <a:lnTo>
                    <a:pt x="0" y="1"/>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66" name="Freeform 1192"/>
            <p:cNvSpPr>
              <a:spLocks/>
            </p:cNvSpPr>
            <p:nvPr userDrawn="1"/>
          </p:nvSpPr>
          <p:spPr bwMode="auto">
            <a:xfrm>
              <a:off x="332" y="198"/>
              <a:ext cx="1" cy="1"/>
            </a:xfrm>
            <a:custGeom>
              <a:avLst/>
              <a:gdLst>
                <a:gd name="T0" fmla="*/ 1 w 2"/>
                <a:gd name="T1" fmla="*/ 1 h 1"/>
                <a:gd name="T2" fmla="*/ 1 w 2"/>
                <a:gd name="T3" fmla="*/ 1 h 1"/>
                <a:gd name="T4" fmla="*/ 0 w 2"/>
                <a:gd name="T5" fmla="*/ 0 h 1"/>
                <a:gd name="T6" fmla="*/ 2 w 2"/>
                <a:gd name="T7" fmla="*/ 0 h 1"/>
                <a:gd name="T8" fmla="*/ 1 w 2"/>
                <a:gd name="T9" fmla="*/ 1 h 1"/>
              </a:gdLst>
              <a:ahLst/>
              <a:cxnLst>
                <a:cxn ang="0">
                  <a:pos x="T0" y="T1"/>
                </a:cxn>
                <a:cxn ang="0">
                  <a:pos x="T2" y="T3"/>
                </a:cxn>
                <a:cxn ang="0">
                  <a:pos x="T4" y="T5"/>
                </a:cxn>
                <a:cxn ang="0">
                  <a:pos x="T6" y="T7"/>
                </a:cxn>
                <a:cxn ang="0">
                  <a:pos x="T8" y="T9"/>
                </a:cxn>
              </a:cxnLst>
              <a:rect l="0" t="0" r="r" b="b"/>
              <a:pathLst>
                <a:path w="2" h="1">
                  <a:moveTo>
                    <a:pt x="1" y="1"/>
                  </a:moveTo>
                  <a:lnTo>
                    <a:pt x="1" y="1"/>
                  </a:lnTo>
                  <a:cubicBezTo>
                    <a:pt x="1" y="0"/>
                    <a:pt x="0" y="0"/>
                    <a:pt x="0" y="0"/>
                  </a:cubicBezTo>
                  <a:lnTo>
                    <a:pt x="2" y="0"/>
                  </a:lnTo>
                  <a:cubicBezTo>
                    <a:pt x="1" y="0"/>
                    <a:pt x="1" y="0"/>
                    <a:pt x="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67" name="Freeform 1193"/>
            <p:cNvSpPr>
              <a:spLocks/>
            </p:cNvSpPr>
            <p:nvPr userDrawn="1"/>
          </p:nvSpPr>
          <p:spPr bwMode="auto">
            <a:xfrm>
              <a:off x="332" y="199"/>
              <a:ext cx="1" cy="1"/>
            </a:xfrm>
            <a:custGeom>
              <a:avLst/>
              <a:gdLst>
                <a:gd name="T0" fmla="*/ 2 w 2"/>
                <a:gd name="T1" fmla="*/ 2 h 2"/>
                <a:gd name="T2" fmla="*/ 2 w 2"/>
                <a:gd name="T3" fmla="*/ 2 h 2"/>
                <a:gd name="T4" fmla="*/ 0 w 2"/>
                <a:gd name="T5" fmla="*/ 2 h 2"/>
                <a:gd name="T6" fmla="*/ 1 w 2"/>
                <a:gd name="T7" fmla="*/ 0 h 2"/>
                <a:gd name="T8" fmla="*/ 2 w 2"/>
                <a:gd name="T9" fmla="*/ 2 h 2"/>
              </a:gdLst>
              <a:ahLst/>
              <a:cxnLst>
                <a:cxn ang="0">
                  <a:pos x="T0" y="T1"/>
                </a:cxn>
                <a:cxn ang="0">
                  <a:pos x="T2" y="T3"/>
                </a:cxn>
                <a:cxn ang="0">
                  <a:pos x="T4" y="T5"/>
                </a:cxn>
                <a:cxn ang="0">
                  <a:pos x="T6" y="T7"/>
                </a:cxn>
                <a:cxn ang="0">
                  <a:pos x="T8" y="T9"/>
                </a:cxn>
              </a:cxnLst>
              <a:rect l="0" t="0" r="r" b="b"/>
              <a:pathLst>
                <a:path w="2" h="2">
                  <a:moveTo>
                    <a:pt x="2" y="2"/>
                  </a:moveTo>
                  <a:lnTo>
                    <a:pt x="2" y="2"/>
                  </a:lnTo>
                  <a:lnTo>
                    <a:pt x="0" y="2"/>
                  </a:lnTo>
                  <a:cubicBezTo>
                    <a:pt x="0" y="1"/>
                    <a:pt x="1" y="1"/>
                    <a:pt x="1" y="0"/>
                  </a:cubicBezTo>
                  <a:cubicBezTo>
                    <a:pt x="1" y="1"/>
                    <a:pt x="1" y="1"/>
                    <a:pt x="2"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68" name="Freeform 1194"/>
            <p:cNvSpPr>
              <a:spLocks/>
            </p:cNvSpPr>
            <p:nvPr userDrawn="1"/>
          </p:nvSpPr>
          <p:spPr bwMode="auto">
            <a:xfrm>
              <a:off x="335" y="198"/>
              <a:ext cx="0" cy="1"/>
            </a:xfrm>
            <a:custGeom>
              <a:avLst/>
              <a:gdLst>
                <a:gd name="T0" fmla="*/ 0 w 1"/>
                <a:gd name="T1" fmla="*/ 1 h 1"/>
                <a:gd name="T2" fmla="*/ 0 w 1"/>
                <a:gd name="T3" fmla="*/ 1 h 1"/>
                <a:gd name="T4" fmla="*/ 0 w 1"/>
                <a:gd name="T5" fmla="*/ 0 h 1"/>
                <a:gd name="T6" fmla="*/ 1 w 1"/>
                <a:gd name="T7" fmla="*/ 0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cubicBezTo>
                    <a:pt x="0" y="1"/>
                    <a:pt x="0" y="0"/>
                    <a:pt x="0" y="0"/>
                  </a:cubicBezTo>
                  <a:lnTo>
                    <a:pt x="1" y="0"/>
                  </a:lnTo>
                  <a:cubicBezTo>
                    <a:pt x="1" y="0"/>
                    <a:pt x="1" y="1"/>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69" name="Freeform 1195"/>
            <p:cNvSpPr>
              <a:spLocks/>
            </p:cNvSpPr>
            <p:nvPr userDrawn="1"/>
          </p:nvSpPr>
          <p:spPr bwMode="auto">
            <a:xfrm>
              <a:off x="334" y="200"/>
              <a:ext cx="1" cy="0"/>
            </a:xfrm>
            <a:custGeom>
              <a:avLst/>
              <a:gdLst>
                <a:gd name="T0" fmla="*/ 2 w 2"/>
                <a:gd name="T1" fmla="*/ 1 h 1"/>
                <a:gd name="T2" fmla="*/ 2 w 2"/>
                <a:gd name="T3" fmla="*/ 1 h 1"/>
                <a:gd name="T4" fmla="*/ 0 w 2"/>
                <a:gd name="T5" fmla="*/ 1 h 1"/>
                <a:gd name="T6" fmla="*/ 1 w 2"/>
                <a:gd name="T7" fmla="*/ 0 h 1"/>
                <a:gd name="T8" fmla="*/ 2 w 2"/>
                <a:gd name="T9" fmla="*/ 1 h 1"/>
              </a:gdLst>
              <a:ahLst/>
              <a:cxnLst>
                <a:cxn ang="0">
                  <a:pos x="T0" y="T1"/>
                </a:cxn>
                <a:cxn ang="0">
                  <a:pos x="T2" y="T3"/>
                </a:cxn>
                <a:cxn ang="0">
                  <a:pos x="T4" y="T5"/>
                </a:cxn>
                <a:cxn ang="0">
                  <a:pos x="T6" y="T7"/>
                </a:cxn>
                <a:cxn ang="0">
                  <a:pos x="T8" y="T9"/>
                </a:cxn>
              </a:cxnLst>
              <a:rect l="0" t="0" r="r" b="b"/>
              <a:pathLst>
                <a:path w="2" h="1">
                  <a:moveTo>
                    <a:pt x="2" y="1"/>
                  </a:moveTo>
                  <a:lnTo>
                    <a:pt x="2" y="1"/>
                  </a:lnTo>
                  <a:lnTo>
                    <a:pt x="0" y="1"/>
                  </a:lnTo>
                  <a:cubicBezTo>
                    <a:pt x="1" y="1"/>
                    <a:pt x="1" y="0"/>
                    <a:pt x="1" y="0"/>
                  </a:cubicBezTo>
                  <a:cubicBezTo>
                    <a:pt x="1" y="0"/>
                    <a:pt x="2" y="1"/>
                    <a:pt x="2"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70" name="Freeform 1196"/>
            <p:cNvSpPr>
              <a:spLocks/>
            </p:cNvSpPr>
            <p:nvPr userDrawn="1"/>
          </p:nvSpPr>
          <p:spPr bwMode="auto">
            <a:xfrm>
              <a:off x="337" y="198"/>
              <a:ext cx="0" cy="1"/>
            </a:xfrm>
            <a:custGeom>
              <a:avLst/>
              <a:gdLst>
                <a:gd name="T0" fmla="*/ 0 w 1"/>
                <a:gd name="T1" fmla="*/ 1 h 1"/>
                <a:gd name="T2" fmla="*/ 0 w 1"/>
                <a:gd name="T3" fmla="*/ 1 h 1"/>
                <a:gd name="T4" fmla="*/ 0 w 1"/>
                <a:gd name="T5" fmla="*/ 0 h 1"/>
                <a:gd name="T6" fmla="*/ 1 w 1"/>
                <a:gd name="T7" fmla="*/ 0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cubicBezTo>
                    <a:pt x="0" y="1"/>
                    <a:pt x="0" y="1"/>
                    <a:pt x="0" y="0"/>
                  </a:cubicBezTo>
                  <a:lnTo>
                    <a:pt x="1" y="0"/>
                  </a:lnTo>
                  <a:cubicBezTo>
                    <a:pt x="1" y="1"/>
                    <a:pt x="1" y="1"/>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71" name="Freeform 1197"/>
            <p:cNvSpPr>
              <a:spLocks/>
            </p:cNvSpPr>
            <p:nvPr userDrawn="1"/>
          </p:nvSpPr>
          <p:spPr bwMode="auto">
            <a:xfrm>
              <a:off x="337" y="200"/>
              <a:ext cx="0" cy="0"/>
            </a:xfrm>
            <a:custGeom>
              <a:avLst/>
              <a:gdLst>
                <a:gd name="T0" fmla="*/ 1 w 1"/>
                <a:gd name="T1" fmla="*/ 1 h 1"/>
                <a:gd name="T2" fmla="*/ 1 w 1"/>
                <a:gd name="T3" fmla="*/ 1 h 1"/>
                <a:gd name="T4" fmla="*/ 0 w 1"/>
                <a:gd name="T5" fmla="*/ 1 h 1"/>
                <a:gd name="T6" fmla="*/ 0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lnTo>
                    <a:pt x="0" y="1"/>
                  </a:lnTo>
                  <a:cubicBezTo>
                    <a:pt x="0" y="1"/>
                    <a:pt x="0" y="1"/>
                    <a:pt x="0" y="0"/>
                  </a:cubicBezTo>
                  <a:cubicBezTo>
                    <a:pt x="0" y="1"/>
                    <a:pt x="1" y="1"/>
                    <a:pt x="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72" name="Freeform 1198"/>
            <p:cNvSpPr>
              <a:spLocks/>
            </p:cNvSpPr>
            <p:nvPr userDrawn="1"/>
          </p:nvSpPr>
          <p:spPr bwMode="auto">
            <a:xfrm>
              <a:off x="339" y="199"/>
              <a:ext cx="1" cy="0"/>
            </a:xfrm>
            <a:custGeom>
              <a:avLst/>
              <a:gdLst>
                <a:gd name="T0" fmla="*/ 0 w 1"/>
                <a:gd name="T1" fmla="*/ 1 h 1"/>
                <a:gd name="T2" fmla="*/ 0 w 1"/>
                <a:gd name="T3" fmla="*/ 1 h 1"/>
                <a:gd name="T4" fmla="*/ 0 w 1"/>
                <a:gd name="T5" fmla="*/ 0 h 1"/>
                <a:gd name="T6" fmla="*/ 1 w 1"/>
                <a:gd name="T7" fmla="*/ 0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cubicBezTo>
                    <a:pt x="0" y="1"/>
                    <a:pt x="0" y="0"/>
                    <a:pt x="0" y="0"/>
                  </a:cubicBezTo>
                  <a:lnTo>
                    <a:pt x="1" y="0"/>
                  </a:lnTo>
                  <a:cubicBezTo>
                    <a:pt x="1" y="0"/>
                    <a:pt x="0" y="1"/>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73" name="Freeform 1199"/>
            <p:cNvSpPr>
              <a:spLocks/>
            </p:cNvSpPr>
            <p:nvPr userDrawn="1"/>
          </p:nvSpPr>
          <p:spPr bwMode="auto">
            <a:xfrm>
              <a:off x="339" y="200"/>
              <a:ext cx="0" cy="0"/>
            </a:xfrm>
            <a:custGeom>
              <a:avLst/>
              <a:gdLst>
                <a:gd name="T0" fmla="*/ 1 w 1"/>
                <a:gd name="T1" fmla="*/ 1 h 1"/>
                <a:gd name="T2" fmla="*/ 1 w 1"/>
                <a:gd name="T3" fmla="*/ 1 h 1"/>
                <a:gd name="T4" fmla="*/ 0 w 1"/>
                <a:gd name="T5" fmla="*/ 1 h 1"/>
                <a:gd name="T6" fmla="*/ 1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lnTo>
                    <a:pt x="0" y="1"/>
                  </a:lnTo>
                  <a:cubicBezTo>
                    <a:pt x="0" y="0"/>
                    <a:pt x="1" y="0"/>
                    <a:pt x="1" y="0"/>
                  </a:cubicBezTo>
                  <a:cubicBezTo>
                    <a:pt x="1" y="0"/>
                    <a:pt x="1" y="1"/>
                    <a:pt x="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74" name="Freeform 1200"/>
            <p:cNvSpPr>
              <a:spLocks/>
            </p:cNvSpPr>
            <p:nvPr userDrawn="1"/>
          </p:nvSpPr>
          <p:spPr bwMode="auto">
            <a:xfrm>
              <a:off x="341" y="199"/>
              <a:ext cx="0" cy="1"/>
            </a:xfrm>
            <a:custGeom>
              <a:avLst/>
              <a:gdLst>
                <a:gd name="T0" fmla="*/ 1 w 1"/>
                <a:gd name="T1" fmla="*/ 1 h 1"/>
                <a:gd name="T2" fmla="*/ 1 w 1"/>
                <a:gd name="T3" fmla="*/ 1 h 1"/>
                <a:gd name="T4" fmla="*/ 0 w 1"/>
                <a:gd name="T5" fmla="*/ 0 h 1"/>
                <a:gd name="T6" fmla="*/ 1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cubicBezTo>
                    <a:pt x="1" y="1"/>
                    <a:pt x="1" y="0"/>
                    <a:pt x="0" y="0"/>
                  </a:cubicBezTo>
                  <a:lnTo>
                    <a:pt x="1" y="0"/>
                  </a:lnTo>
                  <a:cubicBezTo>
                    <a:pt x="1" y="1"/>
                    <a:pt x="1" y="1"/>
                    <a:pt x="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75" name="Freeform 1201"/>
            <p:cNvSpPr>
              <a:spLocks/>
            </p:cNvSpPr>
            <p:nvPr userDrawn="1"/>
          </p:nvSpPr>
          <p:spPr bwMode="auto">
            <a:xfrm>
              <a:off x="341" y="200"/>
              <a:ext cx="0" cy="0"/>
            </a:xfrm>
            <a:custGeom>
              <a:avLst/>
              <a:gdLst/>
              <a:ahLst/>
              <a:cxnLst>
                <a:cxn ang="0">
                  <a:pos x="0" y="0"/>
                </a:cxn>
                <a:cxn ang="0">
                  <a:pos x="0" y="0"/>
                </a:cxn>
                <a:cxn ang="0">
                  <a:pos x="0" y="0"/>
                </a:cxn>
                <a:cxn ang="0">
                  <a:pos x="0" y="0"/>
                </a:cxn>
                <a:cxn ang="0">
                  <a:pos x="0" y="0"/>
                </a:cxn>
              </a:cxnLst>
              <a:rect l="0" t="0" r="r" b="b"/>
              <a:pathLst>
                <a:path>
                  <a:moveTo>
                    <a:pt x="0" y="0"/>
                  </a:moveTo>
                  <a:lnTo>
                    <a:pt x="0" y="0"/>
                  </a:lnTo>
                  <a:lnTo>
                    <a:pt x="0" y="0"/>
                  </a:lnTo>
                  <a:cubicBezTo>
                    <a:pt x="0" y="0"/>
                    <a:pt x="0" y="0"/>
                    <a:pt x="0" y="0"/>
                  </a:cubicBezTo>
                  <a:cubicBezTo>
                    <a:pt x="0" y="0"/>
                    <a:pt x="0" y="0"/>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76" name="Freeform 1202"/>
            <p:cNvSpPr>
              <a:spLocks/>
            </p:cNvSpPr>
            <p:nvPr userDrawn="1"/>
          </p:nvSpPr>
          <p:spPr bwMode="auto">
            <a:xfrm>
              <a:off x="333" y="198"/>
              <a:ext cx="1" cy="2"/>
            </a:xfrm>
            <a:custGeom>
              <a:avLst/>
              <a:gdLst>
                <a:gd name="T0" fmla="*/ 2 w 3"/>
                <a:gd name="T1" fmla="*/ 0 h 3"/>
                <a:gd name="T2" fmla="*/ 2 w 3"/>
                <a:gd name="T3" fmla="*/ 0 h 3"/>
                <a:gd name="T4" fmla="*/ 3 w 3"/>
                <a:gd name="T5" fmla="*/ 2 h 3"/>
                <a:gd name="T6" fmla="*/ 2 w 3"/>
                <a:gd name="T7" fmla="*/ 3 h 3"/>
                <a:gd name="T8" fmla="*/ 0 w 3"/>
                <a:gd name="T9" fmla="*/ 2 h 3"/>
                <a:gd name="T10" fmla="*/ 2 w 3"/>
                <a:gd name="T11" fmla="*/ 0 h 3"/>
              </a:gdLst>
              <a:ahLst/>
              <a:cxnLst>
                <a:cxn ang="0">
                  <a:pos x="T0" y="T1"/>
                </a:cxn>
                <a:cxn ang="0">
                  <a:pos x="T2" y="T3"/>
                </a:cxn>
                <a:cxn ang="0">
                  <a:pos x="T4" y="T5"/>
                </a:cxn>
                <a:cxn ang="0">
                  <a:pos x="T6" y="T7"/>
                </a:cxn>
                <a:cxn ang="0">
                  <a:pos x="T8" y="T9"/>
                </a:cxn>
                <a:cxn ang="0">
                  <a:pos x="T10" y="T11"/>
                </a:cxn>
              </a:cxnLst>
              <a:rect l="0" t="0" r="r" b="b"/>
              <a:pathLst>
                <a:path w="3" h="3">
                  <a:moveTo>
                    <a:pt x="2" y="0"/>
                  </a:moveTo>
                  <a:lnTo>
                    <a:pt x="2" y="0"/>
                  </a:lnTo>
                  <a:cubicBezTo>
                    <a:pt x="2" y="0"/>
                    <a:pt x="3" y="1"/>
                    <a:pt x="3" y="2"/>
                  </a:cubicBezTo>
                  <a:cubicBezTo>
                    <a:pt x="3" y="3"/>
                    <a:pt x="2" y="3"/>
                    <a:pt x="2" y="3"/>
                  </a:cubicBezTo>
                  <a:cubicBezTo>
                    <a:pt x="1" y="3"/>
                    <a:pt x="0" y="3"/>
                    <a:pt x="0" y="2"/>
                  </a:cubicBezTo>
                  <a:cubicBezTo>
                    <a:pt x="0" y="1"/>
                    <a:pt x="1" y="0"/>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77" name="Freeform 1203"/>
            <p:cNvSpPr>
              <a:spLocks/>
            </p:cNvSpPr>
            <p:nvPr userDrawn="1"/>
          </p:nvSpPr>
          <p:spPr bwMode="auto">
            <a:xfrm>
              <a:off x="335" y="199"/>
              <a:ext cx="2" cy="1"/>
            </a:xfrm>
            <a:custGeom>
              <a:avLst/>
              <a:gdLst>
                <a:gd name="T0" fmla="*/ 2 w 3"/>
                <a:gd name="T1" fmla="*/ 0 h 3"/>
                <a:gd name="T2" fmla="*/ 2 w 3"/>
                <a:gd name="T3" fmla="*/ 0 h 3"/>
                <a:gd name="T4" fmla="*/ 3 w 3"/>
                <a:gd name="T5" fmla="*/ 1 h 3"/>
                <a:gd name="T6" fmla="*/ 2 w 3"/>
                <a:gd name="T7" fmla="*/ 3 h 3"/>
                <a:gd name="T8" fmla="*/ 0 w 3"/>
                <a:gd name="T9" fmla="*/ 1 h 3"/>
                <a:gd name="T10" fmla="*/ 2 w 3"/>
                <a:gd name="T11" fmla="*/ 0 h 3"/>
              </a:gdLst>
              <a:ahLst/>
              <a:cxnLst>
                <a:cxn ang="0">
                  <a:pos x="T0" y="T1"/>
                </a:cxn>
                <a:cxn ang="0">
                  <a:pos x="T2" y="T3"/>
                </a:cxn>
                <a:cxn ang="0">
                  <a:pos x="T4" y="T5"/>
                </a:cxn>
                <a:cxn ang="0">
                  <a:pos x="T6" y="T7"/>
                </a:cxn>
                <a:cxn ang="0">
                  <a:pos x="T8" y="T9"/>
                </a:cxn>
                <a:cxn ang="0">
                  <a:pos x="T10" y="T11"/>
                </a:cxn>
              </a:cxnLst>
              <a:rect l="0" t="0" r="r" b="b"/>
              <a:pathLst>
                <a:path w="3" h="3">
                  <a:moveTo>
                    <a:pt x="2" y="0"/>
                  </a:moveTo>
                  <a:lnTo>
                    <a:pt x="2" y="0"/>
                  </a:lnTo>
                  <a:cubicBezTo>
                    <a:pt x="3" y="0"/>
                    <a:pt x="3" y="0"/>
                    <a:pt x="3" y="1"/>
                  </a:cubicBezTo>
                  <a:cubicBezTo>
                    <a:pt x="3" y="2"/>
                    <a:pt x="3" y="3"/>
                    <a:pt x="2" y="3"/>
                  </a:cubicBezTo>
                  <a:cubicBezTo>
                    <a:pt x="1" y="3"/>
                    <a:pt x="0" y="2"/>
                    <a:pt x="0" y="1"/>
                  </a:cubicBezTo>
                  <a:cubicBezTo>
                    <a:pt x="0" y="0"/>
                    <a:pt x="1" y="0"/>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78" name="Freeform 1204"/>
            <p:cNvSpPr>
              <a:spLocks/>
            </p:cNvSpPr>
            <p:nvPr userDrawn="1"/>
          </p:nvSpPr>
          <p:spPr bwMode="auto">
            <a:xfrm>
              <a:off x="337" y="199"/>
              <a:ext cx="2" cy="1"/>
            </a:xfrm>
            <a:custGeom>
              <a:avLst/>
              <a:gdLst>
                <a:gd name="T0" fmla="*/ 2 w 3"/>
                <a:gd name="T1" fmla="*/ 0 h 3"/>
                <a:gd name="T2" fmla="*/ 2 w 3"/>
                <a:gd name="T3" fmla="*/ 0 h 3"/>
                <a:gd name="T4" fmla="*/ 3 w 3"/>
                <a:gd name="T5" fmla="*/ 1 h 3"/>
                <a:gd name="T6" fmla="*/ 2 w 3"/>
                <a:gd name="T7" fmla="*/ 3 h 3"/>
                <a:gd name="T8" fmla="*/ 0 w 3"/>
                <a:gd name="T9" fmla="*/ 1 h 3"/>
                <a:gd name="T10" fmla="*/ 2 w 3"/>
                <a:gd name="T11" fmla="*/ 0 h 3"/>
              </a:gdLst>
              <a:ahLst/>
              <a:cxnLst>
                <a:cxn ang="0">
                  <a:pos x="T0" y="T1"/>
                </a:cxn>
                <a:cxn ang="0">
                  <a:pos x="T2" y="T3"/>
                </a:cxn>
                <a:cxn ang="0">
                  <a:pos x="T4" y="T5"/>
                </a:cxn>
                <a:cxn ang="0">
                  <a:pos x="T6" y="T7"/>
                </a:cxn>
                <a:cxn ang="0">
                  <a:pos x="T8" y="T9"/>
                </a:cxn>
                <a:cxn ang="0">
                  <a:pos x="T10" y="T11"/>
                </a:cxn>
              </a:cxnLst>
              <a:rect l="0" t="0" r="r" b="b"/>
              <a:pathLst>
                <a:path w="3" h="3">
                  <a:moveTo>
                    <a:pt x="2" y="0"/>
                  </a:moveTo>
                  <a:lnTo>
                    <a:pt x="2" y="0"/>
                  </a:lnTo>
                  <a:cubicBezTo>
                    <a:pt x="2" y="0"/>
                    <a:pt x="3" y="1"/>
                    <a:pt x="3" y="1"/>
                  </a:cubicBezTo>
                  <a:cubicBezTo>
                    <a:pt x="3" y="2"/>
                    <a:pt x="2" y="3"/>
                    <a:pt x="2" y="3"/>
                  </a:cubicBezTo>
                  <a:cubicBezTo>
                    <a:pt x="1" y="3"/>
                    <a:pt x="0" y="2"/>
                    <a:pt x="0" y="1"/>
                  </a:cubicBezTo>
                  <a:cubicBezTo>
                    <a:pt x="0" y="1"/>
                    <a:pt x="1" y="0"/>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79" name="Freeform 1205"/>
            <p:cNvSpPr>
              <a:spLocks/>
            </p:cNvSpPr>
            <p:nvPr userDrawn="1"/>
          </p:nvSpPr>
          <p:spPr bwMode="auto">
            <a:xfrm>
              <a:off x="340" y="199"/>
              <a:ext cx="1" cy="1"/>
            </a:xfrm>
            <a:custGeom>
              <a:avLst/>
              <a:gdLst>
                <a:gd name="T0" fmla="*/ 1 w 3"/>
                <a:gd name="T1" fmla="*/ 0 h 3"/>
                <a:gd name="T2" fmla="*/ 1 w 3"/>
                <a:gd name="T3" fmla="*/ 0 h 3"/>
                <a:gd name="T4" fmla="*/ 3 w 3"/>
                <a:gd name="T5" fmla="*/ 1 h 3"/>
                <a:gd name="T6" fmla="*/ 1 w 3"/>
                <a:gd name="T7" fmla="*/ 3 h 3"/>
                <a:gd name="T8" fmla="*/ 0 w 3"/>
                <a:gd name="T9" fmla="*/ 1 h 3"/>
                <a:gd name="T10" fmla="*/ 1 w 3"/>
                <a:gd name="T11" fmla="*/ 0 h 3"/>
              </a:gdLst>
              <a:ahLst/>
              <a:cxnLst>
                <a:cxn ang="0">
                  <a:pos x="T0" y="T1"/>
                </a:cxn>
                <a:cxn ang="0">
                  <a:pos x="T2" y="T3"/>
                </a:cxn>
                <a:cxn ang="0">
                  <a:pos x="T4" y="T5"/>
                </a:cxn>
                <a:cxn ang="0">
                  <a:pos x="T6" y="T7"/>
                </a:cxn>
                <a:cxn ang="0">
                  <a:pos x="T8" y="T9"/>
                </a:cxn>
                <a:cxn ang="0">
                  <a:pos x="T10" y="T11"/>
                </a:cxn>
              </a:cxnLst>
              <a:rect l="0" t="0" r="r" b="b"/>
              <a:pathLst>
                <a:path w="3" h="3">
                  <a:moveTo>
                    <a:pt x="1" y="0"/>
                  </a:moveTo>
                  <a:lnTo>
                    <a:pt x="1" y="0"/>
                  </a:lnTo>
                  <a:cubicBezTo>
                    <a:pt x="2" y="0"/>
                    <a:pt x="3" y="1"/>
                    <a:pt x="3" y="1"/>
                  </a:cubicBezTo>
                  <a:cubicBezTo>
                    <a:pt x="3" y="2"/>
                    <a:pt x="2" y="3"/>
                    <a:pt x="1" y="3"/>
                  </a:cubicBezTo>
                  <a:cubicBezTo>
                    <a:pt x="1" y="3"/>
                    <a:pt x="0" y="2"/>
                    <a:pt x="0" y="1"/>
                  </a:cubicBezTo>
                  <a:cubicBezTo>
                    <a:pt x="0" y="1"/>
                    <a:pt x="1"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80" name="Freeform 1206"/>
            <p:cNvSpPr>
              <a:spLocks/>
            </p:cNvSpPr>
            <p:nvPr userDrawn="1"/>
          </p:nvSpPr>
          <p:spPr bwMode="auto">
            <a:xfrm>
              <a:off x="341" y="200"/>
              <a:ext cx="2" cy="1"/>
            </a:xfrm>
            <a:custGeom>
              <a:avLst/>
              <a:gdLst>
                <a:gd name="T0" fmla="*/ 2 w 3"/>
                <a:gd name="T1" fmla="*/ 0 h 3"/>
                <a:gd name="T2" fmla="*/ 2 w 3"/>
                <a:gd name="T3" fmla="*/ 0 h 3"/>
                <a:gd name="T4" fmla="*/ 3 w 3"/>
                <a:gd name="T5" fmla="*/ 2 h 3"/>
                <a:gd name="T6" fmla="*/ 2 w 3"/>
                <a:gd name="T7" fmla="*/ 3 h 3"/>
                <a:gd name="T8" fmla="*/ 0 w 3"/>
                <a:gd name="T9" fmla="*/ 2 h 3"/>
                <a:gd name="T10" fmla="*/ 2 w 3"/>
                <a:gd name="T11" fmla="*/ 0 h 3"/>
              </a:gdLst>
              <a:ahLst/>
              <a:cxnLst>
                <a:cxn ang="0">
                  <a:pos x="T0" y="T1"/>
                </a:cxn>
                <a:cxn ang="0">
                  <a:pos x="T2" y="T3"/>
                </a:cxn>
                <a:cxn ang="0">
                  <a:pos x="T4" y="T5"/>
                </a:cxn>
                <a:cxn ang="0">
                  <a:pos x="T6" y="T7"/>
                </a:cxn>
                <a:cxn ang="0">
                  <a:pos x="T8" y="T9"/>
                </a:cxn>
                <a:cxn ang="0">
                  <a:pos x="T10" y="T11"/>
                </a:cxn>
              </a:cxnLst>
              <a:rect l="0" t="0" r="r" b="b"/>
              <a:pathLst>
                <a:path w="3" h="3">
                  <a:moveTo>
                    <a:pt x="2" y="0"/>
                  </a:moveTo>
                  <a:lnTo>
                    <a:pt x="2" y="0"/>
                  </a:lnTo>
                  <a:cubicBezTo>
                    <a:pt x="2" y="0"/>
                    <a:pt x="3" y="1"/>
                    <a:pt x="3" y="2"/>
                  </a:cubicBezTo>
                  <a:cubicBezTo>
                    <a:pt x="3" y="2"/>
                    <a:pt x="2" y="3"/>
                    <a:pt x="2" y="3"/>
                  </a:cubicBezTo>
                  <a:cubicBezTo>
                    <a:pt x="1" y="3"/>
                    <a:pt x="0" y="2"/>
                    <a:pt x="0" y="2"/>
                  </a:cubicBezTo>
                  <a:cubicBezTo>
                    <a:pt x="0" y="1"/>
                    <a:pt x="1" y="0"/>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81" name="Freeform 1207"/>
            <p:cNvSpPr>
              <a:spLocks/>
            </p:cNvSpPr>
            <p:nvPr userDrawn="1"/>
          </p:nvSpPr>
          <p:spPr bwMode="auto">
            <a:xfrm>
              <a:off x="341" y="177"/>
              <a:ext cx="1" cy="2"/>
            </a:xfrm>
            <a:custGeom>
              <a:avLst/>
              <a:gdLst>
                <a:gd name="T0" fmla="*/ 0 w 2"/>
                <a:gd name="T1" fmla="*/ 0 h 5"/>
                <a:gd name="T2" fmla="*/ 0 w 2"/>
                <a:gd name="T3" fmla="*/ 0 h 5"/>
                <a:gd name="T4" fmla="*/ 2 w 2"/>
                <a:gd name="T5" fmla="*/ 3 h 5"/>
                <a:gd name="T6" fmla="*/ 1 w 2"/>
                <a:gd name="T7" fmla="*/ 5 h 5"/>
                <a:gd name="T8" fmla="*/ 0 w 2"/>
                <a:gd name="T9" fmla="*/ 0 h 5"/>
              </a:gdLst>
              <a:ahLst/>
              <a:cxnLst>
                <a:cxn ang="0">
                  <a:pos x="T0" y="T1"/>
                </a:cxn>
                <a:cxn ang="0">
                  <a:pos x="T2" y="T3"/>
                </a:cxn>
                <a:cxn ang="0">
                  <a:pos x="T4" y="T5"/>
                </a:cxn>
                <a:cxn ang="0">
                  <a:pos x="T6" y="T7"/>
                </a:cxn>
                <a:cxn ang="0">
                  <a:pos x="T8" y="T9"/>
                </a:cxn>
              </a:cxnLst>
              <a:rect l="0" t="0" r="r" b="b"/>
              <a:pathLst>
                <a:path w="2" h="5">
                  <a:moveTo>
                    <a:pt x="0" y="0"/>
                  </a:moveTo>
                  <a:lnTo>
                    <a:pt x="0" y="0"/>
                  </a:lnTo>
                  <a:lnTo>
                    <a:pt x="2" y="3"/>
                  </a:lnTo>
                  <a:lnTo>
                    <a:pt x="1" y="5"/>
                  </a:lnTo>
                  <a:cubicBezTo>
                    <a:pt x="1" y="3"/>
                    <a:pt x="1" y="2"/>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82" name="Freeform 1208"/>
            <p:cNvSpPr>
              <a:spLocks/>
            </p:cNvSpPr>
            <p:nvPr userDrawn="1"/>
          </p:nvSpPr>
          <p:spPr bwMode="auto">
            <a:xfrm>
              <a:off x="344" y="180"/>
              <a:ext cx="1" cy="1"/>
            </a:xfrm>
            <a:custGeom>
              <a:avLst/>
              <a:gdLst>
                <a:gd name="T0" fmla="*/ 0 w 2"/>
                <a:gd name="T1" fmla="*/ 0 h 4"/>
                <a:gd name="T2" fmla="*/ 0 w 2"/>
                <a:gd name="T3" fmla="*/ 0 h 4"/>
                <a:gd name="T4" fmla="*/ 2 w 2"/>
                <a:gd name="T5" fmla="*/ 2 h 4"/>
                <a:gd name="T6" fmla="*/ 0 w 2"/>
                <a:gd name="T7" fmla="*/ 4 h 4"/>
                <a:gd name="T8" fmla="*/ 0 w 2"/>
                <a:gd name="T9" fmla="*/ 0 h 4"/>
              </a:gdLst>
              <a:ahLst/>
              <a:cxnLst>
                <a:cxn ang="0">
                  <a:pos x="T0" y="T1"/>
                </a:cxn>
                <a:cxn ang="0">
                  <a:pos x="T2" y="T3"/>
                </a:cxn>
                <a:cxn ang="0">
                  <a:pos x="T4" y="T5"/>
                </a:cxn>
                <a:cxn ang="0">
                  <a:pos x="T6" y="T7"/>
                </a:cxn>
                <a:cxn ang="0">
                  <a:pos x="T8" y="T9"/>
                </a:cxn>
              </a:cxnLst>
              <a:rect l="0" t="0" r="r" b="b"/>
              <a:pathLst>
                <a:path w="2" h="4">
                  <a:moveTo>
                    <a:pt x="0" y="0"/>
                  </a:moveTo>
                  <a:lnTo>
                    <a:pt x="0" y="0"/>
                  </a:lnTo>
                  <a:lnTo>
                    <a:pt x="2" y="2"/>
                  </a:lnTo>
                  <a:lnTo>
                    <a:pt x="0" y="4"/>
                  </a:lnTo>
                  <a:cubicBezTo>
                    <a:pt x="1" y="2"/>
                    <a:pt x="1" y="1"/>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83" name="Freeform 1209"/>
            <p:cNvSpPr>
              <a:spLocks/>
            </p:cNvSpPr>
            <p:nvPr userDrawn="1"/>
          </p:nvSpPr>
          <p:spPr bwMode="auto">
            <a:xfrm>
              <a:off x="346" y="182"/>
              <a:ext cx="1" cy="3"/>
            </a:xfrm>
            <a:custGeom>
              <a:avLst/>
              <a:gdLst>
                <a:gd name="T0" fmla="*/ 0 w 2"/>
                <a:gd name="T1" fmla="*/ 0 h 5"/>
                <a:gd name="T2" fmla="*/ 0 w 2"/>
                <a:gd name="T3" fmla="*/ 0 h 5"/>
                <a:gd name="T4" fmla="*/ 2 w 2"/>
                <a:gd name="T5" fmla="*/ 3 h 5"/>
                <a:gd name="T6" fmla="*/ 0 w 2"/>
                <a:gd name="T7" fmla="*/ 5 h 5"/>
                <a:gd name="T8" fmla="*/ 0 w 2"/>
                <a:gd name="T9" fmla="*/ 0 h 5"/>
              </a:gdLst>
              <a:ahLst/>
              <a:cxnLst>
                <a:cxn ang="0">
                  <a:pos x="T0" y="T1"/>
                </a:cxn>
                <a:cxn ang="0">
                  <a:pos x="T2" y="T3"/>
                </a:cxn>
                <a:cxn ang="0">
                  <a:pos x="T4" y="T5"/>
                </a:cxn>
                <a:cxn ang="0">
                  <a:pos x="T6" y="T7"/>
                </a:cxn>
                <a:cxn ang="0">
                  <a:pos x="T8" y="T9"/>
                </a:cxn>
              </a:cxnLst>
              <a:rect l="0" t="0" r="r" b="b"/>
              <a:pathLst>
                <a:path w="2" h="5">
                  <a:moveTo>
                    <a:pt x="0" y="0"/>
                  </a:moveTo>
                  <a:lnTo>
                    <a:pt x="0" y="0"/>
                  </a:lnTo>
                  <a:lnTo>
                    <a:pt x="2" y="3"/>
                  </a:lnTo>
                  <a:lnTo>
                    <a:pt x="0" y="5"/>
                  </a:lnTo>
                  <a:cubicBezTo>
                    <a:pt x="1" y="3"/>
                    <a:pt x="1" y="1"/>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84" name="Freeform 1210"/>
            <p:cNvSpPr>
              <a:spLocks/>
            </p:cNvSpPr>
            <p:nvPr userDrawn="1"/>
          </p:nvSpPr>
          <p:spPr bwMode="auto">
            <a:xfrm>
              <a:off x="347" y="185"/>
              <a:ext cx="1" cy="2"/>
            </a:xfrm>
            <a:custGeom>
              <a:avLst/>
              <a:gdLst>
                <a:gd name="T0" fmla="*/ 0 w 2"/>
                <a:gd name="T1" fmla="*/ 0 h 4"/>
                <a:gd name="T2" fmla="*/ 0 w 2"/>
                <a:gd name="T3" fmla="*/ 0 h 4"/>
                <a:gd name="T4" fmla="*/ 2 w 2"/>
                <a:gd name="T5" fmla="*/ 2 h 4"/>
                <a:gd name="T6" fmla="*/ 0 w 2"/>
                <a:gd name="T7" fmla="*/ 4 h 4"/>
                <a:gd name="T8" fmla="*/ 0 w 2"/>
                <a:gd name="T9" fmla="*/ 0 h 4"/>
              </a:gdLst>
              <a:ahLst/>
              <a:cxnLst>
                <a:cxn ang="0">
                  <a:pos x="T0" y="T1"/>
                </a:cxn>
                <a:cxn ang="0">
                  <a:pos x="T2" y="T3"/>
                </a:cxn>
                <a:cxn ang="0">
                  <a:pos x="T4" y="T5"/>
                </a:cxn>
                <a:cxn ang="0">
                  <a:pos x="T6" y="T7"/>
                </a:cxn>
                <a:cxn ang="0">
                  <a:pos x="T8" y="T9"/>
                </a:cxn>
              </a:cxnLst>
              <a:rect l="0" t="0" r="r" b="b"/>
              <a:pathLst>
                <a:path w="2" h="4">
                  <a:moveTo>
                    <a:pt x="0" y="0"/>
                  </a:moveTo>
                  <a:lnTo>
                    <a:pt x="0" y="0"/>
                  </a:lnTo>
                  <a:lnTo>
                    <a:pt x="2" y="2"/>
                  </a:lnTo>
                  <a:lnTo>
                    <a:pt x="0" y="4"/>
                  </a:lnTo>
                  <a:cubicBezTo>
                    <a:pt x="1" y="2"/>
                    <a:pt x="1" y="1"/>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85" name="Freeform 1211"/>
            <p:cNvSpPr>
              <a:spLocks/>
            </p:cNvSpPr>
            <p:nvPr userDrawn="1"/>
          </p:nvSpPr>
          <p:spPr bwMode="auto">
            <a:xfrm>
              <a:off x="344" y="185"/>
              <a:ext cx="1" cy="2"/>
            </a:xfrm>
            <a:custGeom>
              <a:avLst/>
              <a:gdLst>
                <a:gd name="T0" fmla="*/ 1 w 2"/>
                <a:gd name="T1" fmla="*/ 0 h 5"/>
                <a:gd name="T2" fmla="*/ 1 w 2"/>
                <a:gd name="T3" fmla="*/ 0 h 5"/>
                <a:gd name="T4" fmla="*/ 2 w 2"/>
                <a:gd name="T5" fmla="*/ 3 h 5"/>
                <a:gd name="T6" fmla="*/ 0 w 2"/>
                <a:gd name="T7" fmla="*/ 5 h 5"/>
                <a:gd name="T8" fmla="*/ 1 w 2"/>
                <a:gd name="T9" fmla="*/ 0 h 5"/>
              </a:gdLst>
              <a:ahLst/>
              <a:cxnLst>
                <a:cxn ang="0">
                  <a:pos x="T0" y="T1"/>
                </a:cxn>
                <a:cxn ang="0">
                  <a:pos x="T2" y="T3"/>
                </a:cxn>
                <a:cxn ang="0">
                  <a:pos x="T4" y="T5"/>
                </a:cxn>
                <a:cxn ang="0">
                  <a:pos x="T6" y="T7"/>
                </a:cxn>
                <a:cxn ang="0">
                  <a:pos x="T8" y="T9"/>
                </a:cxn>
              </a:cxnLst>
              <a:rect l="0" t="0" r="r" b="b"/>
              <a:pathLst>
                <a:path w="2" h="5">
                  <a:moveTo>
                    <a:pt x="1" y="0"/>
                  </a:moveTo>
                  <a:lnTo>
                    <a:pt x="1" y="0"/>
                  </a:lnTo>
                  <a:lnTo>
                    <a:pt x="2" y="3"/>
                  </a:lnTo>
                  <a:lnTo>
                    <a:pt x="0" y="5"/>
                  </a:lnTo>
                  <a:cubicBezTo>
                    <a:pt x="1" y="3"/>
                    <a:pt x="1" y="2"/>
                    <a:pt x="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86" name="Freeform 1212"/>
            <p:cNvSpPr>
              <a:spLocks/>
            </p:cNvSpPr>
            <p:nvPr userDrawn="1"/>
          </p:nvSpPr>
          <p:spPr bwMode="auto">
            <a:xfrm>
              <a:off x="340" y="184"/>
              <a:ext cx="1" cy="2"/>
            </a:xfrm>
            <a:custGeom>
              <a:avLst/>
              <a:gdLst>
                <a:gd name="T0" fmla="*/ 0 w 2"/>
                <a:gd name="T1" fmla="*/ 0 h 4"/>
                <a:gd name="T2" fmla="*/ 0 w 2"/>
                <a:gd name="T3" fmla="*/ 0 h 4"/>
                <a:gd name="T4" fmla="*/ 2 w 2"/>
                <a:gd name="T5" fmla="*/ 2 h 4"/>
                <a:gd name="T6" fmla="*/ 0 w 2"/>
                <a:gd name="T7" fmla="*/ 4 h 4"/>
                <a:gd name="T8" fmla="*/ 0 w 2"/>
                <a:gd name="T9" fmla="*/ 0 h 4"/>
              </a:gdLst>
              <a:ahLst/>
              <a:cxnLst>
                <a:cxn ang="0">
                  <a:pos x="T0" y="T1"/>
                </a:cxn>
                <a:cxn ang="0">
                  <a:pos x="T2" y="T3"/>
                </a:cxn>
                <a:cxn ang="0">
                  <a:pos x="T4" y="T5"/>
                </a:cxn>
                <a:cxn ang="0">
                  <a:pos x="T6" y="T7"/>
                </a:cxn>
                <a:cxn ang="0">
                  <a:pos x="T8" y="T9"/>
                </a:cxn>
              </a:cxnLst>
              <a:rect l="0" t="0" r="r" b="b"/>
              <a:pathLst>
                <a:path w="2" h="4">
                  <a:moveTo>
                    <a:pt x="0" y="0"/>
                  </a:moveTo>
                  <a:lnTo>
                    <a:pt x="0" y="0"/>
                  </a:lnTo>
                  <a:lnTo>
                    <a:pt x="2" y="2"/>
                  </a:lnTo>
                  <a:lnTo>
                    <a:pt x="0" y="4"/>
                  </a:lnTo>
                  <a:cubicBezTo>
                    <a:pt x="1" y="3"/>
                    <a:pt x="1" y="1"/>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87" name="Freeform 1213"/>
            <p:cNvSpPr>
              <a:spLocks/>
            </p:cNvSpPr>
            <p:nvPr userDrawn="1"/>
          </p:nvSpPr>
          <p:spPr bwMode="auto">
            <a:xfrm>
              <a:off x="342" y="182"/>
              <a:ext cx="1" cy="2"/>
            </a:xfrm>
            <a:custGeom>
              <a:avLst/>
              <a:gdLst>
                <a:gd name="T0" fmla="*/ 0 w 2"/>
                <a:gd name="T1" fmla="*/ 0 h 5"/>
                <a:gd name="T2" fmla="*/ 0 w 2"/>
                <a:gd name="T3" fmla="*/ 0 h 5"/>
                <a:gd name="T4" fmla="*/ 2 w 2"/>
                <a:gd name="T5" fmla="*/ 3 h 5"/>
                <a:gd name="T6" fmla="*/ 0 w 2"/>
                <a:gd name="T7" fmla="*/ 5 h 5"/>
                <a:gd name="T8" fmla="*/ 0 w 2"/>
                <a:gd name="T9" fmla="*/ 0 h 5"/>
              </a:gdLst>
              <a:ahLst/>
              <a:cxnLst>
                <a:cxn ang="0">
                  <a:pos x="T0" y="T1"/>
                </a:cxn>
                <a:cxn ang="0">
                  <a:pos x="T2" y="T3"/>
                </a:cxn>
                <a:cxn ang="0">
                  <a:pos x="T4" y="T5"/>
                </a:cxn>
                <a:cxn ang="0">
                  <a:pos x="T6" y="T7"/>
                </a:cxn>
                <a:cxn ang="0">
                  <a:pos x="T8" y="T9"/>
                </a:cxn>
              </a:cxnLst>
              <a:rect l="0" t="0" r="r" b="b"/>
              <a:pathLst>
                <a:path w="2" h="5">
                  <a:moveTo>
                    <a:pt x="0" y="0"/>
                  </a:moveTo>
                  <a:lnTo>
                    <a:pt x="0" y="0"/>
                  </a:lnTo>
                  <a:lnTo>
                    <a:pt x="2" y="3"/>
                  </a:lnTo>
                  <a:lnTo>
                    <a:pt x="0" y="5"/>
                  </a:lnTo>
                  <a:cubicBezTo>
                    <a:pt x="1" y="3"/>
                    <a:pt x="1" y="1"/>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88" name="Freeform 1214"/>
            <p:cNvSpPr>
              <a:spLocks/>
            </p:cNvSpPr>
            <p:nvPr userDrawn="1"/>
          </p:nvSpPr>
          <p:spPr bwMode="auto">
            <a:xfrm>
              <a:off x="340" y="180"/>
              <a:ext cx="1" cy="1"/>
            </a:xfrm>
            <a:custGeom>
              <a:avLst/>
              <a:gdLst>
                <a:gd name="T0" fmla="*/ 0 w 2"/>
                <a:gd name="T1" fmla="*/ 0 h 4"/>
                <a:gd name="T2" fmla="*/ 0 w 2"/>
                <a:gd name="T3" fmla="*/ 0 h 4"/>
                <a:gd name="T4" fmla="*/ 2 w 2"/>
                <a:gd name="T5" fmla="*/ 2 h 4"/>
                <a:gd name="T6" fmla="*/ 0 w 2"/>
                <a:gd name="T7" fmla="*/ 4 h 4"/>
                <a:gd name="T8" fmla="*/ 0 w 2"/>
                <a:gd name="T9" fmla="*/ 0 h 4"/>
              </a:gdLst>
              <a:ahLst/>
              <a:cxnLst>
                <a:cxn ang="0">
                  <a:pos x="T0" y="T1"/>
                </a:cxn>
                <a:cxn ang="0">
                  <a:pos x="T2" y="T3"/>
                </a:cxn>
                <a:cxn ang="0">
                  <a:pos x="T4" y="T5"/>
                </a:cxn>
                <a:cxn ang="0">
                  <a:pos x="T6" y="T7"/>
                </a:cxn>
                <a:cxn ang="0">
                  <a:pos x="T8" y="T9"/>
                </a:cxn>
              </a:cxnLst>
              <a:rect l="0" t="0" r="r" b="b"/>
              <a:pathLst>
                <a:path w="2" h="4">
                  <a:moveTo>
                    <a:pt x="0" y="0"/>
                  </a:moveTo>
                  <a:lnTo>
                    <a:pt x="0" y="0"/>
                  </a:lnTo>
                  <a:lnTo>
                    <a:pt x="2" y="2"/>
                  </a:lnTo>
                  <a:lnTo>
                    <a:pt x="0" y="4"/>
                  </a:lnTo>
                  <a:cubicBezTo>
                    <a:pt x="1" y="2"/>
                    <a:pt x="1" y="1"/>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89" name="Freeform 1215"/>
            <p:cNvSpPr>
              <a:spLocks/>
            </p:cNvSpPr>
            <p:nvPr userDrawn="1"/>
          </p:nvSpPr>
          <p:spPr bwMode="auto">
            <a:xfrm>
              <a:off x="344" y="174"/>
              <a:ext cx="1" cy="2"/>
            </a:xfrm>
            <a:custGeom>
              <a:avLst/>
              <a:gdLst>
                <a:gd name="T0" fmla="*/ 0 w 2"/>
                <a:gd name="T1" fmla="*/ 0 h 5"/>
                <a:gd name="T2" fmla="*/ 0 w 2"/>
                <a:gd name="T3" fmla="*/ 0 h 5"/>
                <a:gd name="T4" fmla="*/ 2 w 2"/>
                <a:gd name="T5" fmla="*/ 2 h 5"/>
                <a:gd name="T6" fmla="*/ 0 w 2"/>
                <a:gd name="T7" fmla="*/ 5 h 5"/>
                <a:gd name="T8" fmla="*/ 0 w 2"/>
                <a:gd name="T9" fmla="*/ 0 h 5"/>
              </a:gdLst>
              <a:ahLst/>
              <a:cxnLst>
                <a:cxn ang="0">
                  <a:pos x="T0" y="T1"/>
                </a:cxn>
                <a:cxn ang="0">
                  <a:pos x="T2" y="T3"/>
                </a:cxn>
                <a:cxn ang="0">
                  <a:pos x="T4" y="T5"/>
                </a:cxn>
                <a:cxn ang="0">
                  <a:pos x="T6" y="T7"/>
                </a:cxn>
                <a:cxn ang="0">
                  <a:pos x="T8" y="T9"/>
                </a:cxn>
              </a:cxnLst>
              <a:rect l="0" t="0" r="r" b="b"/>
              <a:pathLst>
                <a:path w="2" h="5">
                  <a:moveTo>
                    <a:pt x="0" y="0"/>
                  </a:moveTo>
                  <a:lnTo>
                    <a:pt x="0" y="0"/>
                  </a:lnTo>
                  <a:lnTo>
                    <a:pt x="2" y="2"/>
                  </a:lnTo>
                  <a:lnTo>
                    <a:pt x="0" y="5"/>
                  </a:lnTo>
                  <a:cubicBezTo>
                    <a:pt x="1" y="3"/>
                    <a:pt x="1" y="1"/>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90" name="Freeform 1216"/>
            <p:cNvSpPr>
              <a:spLocks/>
            </p:cNvSpPr>
            <p:nvPr userDrawn="1"/>
          </p:nvSpPr>
          <p:spPr bwMode="auto">
            <a:xfrm>
              <a:off x="346" y="177"/>
              <a:ext cx="1" cy="2"/>
            </a:xfrm>
            <a:custGeom>
              <a:avLst/>
              <a:gdLst>
                <a:gd name="T0" fmla="*/ 0 w 2"/>
                <a:gd name="T1" fmla="*/ 0 h 4"/>
                <a:gd name="T2" fmla="*/ 0 w 2"/>
                <a:gd name="T3" fmla="*/ 0 h 4"/>
                <a:gd name="T4" fmla="*/ 2 w 2"/>
                <a:gd name="T5" fmla="*/ 2 h 4"/>
                <a:gd name="T6" fmla="*/ 0 w 2"/>
                <a:gd name="T7" fmla="*/ 4 h 4"/>
                <a:gd name="T8" fmla="*/ 0 w 2"/>
                <a:gd name="T9" fmla="*/ 0 h 4"/>
              </a:gdLst>
              <a:ahLst/>
              <a:cxnLst>
                <a:cxn ang="0">
                  <a:pos x="T0" y="T1"/>
                </a:cxn>
                <a:cxn ang="0">
                  <a:pos x="T2" y="T3"/>
                </a:cxn>
                <a:cxn ang="0">
                  <a:pos x="T4" y="T5"/>
                </a:cxn>
                <a:cxn ang="0">
                  <a:pos x="T6" y="T7"/>
                </a:cxn>
                <a:cxn ang="0">
                  <a:pos x="T8" y="T9"/>
                </a:cxn>
              </a:cxnLst>
              <a:rect l="0" t="0" r="r" b="b"/>
              <a:pathLst>
                <a:path w="2" h="4">
                  <a:moveTo>
                    <a:pt x="0" y="0"/>
                  </a:moveTo>
                  <a:lnTo>
                    <a:pt x="0" y="0"/>
                  </a:lnTo>
                  <a:lnTo>
                    <a:pt x="2" y="2"/>
                  </a:lnTo>
                  <a:lnTo>
                    <a:pt x="0" y="4"/>
                  </a:lnTo>
                  <a:cubicBezTo>
                    <a:pt x="1" y="3"/>
                    <a:pt x="1" y="1"/>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91" name="Freeform 1217"/>
            <p:cNvSpPr>
              <a:spLocks/>
            </p:cNvSpPr>
            <p:nvPr userDrawn="1"/>
          </p:nvSpPr>
          <p:spPr bwMode="auto">
            <a:xfrm>
              <a:off x="348" y="180"/>
              <a:ext cx="1" cy="2"/>
            </a:xfrm>
            <a:custGeom>
              <a:avLst/>
              <a:gdLst>
                <a:gd name="T0" fmla="*/ 0 w 2"/>
                <a:gd name="T1" fmla="*/ 0 h 5"/>
                <a:gd name="T2" fmla="*/ 0 w 2"/>
                <a:gd name="T3" fmla="*/ 0 h 5"/>
                <a:gd name="T4" fmla="*/ 2 w 2"/>
                <a:gd name="T5" fmla="*/ 2 h 5"/>
                <a:gd name="T6" fmla="*/ 0 w 2"/>
                <a:gd name="T7" fmla="*/ 5 h 5"/>
                <a:gd name="T8" fmla="*/ 0 w 2"/>
                <a:gd name="T9" fmla="*/ 0 h 5"/>
              </a:gdLst>
              <a:ahLst/>
              <a:cxnLst>
                <a:cxn ang="0">
                  <a:pos x="T0" y="T1"/>
                </a:cxn>
                <a:cxn ang="0">
                  <a:pos x="T2" y="T3"/>
                </a:cxn>
                <a:cxn ang="0">
                  <a:pos x="T4" y="T5"/>
                </a:cxn>
                <a:cxn ang="0">
                  <a:pos x="T6" y="T7"/>
                </a:cxn>
                <a:cxn ang="0">
                  <a:pos x="T8" y="T9"/>
                </a:cxn>
              </a:cxnLst>
              <a:rect l="0" t="0" r="r" b="b"/>
              <a:pathLst>
                <a:path w="2" h="5">
                  <a:moveTo>
                    <a:pt x="0" y="0"/>
                  </a:moveTo>
                  <a:lnTo>
                    <a:pt x="0" y="0"/>
                  </a:lnTo>
                  <a:lnTo>
                    <a:pt x="2" y="2"/>
                  </a:lnTo>
                  <a:lnTo>
                    <a:pt x="0" y="5"/>
                  </a:lnTo>
                  <a:cubicBezTo>
                    <a:pt x="1" y="3"/>
                    <a:pt x="1" y="1"/>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92" name="Freeform 1218"/>
            <p:cNvSpPr>
              <a:spLocks/>
            </p:cNvSpPr>
            <p:nvPr userDrawn="1"/>
          </p:nvSpPr>
          <p:spPr bwMode="auto">
            <a:xfrm>
              <a:off x="345" y="187"/>
              <a:ext cx="1" cy="2"/>
            </a:xfrm>
            <a:custGeom>
              <a:avLst/>
              <a:gdLst>
                <a:gd name="T0" fmla="*/ 0 w 2"/>
                <a:gd name="T1" fmla="*/ 0 h 4"/>
                <a:gd name="T2" fmla="*/ 0 w 2"/>
                <a:gd name="T3" fmla="*/ 0 h 4"/>
                <a:gd name="T4" fmla="*/ 2 w 2"/>
                <a:gd name="T5" fmla="*/ 2 h 4"/>
                <a:gd name="T6" fmla="*/ 0 w 2"/>
                <a:gd name="T7" fmla="*/ 4 h 4"/>
                <a:gd name="T8" fmla="*/ 0 w 2"/>
                <a:gd name="T9" fmla="*/ 0 h 4"/>
              </a:gdLst>
              <a:ahLst/>
              <a:cxnLst>
                <a:cxn ang="0">
                  <a:pos x="T0" y="T1"/>
                </a:cxn>
                <a:cxn ang="0">
                  <a:pos x="T2" y="T3"/>
                </a:cxn>
                <a:cxn ang="0">
                  <a:pos x="T4" y="T5"/>
                </a:cxn>
                <a:cxn ang="0">
                  <a:pos x="T6" y="T7"/>
                </a:cxn>
                <a:cxn ang="0">
                  <a:pos x="T8" y="T9"/>
                </a:cxn>
              </a:cxnLst>
              <a:rect l="0" t="0" r="r" b="b"/>
              <a:pathLst>
                <a:path w="2" h="4">
                  <a:moveTo>
                    <a:pt x="0" y="0"/>
                  </a:moveTo>
                  <a:lnTo>
                    <a:pt x="0" y="0"/>
                  </a:lnTo>
                  <a:lnTo>
                    <a:pt x="2" y="2"/>
                  </a:lnTo>
                  <a:lnTo>
                    <a:pt x="0" y="4"/>
                  </a:lnTo>
                  <a:cubicBezTo>
                    <a:pt x="1" y="2"/>
                    <a:pt x="1" y="1"/>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93" name="Freeform 1219"/>
            <p:cNvSpPr>
              <a:spLocks/>
            </p:cNvSpPr>
            <p:nvPr userDrawn="1"/>
          </p:nvSpPr>
          <p:spPr bwMode="auto">
            <a:xfrm>
              <a:off x="345" y="191"/>
              <a:ext cx="0" cy="3"/>
            </a:xfrm>
            <a:custGeom>
              <a:avLst/>
              <a:gdLst>
                <a:gd name="T0" fmla="*/ 1 w 2"/>
                <a:gd name="T1" fmla="*/ 0 h 5"/>
                <a:gd name="T2" fmla="*/ 1 w 2"/>
                <a:gd name="T3" fmla="*/ 0 h 5"/>
                <a:gd name="T4" fmla="*/ 2 w 2"/>
                <a:gd name="T5" fmla="*/ 3 h 5"/>
                <a:gd name="T6" fmla="*/ 0 w 2"/>
                <a:gd name="T7" fmla="*/ 5 h 5"/>
                <a:gd name="T8" fmla="*/ 1 w 2"/>
                <a:gd name="T9" fmla="*/ 0 h 5"/>
              </a:gdLst>
              <a:ahLst/>
              <a:cxnLst>
                <a:cxn ang="0">
                  <a:pos x="T0" y="T1"/>
                </a:cxn>
                <a:cxn ang="0">
                  <a:pos x="T2" y="T3"/>
                </a:cxn>
                <a:cxn ang="0">
                  <a:pos x="T4" y="T5"/>
                </a:cxn>
                <a:cxn ang="0">
                  <a:pos x="T6" y="T7"/>
                </a:cxn>
                <a:cxn ang="0">
                  <a:pos x="T8" y="T9"/>
                </a:cxn>
              </a:cxnLst>
              <a:rect l="0" t="0" r="r" b="b"/>
              <a:pathLst>
                <a:path w="2" h="5">
                  <a:moveTo>
                    <a:pt x="1" y="0"/>
                  </a:moveTo>
                  <a:lnTo>
                    <a:pt x="1" y="0"/>
                  </a:lnTo>
                  <a:lnTo>
                    <a:pt x="2" y="3"/>
                  </a:lnTo>
                  <a:lnTo>
                    <a:pt x="0" y="5"/>
                  </a:lnTo>
                  <a:cubicBezTo>
                    <a:pt x="1" y="3"/>
                    <a:pt x="1" y="2"/>
                    <a:pt x="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94" name="Freeform 1220"/>
            <p:cNvSpPr>
              <a:spLocks/>
            </p:cNvSpPr>
            <p:nvPr userDrawn="1"/>
          </p:nvSpPr>
          <p:spPr bwMode="auto">
            <a:xfrm>
              <a:off x="338" y="186"/>
              <a:ext cx="0" cy="2"/>
            </a:xfrm>
            <a:custGeom>
              <a:avLst/>
              <a:gdLst>
                <a:gd name="T0" fmla="*/ 0 w 1"/>
                <a:gd name="T1" fmla="*/ 0 h 3"/>
                <a:gd name="T2" fmla="*/ 0 w 1"/>
                <a:gd name="T3" fmla="*/ 0 h 3"/>
                <a:gd name="T4" fmla="*/ 1 w 1"/>
                <a:gd name="T5" fmla="*/ 2 h 3"/>
                <a:gd name="T6" fmla="*/ 0 w 1"/>
                <a:gd name="T7" fmla="*/ 3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lnTo>
                    <a:pt x="0" y="0"/>
                  </a:lnTo>
                  <a:lnTo>
                    <a:pt x="1" y="2"/>
                  </a:lnTo>
                  <a:lnTo>
                    <a:pt x="0" y="3"/>
                  </a:lnTo>
                  <a:cubicBezTo>
                    <a:pt x="1" y="2"/>
                    <a:pt x="1" y="1"/>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95" name="Freeform 1221"/>
            <p:cNvSpPr>
              <a:spLocks/>
            </p:cNvSpPr>
            <p:nvPr userDrawn="1"/>
          </p:nvSpPr>
          <p:spPr bwMode="auto">
            <a:xfrm>
              <a:off x="343" y="189"/>
              <a:ext cx="1" cy="2"/>
            </a:xfrm>
            <a:custGeom>
              <a:avLst/>
              <a:gdLst>
                <a:gd name="T0" fmla="*/ 0 w 2"/>
                <a:gd name="T1" fmla="*/ 0 h 5"/>
                <a:gd name="T2" fmla="*/ 0 w 2"/>
                <a:gd name="T3" fmla="*/ 0 h 5"/>
                <a:gd name="T4" fmla="*/ 2 w 2"/>
                <a:gd name="T5" fmla="*/ 3 h 5"/>
                <a:gd name="T6" fmla="*/ 0 w 2"/>
                <a:gd name="T7" fmla="*/ 5 h 5"/>
                <a:gd name="T8" fmla="*/ 0 w 2"/>
                <a:gd name="T9" fmla="*/ 0 h 5"/>
              </a:gdLst>
              <a:ahLst/>
              <a:cxnLst>
                <a:cxn ang="0">
                  <a:pos x="T0" y="T1"/>
                </a:cxn>
                <a:cxn ang="0">
                  <a:pos x="T2" y="T3"/>
                </a:cxn>
                <a:cxn ang="0">
                  <a:pos x="T4" y="T5"/>
                </a:cxn>
                <a:cxn ang="0">
                  <a:pos x="T6" y="T7"/>
                </a:cxn>
                <a:cxn ang="0">
                  <a:pos x="T8" y="T9"/>
                </a:cxn>
              </a:cxnLst>
              <a:rect l="0" t="0" r="r" b="b"/>
              <a:pathLst>
                <a:path w="2" h="5">
                  <a:moveTo>
                    <a:pt x="0" y="0"/>
                  </a:moveTo>
                  <a:lnTo>
                    <a:pt x="0" y="0"/>
                  </a:lnTo>
                  <a:lnTo>
                    <a:pt x="2" y="3"/>
                  </a:lnTo>
                  <a:lnTo>
                    <a:pt x="0" y="5"/>
                  </a:lnTo>
                  <a:cubicBezTo>
                    <a:pt x="1" y="3"/>
                    <a:pt x="1" y="2"/>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96" name="Freeform 1222"/>
            <p:cNvSpPr>
              <a:spLocks/>
            </p:cNvSpPr>
            <p:nvPr userDrawn="1"/>
          </p:nvSpPr>
          <p:spPr bwMode="auto">
            <a:xfrm>
              <a:off x="339" y="195"/>
              <a:ext cx="5" cy="2"/>
            </a:xfrm>
            <a:custGeom>
              <a:avLst/>
              <a:gdLst>
                <a:gd name="T0" fmla="*/ 11 w 11"/>
                <a:gd name="T1" fmla="*/ 2 h 4"/>
                <a:gd name="T2" fmla="*/ 11 w 11"/>
                <a:gd name="T3" fmla="*/ 2 h 4"/>
                <a:gd name="T4" fmla="*/ 6 w 11"/>
                <a:gd name="T5" fmla="*/ 4 h 4"/>
                <a:gd name="T6" fmla="*/ 0 w 11"/>
                <a:gd name="T7" fmla="*/ 2 h 4"/>
                <a:gd name="T8" fmla="*/ 3 w 11"/>
                <a:gd name="T9" fmla="*/ 0 h 4"/>
                <a:gd name="T10" fmla="*/ 11 w 11"/>
                <a:gd name="T11" fmla="*/ 2 h 4"/>
              </a:gdLst>
              <a:ahLst/>
              <a:cxnLst>
                <a:cxn ang="0">
                  <a:pos x="T0" y="T1"/>
                </a:cxn>
                <a:cxn ang="0">
                  <a:pos x="T2" y="T3"/>
                </a:cxn>
                <a:cxn ang="0">
                  <a:pos x="T4" y="T5"/>
                </a:cxn>
                <a:cxn ang="0">
                  <a:pos x="T6" y="T7"/>
                </a:cxn>
                <a:cxn ang="0">
                  <a:pos x="T8" y="T9"/>
                </a:cxn>
                <a:cxn ang="0">
                  <a:pos x="T10" y="T11"/>
                </a:cxn>
              </a:cxnLst>
              <a:rect l="0" t="0" r="r" b="b"/>
              <a:pathLst>
                <a:path w="11" h="4">
                  <a:moveTo>
                    <a:pt x="11" y="2"/>
                  </a:moveTo>
                  <a:lnTo>
                    <a:pt x="11" y="2"/>
                  </a:lnTo>
                  <a:cubicBezTo>
                    <a:pt x="10" y="3"/>
                    <a:pt x="8" y="3"/>
                    <a:pt x="6" y="4"/>
                  </a:cubicBezTo>
                  <a:cubicBezTo>
                    <a:pt x="4" y="3"/>
                    <a:pt x="2" y="3"/>
                    <a:pt x="0" y="2"/>
                  </a:cubicBezTo>
                  <a:cubicBezTo>
                    <a:pt x="1" y="2"/>
                    <a:pt x="2" y="1"/>
                    <a:pt x="3" y="0"/>
                  </a:cubicBezTo>
                  <a:cubicBezTo>
                    <a:pt x="6" y="0"/>
                    <a:pt x="9" y="1"/>
                    <a:pt x="11"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97" name="Freeform 1223"/>
            <p:cNvSpPr>
              <a:spLocks/>
            </p:cNvSpPr>
            <p:nvPr userDrawn="1"/>
          </p:nvSpPr>
          <p:spPr bwMode="auto">
            <a:xfrm>
              <a:off x="337" y="188"/>
              <a:ext cx="6" cy="3"/>
            </a:xfrm>
            <a:custGeom>
              <a:avLst/>
              <a:gdLst>
                <a:gd name="T0" fmla="*/ 0 w 13"/>
                <a:gd name="T1" fmla="*/ 6 h 7"/>
                <a:gd name="T2" fmla="*/ 0 w 13"/>
                <a:gd name="T3" fmla="*/ 6 h 7"/>
                <a:gd name="T4" fmla="*/ 13 w 13"/>
                <a:gd name="T5" fmla="*/ 0 h 7"/>
                <a:gd name="T6" fmla="*/ 7 w 13"/>
                <a:gd name="T7" fmla="*/ 7 h 7"/>
                <a:gd name="T8" fmla="*/ 4 w 13"/>
                <a:gd name="T9" fmla="*/ 7 h 7"/>
                <a:gd name="T10" fmla="*/ 5 w 13"/>
                <a:gd name="T11" fmla="*/ 5 h 7"/>
                <a:gd name="T12" fmla="*/ 4 w 13"/>
                <a:gd name="T13" fmla="*/ 5 h 7"/>
                <a:gd name="T14" fmla="*/ 0 w 13"/>
                <a:gd name="T15" fmla="*/ 6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7">
                  <a:moveTo>
                    <a:pt x="0" y="6"/>
                  </a:moveTo>
                  <a:lnTo>
                    <a:pt x="0" y="6"/>
                  </a:lnTo>
                  <a:cubicBezTo>
                    <a:pt x="4" y="3"/>
                    <a:pt x="8" y="0"/>
                    <a:pt x="13" y="0"/>
                  </a:cubicBezTo>
                  <a:cubicBezTo>
                    <a:pt x="12" y="2"/>
                    <a:pt x="10" y="5"/>
                    <a:pt x="7" y="7"/>
                  </a:cubicBezTo>
                  <a:cubicBezTo>
                    <a:pt x="6" y="7"/>
                    <a:pt x="5" y="7"/>
                    <a:pt x="4" y="7"/>
                  </a:cubicBezTo>
                  <a:cubicBezTo>
                    <a:pt x="4" y="7"/>
                    <a:pt x="4" y="6"/>
                    <a:pt x="5" y="5"/>
                  </a:cubicBezTo>
                  <a:lnTo>
                    <a:pt x="4" y="5"/>
                  </a:lnTo>
                  <a:cubicBezTo>
                    <a:pt x="4" y="5"/>
                    <a:pt x="2" y="5"/>
                    <a:pt x="0"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98" name="Freeform 1224"/>
            <p:cNvSpPr>
              <a:spLocks/>
            </p:cNvSpPr>
            <p:nvPr userDrawn="1"/>
          </p:nvSpPr>
          <p:spPr bwMode="auto">
            <a:xfrm>
              <a:off x="333" y="187"/>
              <a:ext cx="0" cy="2"/>
            </a:xfrm>
            <a:custGeom>
              <a:avLst/>
              <a:gdLst>
                <a:gd name="T0" fmla="*/ 1 w 2"/>
                <a:gd name="T1" fmla="*/ 0 h 5"/>
                <a:gd name="T2" fmla="*/ 1 w 2"/>
                <a:gd name="T3" fmla="*/ 0 h 5"/>
                <a:gd name="T4" fmla="*/ 2 w 2"/>
                <a:gd name="T5" fmla="*/ 3 h 5"/>
                <a:gd name="T6" fmla="*/ 0 w 2"/>
                <a:gd name="T7" fmla="*/ 5 h 5"/>
                <a:gd name="T8" fmla="*/ 0 w 2"/>
                <a:gd name="T9" fmla="*/ 2 h 5"/>
                <a:gd name="T10" fmla="*/ 1 w 2"/>
                <a:gd name="T11" fmla="*/ 0 h 5"/>
              </a:gdLst>
              <a:ahLst/>
              <a:cxnLst>
                <a:cxn ang="0">
                  <a:pos x="T0" y="T1"/>
                </a:cxn>
                <a:cxn ang="0">
                  <a:pos x="T2" y="T3"/>
                </a:cxn>
                <a:cxn ang="0">
                  <a:pos x="T4" y="T5"/>
                </a:cxn>
                <a:cxn ang="0">
                  <a:pos x="T6" y="T7"/>
                </a:cxn>
                <a:cxn ang="0">
                  <a:pos x="T8" y="T9"/>
                </a:cxn>
                <a:cxn ang="0">
                  <a:pos x="T10" y="T11"/>
                </a:cxn>
              </a:cxnLst>
              <a:rect l="0" t="0" r="r" b="b"/>
              <a:pathLst>
                <a:path w="2" h="5">
                  <a:moveTo>
                    <a:pt x="1" y="0"/>
                  </a:moveTo>
                  <a:lnTo>
                    <a:pt x="1" y="0"/>
                  </a:lnTo>
                  <a:cubicBezTo>
                    <a:pt x="2" y="1"/>
                    <a:pt x="2" y="2"/>
                    <a:pt x="2" y="3"/>
                  </a:cubicBezTo>
                  <a:cubicBezTo>
                    <a:pt x="1" y="3"/>
                    <a:pt x="1" y="4"/>
                    <a:pt x="0" y="5"/>
                  </a:cubicBezTo>
                  <a:cubicBezTo>
                    <a:pt x="0" y="4"/>
                    <a:pt x="0" y="3"/>
                    <a:pt x="0" y="2"/>
                  </a:cubicBezTo>
                  <a:cubicBezTo>
                    <a:pt x="0" y="2"/>
                    <a:pt x="1" y="1"/>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99" name="Freeform 1225"/>
            <p:cNvSpPr>
              <a:spLocks/>
            </p:cNvSpPr>
            <p:nvPr userDrawn="1"/>
          </p:nvSpPr>
          <p:spPr bwMode="auto">
            <a:xfrm>
              <a:off x="335" y="189"/>
              <a:ext cx="2" cy="2"/>
            </a:xfrm>
            <a:custGeom>
              <a:avLst/>
              <a:gdLst>
                <a:gd name="T0" fmla="*/ 4 w 4"/>
                <a:gd name="T1" fmla="*/ 0 h 5"/>
                <a:gd name="T2" fmla="*/ 4 w 4"/>
                <a:gd name="T3" fmla="*/ 0 h 5"/>
                <a:gd name="T4" fmla="*/ 2 w 4"/>
                <a:gd name="T5" fmla="*/ 4 h 5"/>
                <a:gd name="T6" fmla="*/ 0 w 4"/>
                <a:gd name="T7" fmla="*/ 5 h 5"/>
                <a:gd name="T8" fmla="*/ 2 w 4"/>
                <a:gd name="T9" fmla="*/ 1 h 5"/>
                <a:gd name="T10" fmla="*/ 4 w 4"/>
                <a:gd name="T11" fmla="*/ 0 h 5"/>
              </a:gdLst>
              <a:ahLst/>
              <a:cxnLst>
                <a:cxn ang="0">
                  <a:pos x="T0" y="T1"/>
                </a:cxn>
                <a:cxn ang="0">
                  <a:pos x="T2" y="T3"/>
                </a:cxn>
                <a:cxn ang="0">
                  <a:pos x="T4" y="T5"/>
                </a:cxn>
                <a:cxn ang="0">
                  <a:pos x="T6" y="T7"/>
                </a:cxn>
                <a:cxn ang="0">
                  <a:pos x="T8" y="T9"/>
                </a:cxn>
                <a:cxn ang="0">
                  <a:pos x="T10" y="T11"/>
                </a:cxn>
              </a:cxnLst>
              <a:rect l="0" t="0" r="r" b="b"/>
              <a:pathLst>
                <a:path w="4" h="5">
                  <a:moveTo>
                    <a:pt x="4" y="0"/>
                  </a:moveTo>
                  <a:lnTo>
                    <a:pt x="4" y="0"/>
                  </a:lnTo>
                  <a:cubicBezTo>
                    <a:pt x="4" y="1"/>
                    <a:pt x="3" y="3"/>
                    <a:pt x="2" y="4"/>
                  </a:cubicBezTo>
                  <a:cubicBezTo>
                    <a:pt x="2" y="4"/>
                    <a:pt x="1" y="5"/>
                    <a:pt x="0" y="5"/>
                  </a:cubicBezTo>
                  <a:cubicBezTo>
                    <a:pt x="1" y="4"/>
                    <a:pt x="2" y="2"/>
                    <a:pt x="2" y="1"/>
                  </a:cubicBezTo>
                  <a:cubicBezTo>
                    <a:pt x="3" y="0"/>
                    <a:pt x="4" y="0"/>
                    <a:pt x="4"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00" name="Freeform 1226"/>
            <p:cNvSpPr>
              <a:spLocks/>
            </p:cNvSpPr>
            <p:nvPr userDrawn="1"/>
          </p:nvSpPr>
          <p:spPr bwMode="auto">
            <a:xfrm>
              <a:off x="337" y="191"/>
              <a:ext cx="5" cy="3"/>
            </a:xfrm>
            <a:custGeom>
              <a:avLst/>
              <a:gdLst>
                <a:gd name="T0" fmla="*/ 4 w 13"/>
                <a:gd name="T1" fmla="*/ 2 h 6"/>
                <a:gd name="T2" fmla="*/ 4 w 13"/>
                <a:gd name="T3" fmla="*/ 2 h 6"/>
                <a:gd name="T4" fmla="*/ 13 w 13"/>
                <a:gd name="T5" fmla="*/ 1 h 6"/>
                <a:gd name="T6" fmla="*/ 6 w 13"/>
                <a:gd name="T7" fmla="*/ 5 h 6"/>
                <a:gd name="T8" fmla="*/ 0 w 13"/>
                <a:gd name="T9" fmla="*/ 6 h 6"/>
                <a:gd name="T10" fmla="*/ 4 w 13"/>
                <a:gd name="T11" fmla="*/ 2 h 6"/>
              </a:gdLst>
              <a:ahLst/>
              <a:cxnLst>
                <a:cxn ang="0">
                  <a:pos x="T0" y="T1"/>
                </a:cxn>
                <a:cxn ang="0">
                  <a:pos x="T2" y="T3"/>
                </a:cxn>
                <a:cxn ang="0">
                  <a:pos x="T4" y="T5"/>
                </a:cxn>
                <a:cxn ang="0">
                  <a:pos x="T6" y="T7"/>
                </a:cxn>
                <a:cxn ang="0">
                  <a:pos x="T8" y="T9"/>
                </a:cxn>
                <a:cxn ang="0">
                  <a:pos x="T10" y="T11"/>
                </a:cxn>
              </a:cxnLst>
              <a:rect l="0" t="0" r="r" b="b"/>
              <a:pathLst>
                <a:path w="13" h="6">
                  <a:moveTo>
                    <a:pt x="4" y="2"/>
                  </a:moveTo>
                  <a:lnTo>
                    <a:pt x="4" y="2"/>
                  </a:lnTo>
                  <a:cubicBezTo>
                    <a:pt x="7" y="1"/>
                    <a:pt x="10" y="0"/>
                    <a:pt x="13" y="1"/>
                  </a:cubicBezTo>
                  <a:cubicBezTo>
                    <a:pt x="11" y="3"/>
                    <a:pt x="9" y="4"/>
                    <a:pt x="6" y="5"/>
                  </a:cubicBezTo>
                  <a:cubicBezTo>
                    <a:pt x="5" y="5"/>
                    <a:pt x="3" y="6"/>
                    <a:pt x="0" y="6"/>
                  </a:cubicBezTo>
                  <a:cubicBezTo>
                    <a:pt x="2" y="5"/>
                    <a:pt x="3" y="3"/>
                    <a:pt x="4"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01" name="Freeform 1227"/>
            <p:cNvSpPr>
              <a:spLocks/>
            </p:cNvSpPr>
            <p:nvPr userDrawn="1"/>
          </p:nvSpPr>
          <p:spPr bwMode="auto">
            <a:xfrm>
              <a:off x="332" y="187"/>
              <a:ext cx="3" cy="7"/>
            </a:xfrm>
            <a:custGeom>
              <a:avLst/>
              <a:gdLst>
                <a:gd name="T0" fmla="*/ 1 w 7"/>
                <a:gd name="T1" fmla="*/ 7 h 16"/>
                <a:gd name="T2" fmla="*/ 1 w 7"/>
                <a:gd name="T3" fmla="*/ 7 h 16"/>
                <a:gd name="T4" fmla="*/ 7 w 7"/>
                <a:gd name="T5" fmla="*/ 0 h 16"/>
                <a:gd name="T6" fmla="*/ 4 w 7"/>
                <a:gd name="T7" fmla="*/ 11 h 16"/>
                <a:gd name="T8" fmla="*/ 0 w 7"/>
                <a:gd name="T9" fmla="*/ 16 h 16"/>
                <a:gd name="T10" fmla="*/ 1 w 7"/>
                <a:gd name="T11" fmla="*/ 8 h 16"/>
                <a:gd name="T12" fmla="*/ 1 w 7"/>
                <a:gd name="T13" fmla="*/ 7 h 16"/>
              </a:gdLst>
              <a:ahLst/>
              <a:cxnLst>
                <a:cxn ang="0">
                  <a:pos x="T0" y="T1"/>
                </a:cxn>
                <a:cxn ang="0">
                  <a:pos x="T2" y="T3"/>
                </a:cxn>
                <a:cxn ang="0">
                  <a:pos x="T4" y="T5"/>
                </a:cxn>
                <a:cxn ang="0">
                  <a:pos x="T6" y="T7"/>
                </a:cxn>
                <a:cxn ang="0">
                  <a:pos x="T8" y="T9"/>
                </a:cxn>
                <a:cxn ang="0">
                  <a:pos x="T10" y="T11"/>
                </a:cxn>
                <a:cxn ang="0">
                  <a:pos x="T12" y="T13"/>
                </a:cxn>
              </a:cxnLst>
              <a:rect l="0" t="0" r="r" b="b"/>
              <a:pathLst>
                <a:path w="7" h="16">
                  <a:moveTo>
                    <a:pt x="1" y="7"/>
                  </a:moveTo>
                  <a:lnTo>
                    <a:pt x="1" y="7"/>
                  </a:lnTo>
                  <a:cubicBezTo>
                    <a:pt x="3" y="4"/>
                    <a:pt x="5" y="2"/>
                    <a:pt x="7" y="0"/>
                  </a:cubicBezTo>
                  <a:cubicBezTo>
                    <a:pt x="7" y="4"/>
                    <a:pt x="6" y="8"/>
                    <a:pt x="4" y="11"/>
                  </a:cubicBezTo>
                  <a:cubicBezTo>
                    <a:pt x="3" y="13"/>
                    <a:pt x="1" y="14"/>
                    <a:pt x="0" y="16"/>
                  </a:cubicBezTo>
                  <a:cubicBezTo>
                    <a:pt x="1" y="14"/>
                    <a:pt x="1" y="11"/>
                    <a:pt x="1" y="8"/>
                  </a:cubicBezTo>
                  <a:cubicBezTo>
                    <a:pt x="1" y="8"/>
                    <a:pt x="1" y="7"/>
                    <a:pt x="1" y="7"/>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02" name="Freeform 1228"/>
            <p:cNvSpPr>
              <a:spLocks/>
            </p:cNvSpPr>
            <p:nvPr userDrawn="1"/>
          </p:nvSpPr>
          <p:spPr bwMode="auto">
            <a:xfrm>
              <a:off x="333" y="194"/>
              <a:ext cx="8" cy="2"/>
            </a:xfrm>
            <a:custGeom>
              <a:avLst/>
              <a:gdLst>
                <a:gd name="T0" fmla="*/ 16 w 16"/>
                <a:gd name="T1" fmla="*/ 1 h 5"/>
                <a:gd name="T2" fmla="*/ 16 w 16"/>
                <a:gd name="T3" fmla="*/ 1 h 5"/>
                <a:gd name="T4" fmla="*/ 9 w 16"/>
                <a:gd name="T5" fmla="*/ 5 h 5"/>
                <a:gd name="T6" fmla="*/ 0 w 16"/>
                <a:gd name="T7" fmla="*/ 5 h 5"/>
                <a:gd name="T8" fmla="*/ 16 w 16"/>
                <a:gd name="T9" fmla="*/ 1 h 5"/>
              </a:gdLst>
              <a:ahLst/>
              <a:cxnLst>
                <a:cxn ang="0">
                  <a:pos x="T0" y="T1"/>
                </a:cxn>
                <a:cxn ang="0">
                  <a:pos x="T2" y="T3"/>
                </a:cxn>
                <a:cxn ang="0">
                  <a:pos x="T4" y="T5"/>
                </a:cxn>
                <a:cxn ang="0">
                  <a:pos x="T6" y="T7"/>
                </a:cxn>
                <a:cxn ang="0">
                  <a:pos x="T8" y="T9"/>
                </a:cxn>
              </a:cxnLst>
              <a:rect l="0" t="0" r="r" b="b"/>
              <a:pathLst>
                <a:path w="16" h="5">
                  <a:moveTo>
                    <a:pt x="16" y="1"/>
                  </a:moveTo>
                  <a:lnTo>
                    <a:pt x="16" y="1"/>
                  </a:lnTo>
                  <a:cubicBezTo>
                    <a:pt x="14" y="3"/>
                    <a:pt x="12" y="4"/>
                    <a:pt x="9" y="5"/>
                  </a:cubicBezTo>
                  <a:cubicBezTo>
                    <a:pt x="6" y="5"/>
                    <a:pt x="3" y="5"/>
                    <a:pt x="0" y="5"/>
                  </a:cubicBezTo>
                  <a:cubicBezTo>
                    <a:pt x="5" y="1"/>
                    <a:pt x="11" y="0"/>
                    <a:pt x="16"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03" name="Freeform 1229"/>
            <p:cNvSpPr>
              <a:spLocks/>
            </p:cNvSpPr>
            <p:nvPr userDrawn="1"/>
          </p:nvSpPr>
          <p:spPr bwMode="auto">
            <a:xfrm>
              <a:off x="332" y="191"/>
              <a:ext cx="6" cy="4"/>
            </a:xfrm>
            <a:custGeom>
              <a:avLst/>
              <a:gdLst>
                <a:gd name="T0" fmla="*/ 14 w 14"/>
                <a:gd name="T1" fmla="*/ 0 h 11"/>
                <a:gd name="T2" fmla="*/ 14 w 14"/>
                <a:gd name="T3" fmla="*/ 0 h 11"/>
                <a:gd name="T4" fmla="*/ 0 w 14"/>
                <a:gd name="T5" fmla="*/ 11 h 11"/>
                <a:gd name="T6" fmla="*/ 14 w 14"/>
                <a:gd name="T7" fmla="*/ 0 h 11"/>
              </a:gdLst>
              <a:ahLst/>
              <a:cxnLst>
                <a:cxn ang="0">
                  <a:pos x="T0" y="T1"/>
                </a:cxn>
                <a:cxn ang="0">
                  <a:pos x="T2" y="T3"/>
                </a:cxn>
                <a:cxn ang="0">
                  <a:pos x="T4" y="T5"/>
                </a:cxn>
                <a:cxn ang="0">
                  <a:pos x="T6" y="T7"/>
                </a:cxn>
              </a:cxnLst>
              <a:rect l="0" t="0" r="r" b="b"/>
              <a:pathLst>
                <a:path w="14" h="11">
                  <a:moveTo>
                    <a:pt x="14" y="0"/>
                  </a:moveTo>
                  <a:lnTo>
                    <a:pt x="14" y="0"/>
                  </a:lnTo>
                  <a:cubicBezTo>
                    <a:pt x="12" y="6"/>
                    <a:pt x="5" y="10"/>
                    <a:pt x="0" y="11"/>
                  </a:cubicBezTo>
                  <a:cubicBezTo>
                    <a:pt x="2" y="6"/>
                    <a:pt x="8" y="1"/>
                    <a:pt x="14"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04" name="Freeform 1230"/>
            <p:cNvSpPr>
              <a:spLocks/>
            </p:cNvSpPr>
            <p:nvPr userDrawn="1"/>
          </p:nvSpPr>
          <p:spPr bwMode="auto">
            <a:xfrm>
              <a:off x="319" y="200"/>
              <a:ext cx="0" cy="1"/>
            </a:xfrm>
            <a:custGeom>
              <a:avLst/>
              <a:gdLst>
                <a:gd name="T0" fmla="*/ 0 h 2"/>
                <a:gd name="T1" fmla="*/ 0 h 2"/>
                <a:gd name="T2" fmla="*/ 1 h 2"/>
                <a:gd name="T3" fmla="*/ 2 h 2"/>
                <a:gd name="T4" fmla="*/ 0 h 2"/>
              </a:gdLst>
              <a:ahLst/>
              <a:cxnLst>
                <a:cxn ang="0">
                  <a:pos x="0" y="T0"/>
                </a:cxn>
                <a:cxn ang="0">
                  <a:pos x="0" y="T1"/>
                </a:cxn>
                <a:cxn ang="0">
                  <a:pos x="0" y="T2"/>
                </a:cxn>
                <a:cxn ang="0">
                  <a:pos x="0" y="T3"/>
                </a:cxn>
                <a:cxn ang="0">
                  <a:pos x="0" y="T4"/>
                </a:cxn>
              </a:cxnLst>
              <a:rect l="0" t="0" r="r" b="b"/>
              <a:pathLst>
                <a:path h="2">
                  <a:moveTo>
                    <a:pt x="0" y="0"/>
                  </a:moveTo>
                  <a:lnTo>
                    <a:pt x="0" y="0"/>
                  </a:lnTo>
                  <a:cubicBezTo>
                    <a:pt x="0" y="1"/>
                    <a:pt x="0" y="1"/>
                    <a:pt x="0" y="1"/>
                  </a:cubicBezTo>
                  <a:cubicBezTo>
                    <a:pt x="0" y="2"/>
                    <a:pt x="0" y="2"/>
                    <a:pt x="0" y="2"/>
                  </a:cubicBez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05" name="Freeform 1231"/>
            <p:cNvSpPr>
              <a:spLocks/>
            </p:cNvSpPr>
            <p:nvPr userDrawn="1"/>
          </p:nvSpPr>
          <p:spPr bwMode="auto">
            <a:xfrm>
              <a:off x="328" y="186"/>
              <a:ext cx="0" cy="1"/>
            </a:xfrm>
            <a:custGeom>
              <a:avLst/>
              <a:gdLst>
                <a:gd name="T0" fmla="*/ 1 w 1"/>
                <a:gd name="T1" fmla="*/ 2 h 2"/>
                <a:gd name="T2" fmla="*/ 1 w 1"/>
                <a:gd name="T3" fmla="*/ 2 h 2"/>
                <a:gd name="T4" fmla="*/ 0 w 1"/>
                <a:gd name="T5" fmla="*/ 0 h 2"/>
                <a:gd name="T6" fmla="*/ 1 w 1"/>
                <a:gd name="T7" fmla="*/ 0 h 2"/>
                <a:gd name="T8" fmla="*/ 1 w 1"/>
                <a:gd name="T9" fmla="*/ 2 h 2"/>
              </a:gdLst>
              <a:ahLst/>
              <a:cxnLst>
                <a:cxn ang="0">
                  <a:pos x="T0" y="T1"/>
                </a:cxn>
                <a:cxn ang="0">
                  <a:pos x="T2" y="T3"/>
                </a:cxn>
                <a:cxn ang="0">
                  <a:pos x="T4" y="T5"/>
                </a:cxn>
                <a:cxn ang="0">
                  <a:pos x="T6" y="T7"/>
                </a:cxn>
                <a:cxn ang="0">
                  <a:pos x="T8" y="T9"/>
                </a:cxn>
              </a:cxnLst>
              <a:rect l="0" t="0" r="r" b="b"/>
              <a:pathLst>
                <a:path w="1" h="2">
                  <a:moveTo>
                    <a:pt x="1" y="2"/>
                  </a:moveTo>
                  <a:lnTo>
                    <a:pt x="1" y="2"/>
                  </a:lnTo>
                  <a:lnTo>
                    <a:pt x="0" y="0"/>
                  </a:lnTo>
                  <a:lnTo>
                    <a:pt x="1" y="0"/>
                  </a:lnTo>
                  <a:cubicBezTo>
                    <a:pt x="1" y="0"/>
                    <a:pt x="1" y="1"/>
                    <a:pt x="1"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06" name="Freeform 1232"/>
            <p:cNvSpPr>
              <a:spLocks/>
            </p:cNvSpPr>
            <p:nvPr userDrawn="1"/>
          </p:nvSpPr>
          <p:spPr bwMode="auto">
            <a:xfrm>
              <a:off x="313" y="186"/>
              <a:ext cx="2" cy="4"/>
            </a:xfrm>
            <a:custGeom>
              <a:avLst/>
              <a:gdLst>
                <a:gd name="T0" fmla="*/ 0 w 4"/>
                <a:gd name="T1" fmla="*/ 2 h 7"/>
                <a:gd name="T2" fmla="*/ 0 w 4"/>
                <a:gd name="T3" fmla="*/ 2 h 7"/>
                <a:gd name="T4" fmla="*/ 0 w 4"/>
                <a:gd name="T5" fmla="*/ 0 h 7"/>
                <a:gd name="T6" fmla="*/ 0 w 4"/>
                <a:gd name="T7" fmla="*/ 0 h 7"/>
                <a:gd name="T8" fmla="*/ 4 w 4"/>
                <a:gd name="T9" fmla="*/ 4 h 7"/>
                <a:gd name="T10" fmla="*/ 2 w 4"/>
                <a:gd name="T11" fmla="*/ 7 h 7"/>
                <a:gd name="T12" fmla="*/ 0 w 4"/>
                <a:gd name="T13" fmla="*/ 2 h 7"/>
              </a:gdLst>
              <a:ahLst/>
              <a:cxnLst>
                <a:cxn ang="0">
                  <a:pos x="T0" y="T1"/>
                </a:cxn>
                <a:cxn ang="0">
                  <a:pos x="T2" y="T3"/>
                </a:cxn>
                <a:cxn ang="0">
                  <a:pos x="T4" y="T5"/>
                </a:cxn>
                <a:cxn ang="0">
                  <a:pos x="T6" y="T7"/>
                </a:cxn>
                <a:cxn ang="0">
                  <a:pos x="T8" y="T9"/>
                </a:cxn>
                <a:cxn ang="0">
                  <a:pos x="T10" y="T11"/>
                </a:cxn>
                <a:cxn ang="0">
                  <a:pos x="T12" y="T13"/>
                </a:cxn>
              </a:cxnLst>
              <a:rect l="0" t="0" r="r" b="b"/>
              <a:pathLst>
                <a:path w="4" h="7">
                  <a:moveTo>
                    <a:pt x="0" y="2"/>
                  </a:moveTo>
                  <a:lnTo>
                    <a:pt x="0" y="2"/>
                  </a:lnTo>
                  <a:cubicBezTo>
                    <a:pt x="0" y="1"/>
                    <a:pt x="0" y="1"/>
                    <a:pt x="0" y="0"/>
                  </a:cubicBezTo>
                  <a:lnTo>
                    <a:pt x="0" y="0"/>
                  </a:lnTo>
                  <a:cubicBezTo>
                    <a:pt x="1" y="2"/>
                    <a:pt x="3" y="3"/>
                    <a:pt x="4" y="4"/>
                  </a:cubicBezTo>
                  <a:cubicBezTo>
                    <a:pt x="3" y="5"/>
                    <a:pt x="3" y="6"/>
                    <a:pt x="2" y="7"/>
                  </a:cubicBezTo>
                  <a:cubicBezTo>
                    <a:pt x="2" y="5"/>
                    <a:pt x="1" y="3"/>
                    <a:pt x="0"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07" name="Freeform 1233"/>
            <p:cNvSpPr>
              <a:spLocks/>
            </p:cNvSpPr>
            <p:nvPr userDrawn="1"/>
          </p:nvSpPr>
          <p:spPr bwMode="auto">
            <a:xfrm>
              <a:off x="312" y="181"/>
              <a:ext cx="3" cy="5"/>
            </a:xfrm>
            <a:custGeom>
              <a:avLst/>
              <a:gdLst>
                <a:gd name="T0" fmla="*/ 1 w 5"/>
                <a:gd name="T1" fmla="*/ 9 h 10"/>
                <a:gd name="T2" fmla="*/ 1 w 5"/>
                <a:gd name="T3" fmla="*/ 9 h 10"/>
                <a:gd name="T4" fmla="*/ 0 w 5"/>
                <a:gd name="T5" fmla="*/ 3 h 10"/>
                <a:gd name="T6" fmla="*/ 1 w 5"/>
                <a:gd name="T7" fmla="*/ 0 h 10"/>
                <a:gd name="T8" fmla="*/ 5 w 5"/>
                <a:gd name="T9" fmla="*/ 5 h 10"/>
                <a:gd name="T10" fmla="*/ 2 w 5"/>
                <a:gd name="T11" fmla="*/ 10 h 10"/>
                <a:gd name="T12" fmla="*/ 1 w 5"/>
                <a:gd name="T13" fmla="*/ 9 h 10"/>
              </a:gdLst>
              <a:ahLst/>
              <a:cxnLst>
                <a:cxn ang="0">
                  <a:pos x="T0" y="T1"/>
                </a:cxn>
                <a:cxn ang="0">
                  <a:pos x="T2" y="T3"/>
                </a:cxn>
                <a:cxn ang="0">
                  <a:pos x="T4" y="T5"/>
                </a:cxn>
                <a:cxn ang="0">
                  <a:pos x="T6" y="T7"/>
                </a:cxn>
                <a:cxn ang="0">
                  <a:pos x="T8" y="T9"/>
                </a:cxn>
                <a:cxn ang="0">
                  <a:pos x="T10" y="T11"/>
                </a:cxn>
                <a:cxn ang="0">
                  <a:pos x="T12" y="T13"/>
                </a:cxn>
              </a:cxnLst>
              <a:rect l="0" t="0" r="r" b="b"/>
              <a:pathLst>
                <a:path w="5" h="10">
                  <a:moveTo>
                    <a:pt x="1" y="9"/>
                  </a:moveTo>
                  <a:lnTo>
                    <a:pt x="1" y="9"/>
                  </a:lnTo>
                  <a:cubicBezTo>
                    <a:pt x="1" y="7"/>
                    <a:pt x="0" y="5"/>
                    <a:pt x="0" y="3"/>
                  </a:cubicBezTo>
                  <a:lnTo>
                    <a:pt x="1" y="0"/>
                  </a:lnTo>
                  <a:cubicBezTo>
                    <a:pt x="3" y="2"/>
                    <a:pt x="4" y="3"/>
                    <a:pt x="5" y="5"/>
                  </a:cubicBezTo>
                  <a:cubicBezTo>
                    <a:pt x="4" y="6"/>
                    <a:pt x="3" y="8"/>
                    <a:pt x="2" y="10"/>
                  </a:cubicBezTo>
                  <a:lnTo>
                    <a:pt x="1" y="9"/>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08" name="Freeform 1234"/>
            <p:cNvSpPr>
              <a:spLocks/>
            </p:cNvSpPr>
            <p:nvPr userDrawn="1"/>
          </p:nvSpPr>
          <p:spPr bwMode="auto">
            <a:xfrm>
              <a:off x="312" y="181"/>
              <a:ext cx="1" cy="1"/>
            </a:xfrm>
            <a:custGeom>
              <a:avLst/>
              <a:gdLst>
                <a:gd name="T0" fmla="*/ 0 w 1"/>
                <a:gd name="T1" fmla="*/ 3 h 3"/>
                <a:gd name="T2" fmla="*/ 0 w 1"/>
                <a:gd name="T3" fmla="*/ 3 h 3"/>
                <a:gd name="T4" fmla="*/ 0 w 1"/>
                <a:gd name="T5" fmla="*/ 0 h 3"/>
                <a:gd name="T6" fmla="*/ 1 w 1"/>
                <a:gd name="T7" fmla="*/ 1 h 3"/>
                <a:gd name="T8" fmla="*/ 0 w 1"/>
                <a:gd name="T9" fmla="*/ 3 h 3"/>
              </a:gdLst>
              <a:ahLst/>
              <a:cxnLst>
                <a:cxn ang="0">
                  <a:pos x="T0" y="T1"/>
                </a:cxn>
                <a:cxn ang="0">
                  <a:pos x="T2" y="T3"/>
                </a:cxn>
                <a:cxn ang="0">
                  <a:pos x="T4" y="T5"/>
                </a:cxn>
                <a:cxn ang="0">
                  <a:pos x="T6" y="T7"/>
                </a:cxn>
                <a:cxn ang="0">
                  <a:pos x="T8" y="T9"/>
                </a:cxn>
              </a:cxnLst>
              <a:rect l="0" t="0" r="r" b="b"/>
              <a:pathLst>
                <a:path w="1" h="3">
                  <a:moveTo>
                    <a:pt x="0" y="3"/>
                  </a:moveTo>
                  <a:lnTo>
                    <a:pt x="0" y="3"/>
                  </a:lnTo>
                  <a:cubicBezTo>
                    <a:pt x="0" y="2"/>
                    <a:pt x="0" y="1"/>
                    <a:pt x="0" y="0"/>
                  </a:cubicBezTo>
                  <a:lnTo>
                    <a:pt x="1" y="1"/>
                  </a:lnTo>
                  <a:lnTo>
                    <a:pt x="0" y="3"/>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09" name="Freeform 1235"/>
            <p:cNvSpPr>
              <a:spLocks/>
            </p:cNvSpPr>
            <p:nvPr userDrawn="1"/>
          </p:nvSpPr>
          <p:spPr bwMode="auto">
            <a:xfrm>
              <a:off x="312" y="177"/>
              <a:ext cx="3" cy="4"/>
            </a:xfrm>
            <a:custGeom>
              <a:avLst/>
              <a:gdLst>
                <a:gd name="T0" fmla="*/ 0 w 5"/>
                <a:gd name="T1" fmla="*/ 7 h 8"/>
                <a:gd name="T2" fmla="*/ 0 w 5"/>
                <a:gd name="T3" fmla="*/ 7 h 8"/>
                <a:gd name="T4" fmla="*/ 4 w 5"/>
                <a:gd name="T5" fmla="*/ 0 h 8"/>
                <a:gd name="T6" fmla="*/ 5 w 5"/>
                <a:gd name="T7" fmla="*/ 2 h 8"/>
                <a:gd name="T8" fmla="*/ 1 w 5"/>
                <a:gd name="T9" fmla="*/ 8 h 8"/>
                <a:gd name="T10" fmla="*/ 0 w 5"/>
                <a:gd name="T11" fmla="*/ 7 h 8"/>
              </a:gdLst>
              <a:ahLst/>
              <a:cxnLst>
                <a:cxn ang="0">
                  <a:pos x="T0" y="T1"/>
                </a:cxn>
                <a:cxn ang="0">
                  <a:pos x="T2" y="T3"/>
                </a:cxn>
                <a:cxn ang="0">
                  <a:pos x="T4" y="T5"/>
                </a:cxn>
                <a:cxn ang="0">
                  <a:pos x="T6" y="T7"/>
                </a:cxn>
                <a:cxn ang="0">
                  <a:pos x="T8" y="T9"/>
                </a:cxn>
                <a:cxn ang="0">
                  <a:pos x="T10" y="T11"/>
                </a:cxn>
              </a:cxnLst>
              <a:rect l="0" t="0" r="r" b="b"/>
              <a:pathLst>
                <a:path w="5" h="8">
                  <a:moveTo>
                    <a:pt x="0" y="7"/>
                  </a:moveTo>
                  <a:lnTo>
                    <a:pt x="0" y="7"/>
                  </a:lnTo>
                  <a:cubicBezTo>
                    <a:pt x="1" y="4"/>
                    <a:pt x="2" y="2"/>
                    <a:pt x="4" y="0"/>
                  </a:cubicBezTo>
                  <a:cubicBezTo>
                    <a:pt x="4" y="1"/>
                    <a:pt x="5" y="2"/>
                    <a:pt x="5" y="2"/>
                  </a:cubicBezTo>
                  <a:cubicBezTo>
                    <a:pt x="4" y="4"/>
                    <a:pt x="3" y="6"/>
                    <a:pt x="1" y="8"/>
                  </a:cubicBezTo>
                  <a:lnTo>
                    <a:pt x="0" y="7"/>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10" name="Freeform 1236"/>
            <p:cNvSpPr>
              <a:spLocks/>
            </p:cNvSpPr>
            <p:nvPr userDrawn="1"/>
          </p:nvSpPr>
          <p:spPr bwMode="auto">
            <a:xfrm>
              <a:off x="314" y="175"/>
              <a:ext cx="3" cy="2"/>
            </a:xfrm>
            <a:custGeom>
              <a:avLst/>
              <a:gdLst>
                <a:gd name="T0" fmla="*/ 0 w 6"/>
                <a:gd name="T1" fmla="*/ 3 h 5"/>
                <a:gd name="T2" fmla="*/ 0 w 6"/>
                <a:gd name="T3" fmla="*/ 3 h 5"/>
                <a:gd name="T4" fmla="*/ 1 w 6"/>
                <a:gd name="T5" fmla="*/ 3 h 5"/>
                <a:gd name="T6" fmla="*/ 6 w 6"/>
                <a:gd name="T7" fmla="*/ 0 h 5"/>
                <a:gd name="T8" fmla="*/ 6 w 6"/>
                <a:gd name="T9" fmla="*/ 0 h 5"/>
                <a:gd name="T10" fmla="*/ 2 w 6"/>
                <a:gd name="T11" fmla="*/ 5 h 5"/>
                <a:gd name="T12" fmla="*/ 0 w 6"/>
                <a:gd name="T13" fmla="*/ 3 h 5"/>
              </a:gdLst>
              <a:ahLst/>
              <a:cxnLst>
                <a:cxn ang="0">
                  <a:pos x="T0" y="T1"/>
                </a:cxn>
                <a:cxn ang="0">
                  <a:pos x="T2" y="T3"/>
                </a:cxn>
                <a:cxn ang="0">
                  <a:pos x="T4" y="T5"/>
                </a:cxn>
                <a:cxn ang="0">
                  <a:pos x="T6" y="T7"/>
                </a:cxn>
                <a:cxn ang="0">
                  <a:pos x="T8" y="T9"/>
                </a:cxn>
                <a:cxn ang="0">
                  <a:pos x="T10" y="T11"/>
                </a:cxn>
                <a:cxn ang="0">
                  <a:pos x="T12" y="T13"/>
                </a:cxn>
              </a:cxnLst>
              <a:rect l="0" t="0" r="r" b="b"/>
              <a:pathLst>
                <a:path w="6" h="5">
                  <a:moveTo>
                    <a:pt x="0" y="3"/>
                  </a:moveTo>
                  <a:lnTo>
                    <a:pt x="0" y="3"/>
                  </a:lnTo>
                  <a:cubicBezTo>
                    <a:pt x="0" y="3"/>
                    <a:pt x="1" y="3"/>
                    <a:pt x="1" y="3"/>
                  </a:cubicBezTo>
                  <a:cubicBezTo>
                    <a:pt x="2" y="2"/>
                    <a:pt x="4" y="1"/>
                    <a:pt x="6" y="0"/>
                  </a:cubicBezTo>
                  <a:lnTo>
                    <a:pt x="6" y="0"/>
                  </a:lnTo>
                  <a:cubicBezTo>
                    <a:pt x="4" y="2"/>
                    <a:pt x="3" y="4"/>
                    <a:pt x="2" y="5"/>
                  </a:cubicBezTo>
                  <a:cubicBezTo>
                    <a:pt x="1" y="5"/>
                    <a:pt x="1" y="4"/>
                    <a:pt x="0" y="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11" name="Freeform 1237"/>
            <p:cNvSpPr>
              <a:spLocks/>
            </p:cNvSpPr>
            <p:nvPr userDrawn="1"/>
          </p:nvSpPr>
          <p:spPr bwMode="auto">
            <a:xfrm>
              <a:off x="317" y="175"/>
              <a:ext cx="0" cy="0"/>
            </a:xfrm>
            <a:custGeom>
              <a:avLst/>
              <a:gdLst>
                <a:gd name="T0" fmla="*/ 0 w 1"/>
                <a:gd name="T1" fmla="*/ 0 h 1"/>
                <a:gd name="T2" fmla="*/ 0 w 1"/>
                <a:gd name="T3" fmla="*/ 0 h 1"/>
                <a:gd name="T4" fmla="*/ 1 w 1"/>
                <a:gd name="T5" fmla="*/ 0 h 1"/>
                <a:gd name="T6" fmla="*/ 0 w 1"/>
                <a:gd name="T7" fmla="*/ 1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lnTo>
                    <a:pt x="0" y="0"/>
                  </a:lnTo>
                  <a:lnTo>
                    <a:pt x="1" y="0"/>
                  </a:lnTo>
                  <a:lnTo>
                    <a:pt x="0" y="1"/>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12" name="Freeform 1238"/>
            <p:cNvSpPr>
              <a:spLocks/>
            </p:cNvSpPr>
            <p:nvPr userDrawn="1"/>
          </p:nvSpPr>
          <p:spPr bwMode="auto">
            <a:xfrm>
              <a:off x="317" y="174"/>
              <a:ext cx="4" cy="4"/>
            </a:xfrm>
            <a:custGeom>
              <a:avLst/>
              <a:gdLst>
                <a:gd name="T0" fmla="*/ 2 w 8"/>
                <a:gd name="T1" fmla="*/ 1 h 9"/>
                <a:gd name="T2" fmla="*/ 2 w 8"/>
                <a:gd name="T3" fmla="*/ 1 h 9"/>
                <a:gd name="T4" fmla="*/ 5 w 8"/>
                <a:gd name="T5" fmla="*/ 0 h 9"/>
                <a:gd name="T6" fmla="*/ 8 w 8"/>
                <a:gd name="T7" fmla="*/ 4 h 9"/>
                <a:gd name="T8" fmla="*/ 4 w 8"/>
                <a:gd name="T9" fmla="*/ 9 h 9"/>
                <a:gd name="T10" fmla="*/ 0 w 8"/>
                <a:gd name="T11" fmla="*/ 3 h 9"/>
                <a:gd name="T12" fmla="*/ 2 w 8"/>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8" h="9">
                  <a:moveTo>
                    <a:pt x="2" y="1"/>
                  </a:moveTo>
                  <a:lnTo>
                    <a:pt x="2" y="1"/>
                  </a:lnTo>
                  <a:cubicBezTo>
                    <a:pt x="3" y="1"/>
                    <a:pt x="4" y="0"/>
                    <a:pt x="5" y="0"/>
                  </a:cubicBezTo>
                  <a:cubicBezTo>
                    <a:pt x="5" y="1"/>
                    <a:pt x="6" y="2"/>
                    <a:pt x="8" y="4"/>
                  </a:cubicBezTo>
                  <a:cubicBezTo>
                    <a:pt x="6" y="6"/>
                    <a:pt x="5" y="7"/>
                    <a:pt x="4" y="9"/>
                  </a:cubicBezTo>
                  <a:cubicBezTo>
                    <a:pt x="2" y="7"/>
                    <a:pt x="1" y="5"/>
                    <a:pt x="0" y="3"/>
                  </a:cubicBezTo>
                  <a:cubicBezTo>
                    <a:pt x="1" y="3"/>
                    <a:pt x="1" y="2"/>
                    <a:pt x="2"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13" name="Freeform 1239"/>
            <p:cNvSpPr>
              <a:spLocks/>
            </p:cNvSpPr>
            <p:nvPr userDrawn="1"/>
          </p:nvSpPr>
          <p:spPr bwMode="auto">
            <a:xfrm>
              <a:off x="320" y="173"/>
              <a:ext cx="3" cy="2"/>
            </a:xfrm>
            <a:custGeom>
              <a:avLst/>
              <a:gdLst>
                <a:gd name="T0" fmla="*/ 0 w 7"/>
                <a:gd name="T1" fmla="*/ 2 h 5"/>
                <a:gd name="T2" fmla="*/ 0 w 7"/>
                <a:gd name="T3" fmla="*/ 2 h 5"/>
                <a:gd name="T4" fmla="*/ 7 w 7"/>
                <a:gd name="T5" fmla="*/ 0 h 5"/>
                <a:gd name="T6" fmla="*/ 7 w 7"/>
                <a:gd name="T7" fmla="*/ 2 h 5"/>
                <a:gd name="T8" fmla="*/ 3 w 7"/>
                <a:gd name="T9" fmla="*/ 5 h 5"/>
                <a:gd name="T10" fmla="*/ 0 w 7"/>
                <a:gd name="T11" fmla="*/ 2 h 5"/>
              </a:gdLst>
              <a:ahLst/>
              <a:cxnLst>
                <a:cxn ang="0">
                  <a:pos x="T0" y="T1"/>
                </a:cxn>
                <a:cxn ang="0">
                  <a:pos x="T2" y="T3"/>
                </a:cxn>
                <a:cxn ang="0">
                  <a:pos x="T4" y="T5"/>
                </a:cxn>
                <a:cxn ang="0">
                  <a:pos x="T6" y="T7"/>
                </a:cxn>
                <a:cxn ang="0">
                  <a:pos x="T8" y="T9"/>
                </a:cxn>
                <a:cxn ang="0">
                  <a:pos x="T10" y="T11"/>
                </a:cxn>
              </a:cxnLst>
              <a:rect l="0" t="0" r="r" b="b"/>
              <a:pathLst>
                <a:path w="7" h="5">
                  <a:moveTo>
                    <a:pt x="0" y="2"/>
                  </a:moveTo>
                  <a:lnTo>
                    <a:pt x="0" y="2"/>
                  </a:lnTo>
                  <a:cubicBezTo>
                    <a:pt x="3" y="1"/>
                    <a:pt x="5" y="0"/>
                    <a:pt x="7" y="0"/>
                  </a:cubicBezTo>
                  <a:lnTo>
                    <a:pt x="7" y="2"/>
                  </a:lnTo>
                  <a:cubicBezTo>
                    <a:pt x="6" y="3"/>
                    <a:pt x="4" y="4"/>
                    <a:pt x="3" y="5"/>
                  </a:cubicBezTo>
                  <a:cubicBezTo>
                    <a:pt x="2" y="4"/>
                    <a:pt x="1" y="3"/>
                    <a:pt x="0"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14" name="Freeform 1240"/>
            <p:cNvSpPr>
              <a:spLocks/>
            </p:cNvSpPr>
            <p:nvPr userDrawn="1"/>
          </p:nvSpPr>
          <p:spPr bwMode="auto">
            <a:xfrm>
              <a:off x="321" y="174"/>
              <a:ext cx="3" cy="4"/>
            </a:xfrm>
            <a:custGeom>
              <a:avLst/>
              <a:gdLst>
                <a:gd name="T0" fmla="*/ 3 w 5"/>
                <a:gd name="T1" fmla="*/ 0 h 8"/>
                <a:gd name="T2" fmla="*/ 3 w 5"/>
                <a:gd name="T3" fmla="*/ 0 h 8"/>
                <a:gd name="T4" fmla="*/ 5 w 5"/>
                <a:gd name="T5" fmla="*/ 7 h 8"/>
                <a:gd name="T6" fmla="*/ 4 w 5"/>
                <a:gd name="T7" fmla="*/ 8 h 8"/>
                <a:gd name="T8" fmla="*/ 0 w 5"/>
                <a:gd name="T9" fmla="*/ 3 h 8"/>
                <a:gd name="T10" fmla="*/ 3 w 5"/>
                <a:gd name="T11" fmla="*/ 0 h 8"/>
              </a:gdLst>
              <a:ahLst/>
              <a:cxnLst>
                <a:cxn ang="0">
                  <a:pos x="T0" y="T1"/>
                </a:cxn>
                <a:cxn ang="0">
                  <a:pos x="T2" y="T3"/>
                </a:cxn>
                <a:cxn ang="0">
                  <a:pos x="T4" y="T5"/>
                </a:cxn>
                <a:cxn ang="0">
                  <a:pos x="T6" y="T7"/>
                </a:cxn>
                <a:cxn ang="0">
                  <a:pos x="T8" y="T9"/>
                </a:cxn>
                <a:cxn ang="0">
                  <a:pos x="T10" y="T11"/>
                </a:cxn>
              </a:cxnLst>
              <a:rect l="0" t="0" r="r" b="b"/>
              <a:pathLst>
                <a:path w="5" h="8">
                  <a:moveTo>
                    <a:pt x="3" y="0"/>
                  </a:moveTo>
                  <a:lnTo>
                    <a:pt x="3" y="0"/>
                  </a:lnTo>
                  <a:lnTo>
                    <a:pt x="5" y="7"/>
                  </a:lnTo>
                  <a:lnTo>
                    <a:pt x="4" y="8"/>
                  </a:lnTo>
                  <a:cubicBezTo>
                    <a:pt x="2" y="7"/>
                    <a:pt x="1" y="5"/>
                    <a:pt x="0" y="3"/>
                  </a:cubicBezTo>
                  <a:cubicBezTo>
                    <a:pt x="1" y="2"/>
                    <a:pt x="2" y="1"/>
                    <a:pt x="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15" name="Freeform 1241"/>
            <p:cNvSpPr>
              <a:spLocks/>
            </p:cNvSpPr>
            <p:nvPr userDrawn="1"/>
          </p:nvSpPr>
          <p:spPr bwMode="auto">
            <a:xfrm>
              <a:off x="323" y="178"/>
              <a:ext cx="1" cy="1"/>
            </a:xfrm>
            <a:custGeom>
              <a:avLst/>
              <a:gdLst>
                <a:gd name="T0" fmla="*/ 1 w 1"/>
                <a:gd name="T1" fmla="*/ 0 h 2"/>
                <a:gd name="T2" fmla="*/ 1 w 1"/>
                <a:gd name="T3" fmla="*/ 0 h 2"/>
                <a:gd name="T4" fmla="*/ 1 w 1"/>
                <a:gd name="T5" fmla="*/ 2 h 2"/>
                <a:gd name="T6" fmla="*/ 0 w 1"/>
                <a:gd name="T7" fmla="*/ 1 h 2"/>
                <a:gd name="T8" fmla="*/ 1 w 1"/>
                <a:gd name="T9" fmla="*/ 0 h 2"/>
              </a:gdLst>
              <a:ahLst/>
              <a:cxnLst>
                <a:cxn ang="0">
                  <a:pos x="T0" y="T1"/>
                </a:cxn>
                <a:cxn ang="0">
                  <a:pos x="T2" y="T3"/>
                </a:cxn>
                <a:cxn ang="0">
                  <a:pos x="T4" y="T5"/>
                </a:cxn>
                <a:cxn ang="0">
                  <a:pos x="T6" y="T7"/>
                </a:cxn>
                <a:cxn ang="0">
                  <a:pos x="T8" y="T9"/>
                </a:cxn>
              </a:cxnLst>
              <a:rect l="0" t="0" r="r" b="b"/>
              <a:pathLst>
                <a:path w="1" h="2">
                  <a:moveTo>
                    <a:pt x="1" y="0"/>
                  </a:moveTo>
                  <a:lnTo>
                    <a:pt x="1" y="0"/>
                  </a:lnTo>
                  <a:lnTo>
                    <a:pt x="1" y="2"/>
                  </a:lnTo>
                  <a:lnTo>
                    <a:pt x="0" y="1"/>
                  </a:lnTo>
                  <a:lnTo>
                    <a:pt x="1"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16" name="Freeform 1242"/>
            <p:cNvSpPr>
              <a:spLocks/>
            </p:cNvSpPr>
            <p:nvPr userDrawn="1"/>
          </p:nvSpPr>
          <p:spPr bwMode="auto">
            <a:xfrm>
              <a:off x="321" y="178"/>
              <a:ext cx="3" cy="4"/>
            </a:xfrm>
            <a:custGeom>
              <a:avLst/>
              <a:gdLst>
                <a:gd name="T0" fmla="*/ 7 w 7"/>
                <a:gd name="T1" fmla="*/ 3 h 9"/>
                <a:gd name="T2" fmla="*/ 7 w 7"/>
                <a:gd name="T3" fmla="*/ 3 h 9"/>
                <a:gd name="T4" fmla="*/ 7 w 7"/>
                <a:gd name="T5" fmla="*/ 6 h 9"/>
                <a:gd name="T6" fmla="*/ 4 w 7"/>
                <a:gd name="T7" fmla="*/ 9 h 9"/>
                <a:gd name="T8" fmla="*/ 0 w 7"/>
                <a:gd name="T9" fmla="*/ 5 h 9"/>
                <a:gd name="T10" fmla="*/ 5 w 7"/>
                <a:gd name="T11" fmla="*/ 0 h 9"/>
                <a:gd name="T12" fmla="*/ 7 w 7"/>
                <a:gd name="T13" fmla="*/ 3 h 9"/>
              </a:gdLst>
              <a:ahLst/>
              <a:cxnLst>
                <a:cxn ang="0">
                  <a:pos x="T0" y="T1"/>
                </a:cxn>
                <a:cxn ang="0">
                  <a:pos x="T2" y="T3"/>
                </a:cxn>
                <a:cxn ang="0">
                  <a:pos x="T4" y="T5"/>
                </a:cxn>
                <a:cxn ang="0">
                  <a:pos x="T6" y="T7"/>
                </a:cxn>
                <a:cxn ang="0">
                  <a:pos x="T8" y="T9"/>
                </a:cxn>
                <a:cxn ang="0">
                  <a:pos x="T10" y="T11"/>
                </a:cxn>
                <a:cxn ang="0">
                  <a:pos x="T12" y="T13"/>
                </a:cxn>
              </a:cxnLst>
              <a:rect l="0" t="0" r="r" b="b"/>
              <a:pathLst>
                <a:path w="7" h="9">
                  <a:moveTo>
                    <a:pt x="7" y="3"/>
                  </a:moveTo>
                  <a:lnTo>
                    <a:pt x="7" y="3"/>
                  </a:lnTo>
                  <a:lnTo>
                    <a:pt x="7" y="6"/>
                  </a:lnTo>
                  <a:cubicBezTo>
                    <a:pt x="6" y="7"/>
                    <a:pt x="5" y="8"/>
                    <a:pt x="4" y="9"/>
                  </a:cubicBezTo>
                  <a:cubicBezTo>
                    <a:pt x="3" y="8"/>
                    <a:pt x="2" y="7"/>
                    <a:pt x="0" y="5"/>
                  </a:cubicBezTo>
                  <a:cubicBezTo>
                    <a:pt x="2" y="4"/>
                    <a:pt x="3" y="2"/>
                    <a:pt x="5" y="0"/>
                  </a:cubicBezTo>
                  <a:cubicBezTo>
                    <a:pt x="5" y="1"/>
                    <a:pt x="6" y="2"/>
                    <a:pt x="7" y="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17" name="Freeform 1243"/>
            <p:cNvSpPr>
              <a:spLocks/>
            </p:cNvSpPr>
            <p:nvPr userDrawn="1"/>
          </p:nvSpPr>
          <p:spPr bwMode="auto">
            <a:xfrm>
              <a:off x="323" y="181"/>
              <a:ext cx="2" cy="4"/>
            </a:xfrm>
            <a:custGeom>
              <a:avLst/>
              <a:gdLst>
                <a:gd name="T0" fmla="*/ 2 w 4"/>
                <a:gd name="T1" fmla="*/ 0 h 7"/>
                <a:gd name="T2" fmla="*/ 2 w 4"/>
                <a:gd name="T3" fmla="*/ 0 h 7"/>
                <a:gd name="T4" fmla="*/ 4 w 4"/>
                <a:gd name="T5" fmla="*/ 7 h 7"/>
                <a:gd name="T6" fmla="*/ 0 w 4"/>
                <a:gd name="T7" fmla="*/ 3 h 7"/>
                <a:gd name="T8" fmla="*/ 2 w 4"/>
                <a:gd name="T9" fmla="*/ 0 h 7"/>
              </a:gdLst>
              <a:ahLst/>
              <a:cxnLst>
                <a:cxn ang="0">
                  <a:pos x="T0" y="T1"/>
                </a:cxn>
                <a:cxn ang="0">
                  <a:pos x="T2" y="T3"/>
                </a:cxn>
                <a:cxn ang="0">
                  <a:pos x="T4" y="T5"/>
                </a:cxn>
                <a:cxn ang="0">
                  <a:pos x="T6" y="T7"/>
                </a:cxn>
                <a:cxn ang="0">
                  <a:pos x="T8" y="T9"/>
                </a:cxn>
              </a:cxnLst>
              <a:rect l="0" t="0" r="r" b="b"/>
              <a:pathLst>
                <a:path w="4" h="7">
                  <a:moveTo>
                    <a:pt x="2" y="0"/>
                  </a:moveTo>
                  <a:lnTo>
                    <a:pt x="2" y="0"/>
                  </a:lnTo>
                  <a:lnTo>
                    <a:pt x="4" y="7"/>
                  </a:lnTo>
                  <a:cubicBezTo>
                    <a:pt x="2" y="6"/>
                    <a:pt x="1" y="4"/>
                    <a:pt x="0" y="3"/>
                  </a:cubicBezTo>
                  <a:cubicBezTo>
                    <a:pt x="1" y="2"/>
                    <a:pt x="1" y="1"/>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18" name="Freeform 1244"/>
            <p:cNvSpPr>
              <a:spLocks/>
            </p:cNvSpPr>
            <p:nvPr userDrawn="1"/>
          </p:nvSpPr>
          <p:spPr bwMode="auto">
            <a:xfrm>
              <a:off x="323" y="185"/>
              <a:ext cx="2" cy="4"/>
            </a:xfrm>
            <a:custGeom>
              <a:avLst/>
              <a:gdLst>
                <a:gd name="T0" fmla="*/ 4 w 5"/>
                <a:gd name="T1" fmla="*/ 1 h 8"/>
                <a:gd name="T2" fmla="*/ 4 w 5"/>
                <a:gd name="T3" fmla="*/ 1 h 8"/>
                <a:gd name="T4" fmla="*/ 5 w 5"/>
                <a:gd name="T5" fmla="*/ 6 h 8"/>
                <a:gd name="T6" fmla="*/ 4 w 5"/>
                <a:gd name="T7" fmla="*/ 7 h 8"/>
                <a:gd name="T8" fmla="*/ 4 w 5"/>
                <a:gd name="T9" fmla="*/ 7 h 8"/>
                <a:gd name="T10" fmla="*/ 4 w 5"/>
                <a:gd name="T11" fmla="*/ 8 h 8"/>
                <a:gd name="T12" fmla="*/ 0 w 5"/>
                <a:gd name="T13" fmla="*/ 5 h 8"/>
                <a:gd name="T14" fmla="*/ 4 w 5"/>
                <a:gd name="T15" fmla="*/ 0 h 8"/>
                <a:gd name="T16" fmla="*/ 4 w 5"/>
                <a:gd name="T17"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8">
                  <a:moveTo>
                    <a:pt x="4" y="1"/>
                  </a:moveTo>
                  <a:lnTo>
                    <a:pt x="4" y="1"/>
                  </a:lnTo>
                  <a:lnTo>
                    <a:pt x="5" y="6"/>
                  </a:lnTo>
                  <a:cubicBezTo>
                    <a:pt x="5" y="7"/>
                    <a:pt x="5" y="7"/>
                    <a:pt x="4" y="7"/>
                  </a:cubicBezTo>
                  <a:lnTo>
                    <a:pt x="4" y="7"/>
                  </a:lnTo>
                  <a:lnTo>
                    <a:pt x="4" y="8"/>
                  </a:lnTo>
                  <a:cubicBezTo>
                    <a:pt x="3" y="7"/>
                    <a:pt x="1" y="6"/>
                    <a:pt x="0" y="5"/>
                  </a:cubicBezTo>
                  <a:cubicBezTo>
                    <a:pt x="1" y="3"/>
                    <a:pt x="2" y="2"/>
                    <a:pt x="4" y="0"/>
                  </a:cubicBezTo>
                  <a:lnTo>
                    <a:pt x="4"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19" name="Freeform 1245"/>
            <p:cNvSpPr>
              <a:spLocks/>
            </p:cNvSpPr>
            <p:nvPr userDrawn="1"/>
          </p:nvSpPr>
          <p:spPr bwMode="auto">
            <a:xfrm>
              <a:off x="325" y="189"/>
              <a:ext cx="0" cy="1"/>
            </a:xfrm>
            <a:custGeom>
              <a:avLst/>
              <a:gdLst>
                <a:gd name="T0" fmla="*/ 0 w 1"/>
                <a:gd name="T1" fmla="*/ 1 h 2"/>
                <a:gd name="T2" fmla="*/ 0 w 1"/>
                <a:gd name="T3" fmla="*/ 1 h 2"/>
                <a:gd name="T4" fmla="*/ 0 w 1"/>
                <a:gd name="T5" fmla="*/ 0 h 2"/>
                <a:gd name="T6" fmla="*/ 1 w 1"/>
                <a:gd name="T7" fmla="*/ 2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lnTo>
                    <a:pt x="0" y="1"/>
                  </a:lnTo>
                  <a:lnTo>
                    <a:pt x="0" y="0"/>
                  </a:lnTo>
                  <a:cubicBezTo>
                    <a:pt x="0" y="1"/>
                    <a:pt x="1" y="1"/>
                    <a:pt x="1" y="2"/>
                  </a:cubicBezTo>
                  <a:cubicBezTo>
                    <a:pt x="0" y="2"/>
                    <a:pt x="0" y="1"/>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20" name="Freeform 1246"/>
            <p:cNvSpPr>
              <a:spLocks/>
            </p:cNvSpPr>
            <p:nvPr userDrawn="1"/>
          </p:nvSpPr>
          <p:spPr bwMode="auto">
            <a:xfrm>
              <a:off x="318" y="196"/>
              <a:ext cx="2" cy="2"/>
            </a:xfrm>
            <a:custGeom>
              <a:avLst/>
              <a:gdLst>
                <a:gd name="T0" fmla="*/ 4 w 4"/>
                <a:gd name="T1" fmla="*/ 2 h 4"/>
                <a:gd name="T2" fmla="*/ 4 w 4"/>
                <a:gd name="T3" fmla="*/ 2 h 4"/>
                <a:gd name="T4" fmla="*/ 1 w 4"/>
                <a:gd name="T5" fmla="*/ 4 h 4"/>
                <a:gd name="T6" fmla="*/ 0 w 4"/>
                <a:gd name="T7" fmla="*/ 2 h 4"/>
                <a:gd name="T8" fmla="*/ 0 w 4"/>
                <a:gd name="T9" fmla="*/ 0 h 4"/>
                <a:gd name="T10" fmla="*/ 4 w 4"/>
                <a:gd name="T11" fmla="*/ 2 h 4"/>
              </a:gdLst>
              <a:ahLst/>
              <a:cxnLst>
                <a:cxn ang="0">
                  <a:pos x="T0" y="T1"/>
                </a:cxn>
                <a:cxn ang="0">
                  <a:pos x="T2" y="T3"/>
                </a:cxn>
                <a:cxn ang="0">
                  <a:pos x="T4" y="T5"/>
                </a:cxn>
                <a:cxn ang="0">
                  <a:pos x="T6" y="T7"/>
                </a:cxn>
                <a:cxn ang="0">
                  <a:pos x="T8" y="T9"/>
                </a:cxn>
                <a:cxn ang="0">
                  <a:pos x="T10" y="T11"/>
                </a:cxn>
              </a:cxnLst>
              <a:rect l="0" t="0" r="r" b="b"/>
              <a:pathLst>
                <a:path w="4" h="4">
                  <a:moveTo>
                    <a:pt x="4" y="2"/>
                  </a:moveTo>
                  <a:lnTo>
                    <a:pt x="4" y="2"/>
                  </a:lnTo>
                  <a:cubicBezTo>
                    <a:pt x="3" y="3"/>
                    <a:pt x="2" y="3"/>
                    <a:pt x="1" y="4"/>
                  </a:cubicBezTo>
                  <a:cubicBezTo>
                    <a:pt x="0" y="3"/>
                    <a:pt x="0" y="3"/>
                    <a:pt x="0" y="2"/>
                  </a:cubicBezTo>
                  <a:lnTo>
                    <a:pt x="0" y="0"/>
                  </a:lnTo>
                  <a:cubicBezTo>
                    <a:pt x="2" y="1"/>
                    <a:pt x="3" y="2"/>
                    <a:pt x="4"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21" name="Freeform 1247"/>
            <p:cNvSpPr>
              <a:spLocks/>
            </p:cNvSpPr>
            <p:nvPr userDrawn="1"/>
          </p:nvSpPr>
          <p:spPr bwMode="auto">
            <a:xfrm>
              <a:off x="318" y="195"/>
              <a:ext cx="1" cy="0"/>
            </a:xfrm>
            <a:custGeom>
              <a:avLst/>
              <a:gdLst>
                <a:gd name="T0" fmla="*/ 0 w 1"/>
                <a:gd name="T1" fmla="*/ 1 h 1"/>
                <a:gd name="T2" fmla="*/ 0 w 1"/>
                <a:gd name="T3" fmla="*/ 1 h 1"/>
                <a:gd name="T4" fmla="*/ 1 w 1"/>
                <a:gd name="T5" fmla="*/ 0 h 1"/>
                <a:gd name="T6" fmla="*/ 1 w 1"/>
                <a:gd name="T7" fmla="*/ 0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lnTo>
                    <a:pt x="1" y="0"/>
                  </a:lnTo>
                  <a:lnTo>
                    <a:pt x="1" y="0"/>
                  </a:lnTo>
                  <a:cubicBezTo>
                    <a:pt x="1" y="0"/>
                    <a:pt x="1" y="1"/>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22" name="Freeform 1248"/>
            <p:cNvSpPr>
              <a:spLocks/>
            </p:cNvSpPr>
            <p:nvPr userDrawn="1"/>
          </p:nvSpPr>
          <p:spPr bwMode="auto">
            <a:xfrm>
              <a:off x="316" y="193"/>
              <a:ext cx="2" cy="3"/>
            </a:xfrm>
            <a:custGeom>
              <a:avLst/>
              <a:gdLst>
                <a:gd name="T0" fmla="*/ 5 w 5"/>
                <a:gd name="T1" fmla="*/ 3 h 7"/>
                <a:gd name="T2" fmla="*/ 5 w 5"/>
                <a:gd name="T3" fmla="*/ 3 h 7"/>
                <a:gd name="T4" fmla="*/ 4 w 5"/>
                <a:gd name="T5" fmla="*/ 5 h 7"/>
                <a:gd name="T6" fmla="*/ 3 w 5"/>
                <a:gd name="T7" fmla="*/ 6 h 7"/>
                <a:gd name="T8" fmla="*/ 4 w 5"/>
                <a:gd name="T9" fmla="*/ 6 h 7"/>
                <a:gd name="T10" fmla="*/ 3 w 5"/>
                <a:gd name="T11" fmla="*/ 7 h 7"/>
                <a:gd name="T12" fmla="*/ 0 w 5"/>
                <a:gd name="T13" fmla="*/ 0 h 7"/>
                <a:gd name="T14" fmla="*/ 5 w 5"/>
                <a:gd name="T15" fmla="*/ 3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7">
                  <a:moveTo>
                    <a:pt x="5" y="3"/>
                  </a:moveTo>
                  <a:lnTo>
                    <a:pt x="5" y="3"/>
                  </a:lnTo>
                  <a:cubicBezTo>
                    <a:pt x="5" y="4"/>
                    <a:pt x="4" y="5"/>
                    <a:pt x="4" y="5"/>
                  </a:cubicBezTo>
                  <a:lnTo>
                    <a:pt x="3" y="6"/>
                  </a:lnTo>
                  <a:lnTo>
                    <a:pt x="4" y="6"/>
                  </a:lnTo>
                  <a:lnTo>
                    <a:pt x="3" y="7"/>
                  </a:lnTo>
                  <a:cubicBezTo>
                    <a:pt x="2" y="5"/>
                    <a:pt x="1" y="2"/>
                    <a:pt x="0" y="0"/>
                  </a:cubicBezTo>
                  <a:cubicBezTo>
                    <a:pt x="1" y="1"/>
                    <a:pt x="3" y="2"/>
                    <a:pt x="5" y="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23" name="Freeform 1249"/>
            <p:cNvSpPr>
              <a:spLocks/>
            </p:cNvSpPr>
            <p:nvPr userDrawn="1"/>
          </p:nvSpPr>
          <p:spPr bwMode="auto">
            <a:xfrm>
              <a:off x="315" y="189"/>
              <a:ext cx="2" cy="4"/>
            </a:xfrm>
            <a:custGeom>
              <a:avLst/>
              <a:gdLst>
                <a:gd name="T0" fmla="*/ 2 w 5"/>
                <a:gd name="T1" fmla="*/ 8 h 9"/>
                <a:gd name="T2" fmla="*/ 2 w 5"/>
                <a:gd name="T3" fmla="*/ 8 h 9"/>
                <a:gd name="T4" fmla="*/ 0 w 5"/>
                <a:gd name="T5" fmla="*/ 3 h 9"/>
                <a:gd name="T6" fmla="*/ 1 w 5"/>
                <a:gd name="T7" fmla="*/ 0 h 9"/>
                <a:gd name="T8" fmla="*/ 5 w 5"/>
                <a:gd name="T9" fmla="*/ 4 h 9"/>
                <a:gd name="T10" fmla="*/ 3 w 5"/>
                <a:gd name="T11" fmla="*/ 9 h 9"/>
                <a:gd name="T12" fmla="*/ 2 w 5"/>
                <a:gd name="T13" fmla="*/ 8 h 9"/>
              </a:gdLst>
              <a:ahLst/>
              <a:cxnLst>
                <a:cxn ang="0">
                  <a:pos x="T0" y="T1"/>
                </a:cxn>
                <a:cxn ang="0">
                  <a:pos x="T2" y="T3"/>
                </a:cxn>
                <a:cxn ang="0">
                  <a:pos x="T4" y="T5"/>
                </a:cxn>
                <a:cxn ang="0">
                  <a:pos x="T6" y="T7"/>
                </a:cxn>
                <a:cxn ang="0">
                  <a:pos x="T8" y="T9"/>
                </a:cxn>
                <a:cxn ang="0">
                  <a:pos x="T10" y="T11"/>
                </a:cxn>
                <a:cxn ang="0">
                  <a:pos x="T12" y="T13"/>
                </a:cxn>
              </a:cxnLst>
              <a:rect l="0" t="0" r="r" b="b"/>
              <a:pathLst>
                <a:path w="5" h="9">
                  <a:moveTo>
                    <a:pt x="2" y="8"/>
                  </a:moveTo>
                  <a:lnTo>
                    <a:pt x="2" y="8"/>
                  </a:lnTo>
                  <a:cubicBezTo>
                    <a:pt x="1" y="6"/>
                    <a:pt x="0" y="5"/>
                    <a:pt x="0" y="3"/>
                  </a:cubicBezTo>
                  <a:cubicBezTo>
                    <a:pt x="0" y="2"/>
                    <a:pt x="1" y="1"/>
                    <a:pt x="1" y="0"/>
                  </a:cubicBezTo>
                  <a:cubicBezTo>
                    <a:pt x="3" y="1"/>
                    <a:pt x="4" y="2"/>
                    <a:pt x="5" y="4"/>
                  </a:cubicBezTo>
                  <a:cubicBezTo>
                    <a:pt x="4" y="5"/>
                    <a:pt x="4" y="7"/>
                    <a:pt x="3" y="9"/>
                  </a:cubicBezTo>
                  <a:lnTo>
                    <a:pt x="2" y="8"/>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24" name="Freeform 1250"/>
            <p:cNvSpPr>
              <a:spLocks/>
            </p:cNvSpPr>
            <p:nvPr userDrawn="1"/>
          </p:nvSpPr>
          <p:spPr bwMode="auto">
            <a:xfrm>
              <a:off x="324" y="172"/>
              <a:ext cx="3" cy="14"/>
            </a:xfrm>
            <a:custGeom>
              <a:avLst/>
              <a:gdLst>
                <a:gd name="T0" fmla="*/ 4 w 8"/>
                <a:gd name="T1" fmla="*/ 0 h 32"/>
                <a:gd name="T2" fmla="*/ 4 w 8"/>
                <a:gd name="T3" fmla="*/ 0 h 32"/>
                <a:gd name="T4" fmla="*/ 8 w 8"/>
                <a:gd name="T5" fmla="*/ 32 h 32"/>
                <a:gd name="T6" fmla="*/ 7 w 8"/>
                <a:gd name="T7" fmla="*/ 32 h 32"/>
                <a:gd name="T8" fmla="*/ 6 w 8"/>
                <a:gd name="T9" fmla="*/ 31 h 32"/>
                <a:gd name="T10" fmla="*/ 6 w 8"/>
                <a:gd name="T11" fmla="*/ 32 h 32"/>
                <a:gd name="T12" fmla="*/ 0 w 8"/>
                <a:gd name="T13" fmla="*/ 1 h 32"/>
                <a:gd name="T14" fmla="*/ 4 w 8"/>
                <a:gd name="T15" fmla="*/ 0 h 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32">
                  <a:moveTo>
                    <a:pt x="4" y="0"/>
                  </a:moveTo>
                  <a:lnTo>
                    <a:pt x="4" y="0"/>
                  </a:lnTo>
                  <a:lnTo>
                    <a:pt x="8" y="32"/>
                  </a:lnTo>
                  <a:cubicBezTo>
                    <a:pt x="7" y="32"/>
                    <a:pt x="7" y="32"/>
                    <a:pt x="7" y="32"/>
                  </a:cubicBezTo>
                  <a:lnTo>
                    <a:pt x="6" y="31"/>
                  </a:lnTo>
                  <a:cubicBezTo>
                    <a:pt x="6" y="32"/>
                    <a:pt x="6" y="32"/>
                    <a:pt x="6" y="32"/>
                  </a:cubicBezTo>
                  <a:lnTo>
                    <a:pt x="0" y="1"/>
                  </a:lnTo>
                  <a:cubicBezTo>
                    <a:pt x="1" y="0"/>
                    <a:pt x="2" y="0"/>
                    <a:pt x="4"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25" name="Freeform 1251"/>
            <p:cNvSpPr>
              <a:spLocks/>
            </p:cNvSpPr>
            <p:nvPr userDrawn="1"/>
          </p:nvSpPr>
          <p:spPr bwMode="auto">
            <a:xfrm>
              <a:off x="319" y="176"/>
              <a:ext cx="4" cy="4"/>
            </a:xfrm>
            <a:custGeom>
              <a:avLst/>
              <a:gdLst>
                <a:gd name="T0" fmla="*/ 4 w 8"/>
                <a:gd name="T1" fmla="*/ 0 h 9"/>
                <a:gd name="T2" fmla="*/ 4 w 8"/>
                <a:gd name="T3" fmla="*/ 0 h 9"/>
                <a:gd name="T4" fmla="*/ 8 w 8"/>
                <a:gd name="T5" fmla="*/ 5 h 9"/>
                <a:gd name="T6" fmla="*/ 4 w 8"/>
                <a:gd name="T7" fmla="*/ 9 h 9"/>
                <a:gd name="T8" fmla="*/ 0 w 8"/>
                <a:gd name="T9" fmla="*/ 5 h 9"/>
                <a:gd name="T10" fmla="*/ 4 w 8"/>
                <a:gd name="T11" fmla="*/ 0 h 9"/>
              </a:gdLst>
              <a:ahLst/>
              <a:cxnLst>
                <a:cxn ang="0">
                  <a:pos x="T0" y="T1"/>
                </a:cxn>
                <a:cxn ang="0">
                  <a:pos x="T2" y="T3"/>
                </a:cxn>
                <a:cxn ang="0">
                  <a:pos x="T4" y="T5"/>
                </a:cxn>
                <a:cxn ang="0">
                  <a:pos x="T6" y="T7"/>
                </a:cxn>
                <a:cxn ang="0">
                  <a:pos x="T8" y="T9"/>
                </a:cxn>
                <a:cxn ang="0">
                  <a:pos x="T10" y="T11"/>
                </a:cxn>
              </a:cxnLst>
              <a:rect l="0" t="0" r="r" b="b"/>
              <a:pathLst>
                <a:path w="8" h="9">
                  <a:moveTo>
                    <a:pt x="4" y="0"/>
                  </a:moveTo>
                  <a:lnTo>
                    <a:pt x="4" y="0"/>
                  </a:lnTo>
                  <a:cubicBezTo>
                    <a:pt x="5" y="1"/>
                    <a:pt x="7" y="3"/>
                    <a:pt x="8" y="5"/>
                  </a:cubicBezTo>
                  <a:cubicBezTo>
                    <a:pt x="7" y="6"/>
                    <a:pt x="5" y="8"/>
                    <a:pt x="4" y="9"/>
                  </a:cubicBezTo>
                  <a:cubicBezTo>
                    <a:pt x="2" y="8"/>
                    <a:pt x="1" y="6"/>
                    <a:pt x="0" y="5"/>
                  </a:cubicBezTo>
                  <a:cubicBezTo>
                    <a:pt x="1" y="3"/>
                    <a:pt x="3" y="1"/>
                    <a:pt x="4"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26" name="Freeform 1252"/>
            <p:cNvSpPr>
              <a:spLocks/>
            </p:cNvSpPr>
            <p:nvPr userDrawn="1"/>
          </p:nvSpPr>
          <p:spPr bwMode="auto">
            <a:xfrm>
              <a:off x="315" y="176"/>
              <a:ext cx="4" cy="5"/>
            </a:xfrm>
            <a:custGeom>
              <a:avLst/>
              <a:gdLst>
                <a:gd name="T0" fmla="*/ 4 w 8"/>
                <a:gd name="T1" fmla="*/ 11 h 11"/>
                <a:gd name="T2" fmla="*/ 4 w 8"/>
                <a:gd name="T3" fmla="*/ 11 h 11"/>
                <a:gd name="T4" fmla="*/ 0 w 8"/>
                <a:gd name="T5" fmla="*/ 5 h 11"/>
                <a:gd name="T6" fmla="*/ 4 w 8"/>
                <a:gd name="T7" fmla="*/ 0 h 11"/>
                <a:gd name="T8" fmla="*/ 8 w 8"/>
                <a:gd name="T9" fmla="*/ 6 h 11"/>
                <a:gd name="T10" fmla="*/ 4 w 8"/>
                <a:gd name="T11" fmla="*/ 11 h 11"/>
              </a:gdLst>
              <a:ahLst/>
              <a:cxnLst>
                <a:cxn ang="0">
                  <a:pos x="T0" y="T1"/>
                </a:cxn>
                <a:cxn ang="0">
                  <a:pos x="T2" y="T3"/>
                </a:cxn>
                <a:cxn ang="0">
                  <a:pos x="T4" y="T5"/>
                </a:cxn>
                <a:cxn ang="0">
                  <a:pos x="T6" y="T7"/>
                </a:cxn>
                <a:cxn ang="0">
                  <a:pos x="T8" y="T9"/>
                </a:cxn>
                <a:cxn ang="0">
                  <a:pos x="T10" y="T11"/>
                </a:cxn>
              </a:cxnLst>
              <a:rect l="0" t="0" r="r" b="b"/>
              <a:pathLst>
                <a:path w="8" h="11">
                  <a:moveTo>
                    <a:pt x="4" y="11"/>
                  </a:moveTo>
                  <a:lnTo>
                    <a:pt x="4" y="11"/>
                  </a:lnTo>
                  <a:cubicBezTo>
                    <a:pt x="3" y="9"/>
                    <a:pt x="1" y="7"/>
                    <a:pt x="0" y="5"/>
                  </a:cubicBezTo>
                  <a:cubicBezTo>
                    <a:pt x="1" y="4"/>
                    <a:pt x="3" y="2"/>
                    <a:pt x="4" y="0"/>
                  </a:cubicBezTo>
                  <a:cubicBezTo>
                    <a:pt x="5" y="2"/>
                    <a:pt x="7" y="4"/>
                    <a:pt x="8" y="6"/>
                  </a:cubicBezTo>
                  <a:cubicBezTo>
                    <a:pt x="7" y="7"/>
                    <a:pt x="5" y="9"/>
                    <a:pt x="4" y="1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27" name="Freeform 1253"/>
            <p:cNvSpPr>
              <a:spLocks/>
            </p:cNvSpPr>
            <p:nvPr userDrawn="1"/>
          </p:nvSpPr>
          <p:spPr bwMode="auto">
            <a:xfrm>
              <a:off x="317" y="178"/>
              <a:ext cx="3" cy="5"/>
            </a:xfrm>
            <a:custGeom>
              <a:avLst/>
              <a:gdLst>
                <a:gd name="T0" fmla="*/ 4 w 8"/>
                <a:gd name="T1" fmla="*/ 10 h 10"/>
                <a:gd name="T2" fmla="*/ 4 w 8"/>
                <a:gd name="T3" fmla="*/ 10 h 10"/>
                <a:gd name="T4" fmla="*/ 0 w 8"/>
                <a:gd name="T5" fmla="*/ 5 h 10"/>
                <a:gd name="T6" fmla="*/ 4 w 8"/>
                <a:gd name="T7" fmla="*/ 0 h 10"/>
                <a:gd name="T8" fmla="*/ 8 w 8"/>
                <a:gd name="T9" fmla="*/ 5 h 10"/>
                <a:gd name="T10" fmla="*/ 4 w 8"/>
                <a:gd name="T11" fmla="*/ 10 h 10"/>
              </a:gdLst>
              <a:ahLst/>
              <a:cxnLst>
                <a:cxn ang="0">
                  <a:pos x="T0" y="T1"/>
                </a:cxn>
                <a:cxn ang="0">
                  <a:pos x="T2" y="T3"/>
                </a:cxn>
                <a:cxn ang="0">
                  <a:pos x="T4" y="T5"/>
                </a:cxn>
                <a:cxn ang="0">
                  <a:pos x="T6" y="T7"/>
                </a:cxn>
                <a:cxn ang="0">
                  <a:pos x="T8" y="T9"/>
                </a:cxn>
                <a:cxn ang="0">
                  <a:pos x="T10" y="T11"/>
                </a:cxn>
              </a:cxnLst>
              <a:rect l="0" t="0" r="r" b="b"/>
              <a:pathLst>
                <a:path w="8" h="10">
                  <a:moveTo>
                    <a:pt x="4" y="10"/>
                  </a:moveTo>
                  <a:lnTo>
                    <a:pt x="4" y="10"/>
                  </a:lnTo>
                  <a:cubicBezTo>
                    <a:pt x="3" y="8"/>
                    <a:pt x="2" y="7"/>
                    <a:pt x="0" y="5"/>
                  </a:cubicBezTo>
                  <a:cubicBezTo>
                    <a:pt x="2" y="4"/>
                    <a:pt x="3" y="2"/>
                    <a:pt x="4" y="0"/>
                  </a:cubicBezTo>
                  <a:cubicBezTo>
                    <a:pt x="6" y="2"/>
                    <a:pt x="7" y="3"/>
                    <a:pt x="8" y="5"/>
                  </a:cubicBezTo>
                  <a:cubicBezTo>
                    <a:pt x="7" y="7"/>
                    <a:pt x="6" y="8"/>
                    <a:pt x="4" y="1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28" name="Freeform 1254"/>
            <p:cNvSpPr>
              <a:spLocks/>
            </p:cNvSpPr>
            <p:nvPr userDrawn="1"/>
          </p:nvSpPr>
          <p:spPr bwMode="auto">
            <a:xfrm>
              <a:off x="319" y="181"/>
              <a:ext cx="4" cy="4"/>
            </a:xfrm>
            <a:custGeom>
              <a:avLst/>
              <a:gdLst>
                <a:gd name="T0" fmla="*/ 4 w 8"/>
                <a:gd name="T1" fmla="*/ 9 h 9"/>
                <a:gd name="T2" fmla="*/ 4 w 8"/>
                <a:gd name="T3" fmla="*/ 9 h 9"/>
                <a:gd name="T4" fmla="*/ 0 w 8"/>
                <a:gd name="T5" fmla="*/ 4 h 9"/>
                <a:gd name="T6" fmla="*/ 4 w 8"/>
                <a:gd name="T7" fmla="*/ 0 h 9"/>
                <a:gd name="T8" fmla="*/ 8 w 8"/>
                <a:gd name="T9" fmla="*/ 4 h 9"/>
                <a:gd name="T10" fmla="*/ 4 w 8"/>
                <a:gd name="T11" fmla="*/ 9 h 9"/>
              </a:gdLst>
              <a:ahLst/>
              <a:cxnLst>
                <a:cxn ang="0">
                  <a:pos x="T0" y="T1"/>
                </a:cxn>
                <a:cxn ang="0">
                  <a:pos x="T2" y="T3"/>
                </a:cxn>
                <a:cxn ang="0">
                  <a:pos x="T4" y="T5"/>
                </a:cxn>
                <a:cxn ang="0">
                  <a:pos x="T6" y="T7"/>
                </a:cxn>
                <a:cxn ang="0">
                  <a:pos x="T8" y="T9"/>
                </a:cxn>
                <a:cxn ang="0">
                  <a:pos x="T10" y="T11"/>
                </a:cxn>
              </a:cxnLst>
              <a:rect l="0" t="0" r="r" b="b"/>
              <a:pathLst>
                <a:path w="8" h="9">
                  <a:moveTo>
                    <a:pt x="4" y="9"/>
                  </a:moveTo>
                  <a:lnTo>
                    <a:pt x="4" y="9"/>
                  </a:lnTo>
                  <a:cubicBezTo>
                    <a:pt x="2" y="7"/>
                    <a:pt x="1" y="6"/>
                    <a:pt x="0" y="4"/>
                  </a:cubicBezTo>
                  <a:cubicBezTo>
                    <a:pt x="1" y="3"/>
                    <a:pt x="2" y="1"/>
                    <a:pt x="4" y="0"/>
                  </a:cubicBezTo>
                  <a:cubicBezTo>
                    <a:pt x="5" y="1"/>
                    <a:pt x="6" y="3"/>
                    <a:pt x="8" y="4"/>
                  </a:cubicBezTo>
                  <a:cubicBezTo>
                    <a:pt x="6" y="6"/>
                    <a:pt x="5" y="7"/>
                    <a:pt x="4" y="9"/>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29" name="Freeform 1255"/>
            <p:cNvSpPr>
              <a:spLocks/>
            </p:cNvSpPr>
            <p:nvPr userDrawn="1"/>
          </p:nvSpPr>
          <p:spPr bwMode="auto">
            <a:xfrm>
              <a:off x="321" y="183"/>
              <a:ext cx="3" cy="4"/>
            </a:xfrm>
            <a:custGeom>
              <a:avLst/>
              <a:gdLst>
                <a:gd name="T0" fmla="*/ 4 w 8"/>
                <a:gd name="T1" fmla="*/ 8 h 8"/>
                <a:gd name="T2" fmla="*/ 4 w 8"/>
                <a:gd name="T3" fmla="*/ 8 h 8"/>
                <a:gd name="T4" fmla="*/ 0 w 8"/>
                <a:gd name="T5" fmla="*/ 4 h 8"/>
                <a:gd name="T6" fmla="*/ 4 w 8"/>
                <a:gd name="T7" fmla="*/ 0 h 8"/>
                <a:gd name="T8" fmla="*/ 8 w 8"/>
                <a:gd name="T9" fmla="*/ 4 h 8"/>
                <a:gd name="T10" fmla="*/ 4 w 8"/>
                <a:gd name="T11" fmla="*/ 8 h 8"/>
              </a:gdLst>
              <a:ahLst/>
              <a:cxnLst>
                <a:cxn ang="0">
                  <a:pos x="T0" y="T1"/>
                </a:cxn>
                <a:cxn ang="0">
                  <a:pos x="T2" y="T3"/>
                </a:cxn>
                <a:cxn ang="0">
                  <a:pos x="T4" y="T5"/>
                </a:cxn>
                <a:cxn ang="0">
                  <a:pos x="T6" y="T7"/>
                </a:cxn>
                <a:cxn ang="0">
                  <a:pos x="T8" y="T9"/>
                </a:cxn>
                <a:cxn ang="0">
                  <a:pos x="T10" y="T11"/>
                </a:cxn>
              </a:cxnLst>
              <a:rect l="0" t="0" r="r" b="b"/>
              <a:pathLst>
                <a:path w="8" h="8">
                  <a:moveTo>
                    <a:pt x="4" y="8"/>
                  </a:moveTo>
                  <a:lnTo>
                    <a:pt x="4" y="8"/>
                  </a:lnTo>
                  <a:cubicBezTo>
                    <a:pt x="3" y="7"/>
                    <a:pt x="2" y="6"/>
                    <a:pt x="0" y="4"/>
                  </a:cubicBezTo>
                  <a:cubicBezTo>
                    <a:pt x="2" y="3"/>
                    <a:pt x="3" y="1"/>
                    <a:pt x="4" y="0"/>
                  </a:cubicBezTo>
                  <a:cubicBezTo>
                    <a:pt x="5" y="1"/>
                    <a:pt x="7" y="2"/>
                    <a:pt x="8" y="4"/>
                  </a:cubicBezTo>
                  <a:cubicBezTo>
                    <a:pt x="7" y="5"/>
                    <a:pt x="6" y="7"/>
                    <a:pt x="4" y="8"/>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30" name="Freeform 1256"/>
            <p:cNvSpPr>
              <a:spLocks/>
            </p:cNvSpPr>
            <p:nvPr userDrawn="1"/>
          </p:nvSpPr>
          <p:spPr bwMode="auto">
            <a:xfrm>
              <a:off x="313" y="178"/>
              <a:ext cx="3" cy="5"/>
            </a:xfrm>
            <a:custGeom>
              <a:avLst/>
              <a:gdLst>
                <a:gd name="T0" fmla="*/ 3 w 7"/>
                <a:gd name="T1" fmla="*/ 11 h 11"/>
                <a:gd name="T2" fmla="*/ 3 w 7"/>
                <a:gd name="T3" fmla="*/ 11 h 11"/>
                <a:gd name="T4" fmla="*/ 0 w 7"/>
                <a:gd name="T5" fmla="*/ 6 h 11"/>
                <a:gd name="T6" fmla="*/ 4 w 7"/>
                <a:gd name="T7" fmla="*/ 0 h 11"/>
                <a:gd name="T8" fmla="*/ 7 w 7"/>
                <a:gd name="T9" fmla="*/ 5 h 11"/>
                <a:gd name="T10" fmla="*/ 3 w 7"/>
                <a:gd name="T11" fmla="*/ 11 h 11"/>
              </a:gdLst>
              <a:ahLst/>
              <a:cxnLst>
                <a:cxn ang="0">
                  <a:pos x="T0" y="T1"/>
                </a:cxn>
                <a:cxn ang="0">
                  <a:pos x="T2" y="T3"/>
                </a:cxn>
                <a:cxn ang="0">
                  <a:pos x="T4" y="T5"/>
                </a:cxn>
                <a:cxn ang="0">
                  <a:pos x="T6" y="T7"/>
                </a:cxn>
                <a:cxn ang="0">
                  <a:pos x="T8" y="T9"/>
                </a:cxn>
                <a:cxn ang="0">
                  <a:pos x="T10" y="T11"/>
                </a:cxn>
              </a:cxnLst>
              <a:rect l="0" t="0" r="r" b="b"/>
              <a:pathLst>
                <a:path w="7" h="11">
                  <a:moveTo>
                    <a:pt x="3" y="11"/>
                  </a:moveTo>
                  <a:lnTo>
                    <a:pt x="3" y="11"/>
                  </a:lnTo>
                  <a:cubicBezTo>
                    <a:pt x="2" y="10"/>
                    <a:pt x="1" y="8"/>
                    <a:pt x="0" y="6"/>
                  </a:cubicBezTo>
                  <a:cubicBezTo>
                    <a:pt x="1" y="4"/>
                    <a:pt x="2" y="2"/>
                    <a:pt x="4" y="0"/>
                  </a:cubicBezTo>
                  <a:cubicBezTo>
                    <a:pt x="5" y="2"/>
                    <a:pt x="6" y="4"/>
                    <a:pt x="7" y="5"/>
                  </a:cubicBezTo>
                  <a:cubicBezTo>
                    <a:pt x="6" y="7"/>
                    <a:pt x="5" y="9"/>
                    <a:pt x="3" y="1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31" name="Freeform 1257"/>
            <p:cNvSpPr>
              <a:spLocks/>
            </p:cNvSpPr>
            <p:nvPr userDrawn="1"/>
          </p:nvSpPr>
          <p:spPr bwMode="auto">
            <a:xfrm>
              <a:off x="315" y="181"/>
              <a:ext cx="4" cy="5"/>
            </a:xfrm>
            <a:custGeom>
              <a:avLst/>
              <a:gdLst>
                <a:gd name="T0" fmla="*/ 4 w 8"/>
                <a:gd name="T1" fmla="*/ 10 h 10"/>
                <a:gd name="T2" fmla="*/ 4 w 8"/>
                <a:gd name="T3" fmla="*/ 10 h 10"/>
                <a:gd name="T4" fmla="*/ 0 w 8"/>
                <a:gd name="T5" fmla="*/ 6 h 10"/>
                <a:gd name="T6" fmla="*/ 4 w 8"/>
                <a:gd name="T7" fmla="*/ 0 h 10"/>
                <a:gd name="T8" fmla="*/ 8 w 8"/>
                <a:gd name="T9" fmla="*/ 5 h 10"/>
                <a:gd name="T10" fmla="*/ 4 w 8"/>
                <a:gd name="T11" fmla="*/ 10 h 10"/>
              </a:gdLst>
              <a:ahLst/>
              <a:cxnLst>
                <a:cxn ang="0">
                  <a:pos x="T0" y="T1"/>
                </a:cxn>
                <a:cxn ang="0">
                  <a:pos x="T2" y="T3"/>
                </a:cxn>
                <a:cxn ang="0">
                  <a:pos x="T4" y="T5"/>
                </a:cxn>
                <a:cxn ang="0">
                  <a:pos x="T6" y="T7"/>
                </a:cxn>
                <a:cxn ang="0">
                  <a:pos x="T8" y="T9"/>
                </a:cxn>
                <a:cxn ang="0">
                  <a:pos x="T10" y="T11"/>
                </a:cxn>
              </a:cxnLst>
              <a:rect l="0" t="0" r="r" b="b"/>
              <a:pathLst>
                <a:path w="8" h="10">
                  <a:moveTo>
                    <a:pt x="4" y="10"/>
                  </a:moveTo>
                  <a:lnTo>
                    <a:pt x="4" y="10"/>
                  </a:lnTo>
                  <a:cubicBezTo>
                    <a:pt x="2" y="9"/>
                    <a:pt x="1" y="7"/>
                    <a:pt x="0" y="6"/>
                  </a:cubicBezTo>
                  <a:cubicBezTo>
                    <a:pt x="1" y="4"/>
                    <a:pt x="3" y="2"/>
                    <a:pt x="4" y="0"/>
                  </a:cubicBezTo>
                  <a:cubicBezTo>
                    <a:pt x="5" y="2"/>
                    <a:pt x="6" y="3"/>
                    <a:pt x="8" y="5"/>
                  </a:cubicBezTo>
                  <a:cubicBezTo>
                    <a:pt x="6" y="6"/>
                    <a:pt x="5" y="8"/>
                    <a:pt x="4" y="1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32" name="Freeform 1258"/>
            <p:cNvSpPr>
              <a:spLocks/>
            </p:cNvSpPr>
            <p:nvPr userDrawn="1"/>
          </p:nvSpPr>
          <p:spPr bwMode="auto">
            <a:xfrm>
              <a:off x="317" y="183"/>
              <a:ext cx="3" cy="5"/>
            </a:xfrm>
            <a:custGeom>
              <a:avLst/>
              <a:gdLst>
                <a:gd name="T0" fmla="*/ 4 w 8"/>
                <a:gd name="T1" fmla="*/ 10 h 10"/>
                <a:gd name="T2" fmla="*/ 4 w 8"/>
                <a:gd name="T3" fmla="*/ 10 h 10"/>
                <a:gd name="T4" fmla="*/ 0 w 8"/>
                <a:gd name="T5" fmla="*/ 6 h 10"/>
                <a:gd name="T6" fmla="*/ 4 w 8"/>
                <a:gd name="T7" fmla="*/ 0 h 10"/>
                <a:gd name="T8" fmla="*/ 8 w 8"/>
                <a:gd name="T9" fmla="*/ 4 h 10"/>
                <a:gd name="T10" fmla="*/ 5 w 8"/>
                <a:gd name="T11" fmla="*/ 9 h 10"/>
                <a:gd name="T12" fmla="*/ 5 w 8"/>
                <a:gd name="T13" fmla="*/ 9 h 10"/>
                <a:gd name="T14" fmla="*/ 4 w 8"/>
                <a:gd name="T15" fmla="*/ 9 h 10"/>
                <a:gd name="T16" fmla="*/ 4 w 8"/>
                <a:gd name="T17" fmla="*/ 10 h 10"/>
                <a:gd name="T18" fmla="*/ 4 w 8"/>
                <a:gd name="T1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10">
                  <a:moveTo>
                    <a:pt x="4" y="10"/>
                  </a:moveTo>
                  <a:lnTo>
                    <a:pt x="4" y="10"/>
                  </a:lnTo>
                  <a:cubicBezTo>
                    <a:pt x="3" y="9"/>
                    <a:pt x="1" y="7"/>
                    <a:pt x="0" y="6"/>
                  </a:cubicBezTo>
                  <a:cubicBezTo>
                    <a:pt x="1" y="4"/>
                    <a:pt x="3" y="2"/>
                    <a:pt x="4" y="0"/>
                  </a:cubicBezTo>
                  <a:cubicBezTo>
                    <a:pt x="6" y="2"/>
                    <a:pt x="7" y="3"/>
                    <a:pt x="8" y="4"/>
                  </a:cubicBezTo>
                  <a:cubicBezTo>
                    <a:pt x="7" y="6"/>
                    <a:pt x="6" y="7"/>
                    <a:pt x="5" y="9"/>
                  </a:cubicBezTo>
                  <a:cubicBezTo>
                    <a:pt x="5" y="9"/>
                    <a:pt x="5" y="9"/>
                    <a:pt x="5" y="9"/>
                  </a:cubicBezTo>
                  <a:lnTo>
                    <a:pt x="4" y="9"/>
                  </a:lnTo>
                  <a:cubicBezTo>
                    <a:pt x="4" y="9"/>
                    <a:pt x="4" y="9"/>
                    <a:pt x="4" y="10"/>
                  </a:cubicBezTo>
                  <a:lnTo>
                    <a:pt x="4" y="1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33" name="Freeform 1259"/>
            <p:cNvSpPr>
              <a:spLocks/>
            </p:cNvSpPr>
            <p:nvPr userDrawn="1"/>
          </p:nvSpPr>
          <p:spPr bwMode="auto">
            <a:xfrm>
              <a:off x="320" y="186"/>
              <a:ext cx="3" cy="2"/>
            </a:xfrm>
            <a:custGeom>
              <a:avLst/>
              <a:gdLst>
                <a:gd name="T0" fmla="*/ 0 w 7"/>
                <a:gd name="T1" fmla="*/ 4 h 5"/>
                <a:gd name="T2" fmla="*/ 0 w 7"/>
                <a:gd name="T3" fmla="*/ 4 h 5"/>
                <a:gd name="T4" fmla="*/ 3 w 7"/>
                <a:gd name="T5" fmla="*/ 0 h 5"/>
                <a:gd name="T6" fmla="*/ 7 w 7"/>
                <a:gd name="T7" fmla="*/ 4 h 5"/>
                <a:gd name="T8" fmla="*/ 6 w 7"/>
                <a:gd name="T9" fmla="*/ 5 h 5"/>
                <a:gd name="T10" fmla="*/ 0 w 7"/>
                <a:gd name="T11" fmla="*/ 4 h 5"/>
              </a:gdLst>
              <a:ahLst/>
              <a:cxnLst>
                <a:cxn ang="0">
                  <a:pos x="T0" y="T1"/>
                </a:cxn>
                <a:cxn ang="0">
                  <a:pos x="T2" y="T3"/>
                </a:cxn>
                <a:cxn ang="0">
                  <a:pos x="T4" y="T5"/>
                </a:cxn>
                <a:cxn ang="0">
                  <a:pos x="T6" y="T7"/>
                </a:cxn>
                <a:cxn ang="0">
                  <a:pos x="T8" y="T9"/>
                </a:cxn>
                <a:cxn ang="0">
                  <a:pos x="T10" y="T11"/>
                </a:cxn>
              </a:cxnLst>
              <a:rect l="0" t="0" r="r" b="b"/>
              <a:pathLst>
                <a:path w="7" h="5">
                  <a:moveTo>
                    <a:pt x="0" y="4"/>
                  </a:moveTo>
                  <a:lnTo>
                    <a:pt x="0" y="4"/>
                  </a:lnTo>
                  <a:cubicBezTo>
                    <a:pt x="1" y="2"/>
                    <a:pt x="2" y="1"/>
                    <a:pt x="3" y="0"/>
                  </a:cubicBezTo>
                  <a:cubicBezTo>
                    <a:pt x="4" y="1"/>
                    <a:pt x="6" y="2"/>
                    <a:pt x="7" y="4"/>
                  </a:cubicBezTo>
                  <a:cubicBezTo>
                    <a:pt x="6" y="4"/>
                    <a:pt x="6" y="5"/>
                    <a:pt x="6" y="5"/>
                  </a:cubicBezTo>
                  <a:cubicBezTo>
                    <a:pt x="3" y="4"/>
                    <a:pt x="1" y="4"/>
                    <a:pt x="0" y="4"/>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34" name="Freeform 1260"/>
            <p:cNvSpPr>
              <a:spLocks/>
            </p:cNvSpPr>
            <p:nvPr userDrawn="1"/>
          </p:nvSpPr>
          <p:spPr bwMode="auto">
            <a:xfrm>
              <a:off x="319" y="188"/>
              <a:ext cx="0" cy="0"/>
            </a:xfrm>
            <a:custGeom>
              <a:avLst/>
              <a:gdLst/>
              <a:ahLst/>
              <a:cxnLst>
                <a:cxn ang="0">
                  <a:pos x="0" y="0"/>
                </a:cxn>
                <a:cxn ang="0">
                  <a:pos x="0" y="0"/>
                </a:cxn>
                <a:cxn ang="0">
                  <a:pos x="0" y="0"/>
                </a:cxn>
                <a:cxn ang="0">
                  <a:pos x="0" y="0"/>
                </a:cxn>
                <a:cxn ang="0">
                  <a:pos x="0" y="0"/>
                </a:cxn>
              </a:cxnLst>
              <a:rect l="0" t="0" r="r" b="b"/>
              <a:pathLst>
                <a:path>
                  <a:moveTo>
                    <a:pt x="0" y="0"/>
                  </a:moveTo>
                  <a:lnTo>
                    <a:pt x="0" y="0"/>
                  </a:lnTo>
                  <a:lnTo>
                    <a:pt x="0" y="0"/>
                  </a:lnTo>
                  <a:lnTo>
                    <a:pt x="0" y="0"/>
                  </a:lnTo>
                  <a:cubicBezTo>
                    <a:pt x="0" y="0"/>
                    <a:pt x="0" y="0"/>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35" name="Freeform 1261"/>
            <p:cNvSpPr>
              <a:spLocks/>
            </p:cNvSpPr>
            <p:nvPr userDrawn="1"/>
          </p:nvSpPr>
          <p:spPr bwMode="auto">
            <a:xfrm>
              <a:off x="323" y="187"/>
              <a:ext cx="2" cy="2"/>
            </a:xfrm>
            <a:custGeom>
              <a:avLst/>
              <a:gdLst>
                <a:gd name="T0" fmla="*/ 0 w 5"/>
                <a:gd name="T1" fmla="*/ 2 h 4"/>
                <a:gd name="T2" fmla="*/ 0 w 5"/>
                <a:gd name="T3" fmla="*/ 2 h 4"/>
                <a:gd name="T4" fmla="*/ 1 w 5"/>
                <a:gd name="T5" fmla="*/ 0 h 4"/>
                <a:gd name="T6" fmla="*/ 5 w 5"/>
                <a:gd name="T7" fmla="*/ 4 h 4"/>
                <a:gd name="T8" fmla="*/ 4 w 5"/>
                <a:gd name="T9" fmla="*/ 4 h 4"/>
                <a:gd name="T10" fmla="*/ 3 w 5"/>
                <a:gd name="T11" fmla="*/ 4 h 4"/>
                <a:gd name="T12" fmla="*/ 0 w 5"/>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5" h="4">
                  <a:moveTo>
                    <a:pt x="0" y="2"/>
                  </a:moveTo>
                  <a:lnTo>
                    <a:pt x="0" y="2"/>
                  </a:lnTo>
                  <a:cubicBezTo>
                    <a:pt x="0" y="1"/>
                    <a:pt x="0" y="1"/>
                    <a:pt x="1" y="0"/>
                  </a:cubicBezTo>
                  <a:cubicBezTo>
                    <a:pt x="2" y="1"/>
                    <a:pt x="3" y="2"/>
                    <a:pt x="5" y="4"/>
                  </a:cubicBezTo>
                  <a:lnTo>
                    <a:pt x="4" y="4"/>
                  </a:lnTo>
                  <a:cubicBezTo>
                    <a:pt x="4" y="4"/>
                    <a:pt x="3" y="4"/>
                    <a:pt x="3" y="4"/>
                  </a:cubicBezTo>
                  <a:cubicBezTo>
                    <a:pt x="2" y="3"/>
                    <a:pt x="1" y="2"/>
                    <a:pt x="0"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36" name="Rectangle 1262"/>
            <p:cNvSpPr>
              <a:spLocks noChangeArrowheads="1"/>
            </p:cNvSpPr>
            <p:nvPr userDrawn="1"/>
          </p:nvSpPr>
          <p:spPr bwMode="auto">
            <a:xfrm>
              <a:off x="321" y="191"/>
              <a:ext cx="1" cy="1"/>
            </a:xfrm>
            <a:prstGeom prst="rect">
              <a:avLst/>
            </a:prstGeom>
            <a:solidFill>
              <a:srgbClr val="D5A03C"/>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dirty="0"/>
            </a:p>
          </p:txBody>
        </p:sp>
        <p:sp>
          <p:nvSpPr>
            <p:cNvPr id="1637" name="Freeform 1263"/>
            <p:cNvSpPr>
              <a:spLocks/>
            </p:cNvSpPr>
            <p:nvPr userDrawn="1"/>
          </p:nvSpPr>
          <p:spPr bwMode="auto">
            <a:xfrm>
              <a:off x="320" y="192"/>
              <a:ext cx="2" cy="2"/>
            </a:xfrm>
            <a:custGeom>
              <a:avLst/>
              <a:gdLst>
                <a:gd name="T0" fmla="*/ 3 w 4"/>
                <a:gd name="T1" fmla="*/ 3 h 3"/>
                <a:gd name="T2" fmla="*/ 3 w 4"/>
                <a:gd name="T3" fmla="*/ 3 h 3"/>
                <a:gd name="T4" fmla="*/ 0 w 4"/>
                <a:gd name="T5" fmla="*/ 0 h 3"/>
                <a:gd name="T6" fmla="*/ 0 w 4"/>
                <a:gd name="T7" fmla="*/ 0 h 3"/>
                <a:gd name="T8" fmla="*/ 4 w 4"/>
                <a:gd name="T9" fmla="*/ 3 h 3"/>
                <a:gd name="T10" fmla="*/ 3 w 4"/>
                <a:gd name="T11" fmla="*/ 3 h 3"/>
              </a:gdLst>
              <a:ahLst/>
              <a:cxnLst>
                <a:cxn ang="0">
                  <a:pos x="T0" y="T1"/>
                </a:cxn>
                <a:cxn ang="0">
                  <a:pos x="T2" y="T3"/>
                </a:cxn>
                <a:cxn ang="0">
                  <a:pos x="T4" y="T5"/>
                </a:cxn>
                <a:cxn ang="0">
                  <a:pos x="T6" y="T7"/>
                </a:cxn>
                <a:cxn ang="0">
                  <a:pos x="T8" y="T9"/>
                </a:cxn>
                <a:cxn ang="0">
                  <a:pos x="T10" y="T11"/>
                </a:cxn>
              </a:cxnLst>
              <a:rect l="0" t="0" r="r" b="b"/>
              <a:pathLst>
                <a:path w="4" h="3">
                  <a:moveTo>
                    <a:pt x="3" y="3"/>
                  </a:moveTo>
                  <a:lnTo>
                    <a:pt x="3" y="3"/>
                  </a:lnTo>
                  <a:cubicBezTo>
                    <a:pt x="2" y="2"/>
                    <a:pt x="1" y="1"/>
                    <a:pt x="0" y="0"/>
                  </a:cubicBezTo>
                  <a:lnTo>
                    <a:pt x="0" y="0"/>
                  </a:lnTo>
                  <a:cubicBezTo>
                    <a:pt x="1" y="1"/>
                    <a:pt x="2" y="2"/>
                    <a:pt x="4" y="3"/>
                  </a:cubicBezTo>
                  <a:cubicBezTo>
                    <a:pt x="3" y="3"/>
                    <a:pt x="3" y="3"/>
                    <a:pt x="3" y="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38" name="Freeform 1264"/>
            <p:cNvSpPr>
              <a:spLocks/>
            </p:cNvSpPr>
            <p:nvPr userDrawn="1"/>
          </p:nvSpPr>
          <p:spPr bwMode="auto">
            <a:xfrm>
              <a:off x="314" y="184"/>
              <a:ext cx="2" cy="4"/>
            </a:xfrm>
            <a:custGeom>
              <a:avLst/>
              <a:gdLst>
                <a:gd name="T0" fmla="*/ 3 w 6"/>
                <a:gd name="T1" fmla="*/ 9 h 9"/>
                <a:gd name="T2" fmla="*/ 3 w 6"/>
                <a:gd name="T3" fmla="*/ 9 h 9"/>
                <a:gd name="T4" fmla="*/ 0 w 6"/>
                <a:gd name="T5" fmla="*/ 4 h 9"/>
                <a:gd name="T6" fmla="*/ 2 w 6"/>
                <a:gd name="T7" fmla="*/ 0 h 9"/>
                <a:gd name="T8" fmla="*/ 6 w 6"/>
                <a:gd name="T9" fmla="*/ 4 h 9"/>
                <a:gd name="T10" fmla="*/ 3 w 6"/>
                <a:gd name="T11" fmla="*/ 9 h 9"/>
              </a:gdLst>
              <a:ahLst/>
              <a:cxnLst>
                <a:cxn ang="0">
                  <a:pos x="T0" y="T1"/>
                </a:cxn>
                <a:cxn ang="0">
                  <a:pos x="T2" y="T3"/>
                </a:cxn>
                <a:cxn ang="0">
                  <a:pos x="T4" y="T5"/>
                </a:cxn>
                <a:cxn ang="0">
                  <a:pos x="T6" y="T7"/>
                </a:cxn>
                <a:cxn ang="0">
                  <a:pos x="T8" y="T9"/>
                </a:cxn>
                <a:cxn ang="0">
                  <a:pos x="T10" y="T11"/>
                </a:cxn>
              </a:cxnLst>
              <a:rect l="0" t="0" r="r" b="b"/>
              <a:pathLst>
                <a:path w="6" h="9">
                  <a:moveTo>
                    <a:pt x="3" y="9"/>
                  </a:moveTo>
                  <a:lnTo>
                    <a:pt x="3" y="9"/>
                  </a:lnTo>
                  <a:cubicBezTo>
                    <a:pt x="2" y="7"/>
                    <a:pt x="1" y="6"/>
                    <a:pt x="0" y="4"/>
                  </a:cubicBezTo>
                  <a:cubicBezTo>
                    <a:pt x="0" y="3"/>
                    <a:pt x="1" y="1"/>
                    <a:pt x="2" y="0"/>
                  </a:cubicBezTo>
                  <a:cubicBezTo>
                    <a:pt x="4" y="1"/>
                    <a:pt x="5" y="3"/>
                    <a:pt x="6" y="4"/>
                  </a:cubicBezTo>
                  <a:cubicBezTo>
                    <a:pt x="5" y="6"/>
                    <a:pt x="4" y="7"/>
                    <a:pt x="3" y="9"/>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39" name="Freeform 1265"/>
            <p:cNvSpPr>
              <a:spLocks/>
            </p:cNvSpPr>
            <p:nvPr userDrawn="1"/>
          </p:nvSpPr>
          <p:spPr bwMode="auto">
            <a:xfrm>
              <a:off x="315" y="186"/>
              <a:ext cx="4" cy="4"/>
            </a:xfrm>
            <a:custGeom>
              <a:avLst/>
              <a:gdLst>
                <a:gd name="T0" fmla="*/ 4 w 7"/>
                <a:gd name="T1" fmla="*/ 8 h 8"/>
                <a:gd name="T2" fmla="*/ 4 w 7"/>
                <a:gd name="T3" fmla="*/ 8 h 8"/>
                <a:gd name="T4" fmla="*/ 0 w 7"/>
                <a:gd name="T5" fmla="*/ 4 h 8"/>
                <a:gd name="T6" fmla="*/ 3 w 7"/>
                <a:gd name="T7" fmla="*/ 0 h 8"/>
                <a:gd name="T8" fmla="*/ 7 w 7"/>
                <a:gd name="T9" fmla="*/ 4 h 8"/>
                <a:gd name="T10" fmla="*/ 4 w 7"/>
                <a:gd name="T11" fmla="*/ 8 h 8"/>
              </a:gdLst>
              <a:ahLst/>
              <a:cxnLst>
                <a:cxn ang="0">
                  <a:pos x="T0" y="T1"/>
                </a:cxn>
                <a:cxn ang="0">
                  <a:pos x="T2" y="T3"/>
                </a:cxn>
                <a:cxn ang="0">
                  <a:pos x="T4" y="T5"/>
                </a:cxn>
                <a:cxn ang="0">
                  <a:pos x="T6" y="T7"/>
                </a:cxn>
                <a:cxn ang="0">
                  <a:pos x="T8" y="T9"/>
                </a:cxn>
                <a:cxn ang="0">
                  <a:pos x="T10" y="T11"/>
                </a:cxn>
              </a:cxnLst>
              <a:rect l="0" t="0" r="r" b="b"/>
              <a:pathLst>
                <a:path w="7" h="8">
                  <a:moveTo>
                    <a:pt x="4" y="8"/>
                  </a:moveTo>
                  <a:lnTo>
                    <a:pt x="4" y="8"/>
                  </a:lnTo>
                  <a:cubicBezTo>
                    <a:pt x="3" y="7"/>
                    <a:pt x="1" y="6"/>
                    <a:pt x="0" y="4"/>
                  </a:cubicBezTo>
                  <a:cubicBezTo>
                    <a:pt x="1" y="3"/>
                    <a:pt x="2" y="1"/>
                    <a:pt x="3" y="0"/>
                  </a:cubicBezTo>
                  <a:cubicBezTo>
                    <a:pt x="4" y="1"/>
                    <a:pt x="5" y="3"/>
                    <a:pt x="7" y="4"/>
                  </a:cubicBezTo>
                  <a:cubicBezTo>
                    <a:pt x="6" y="5"/>
                    <a:pt x="5" y="7"/>
                    <a:pt x="4" y="8"/>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40" name="Freeform 1266"/>
            <p:cNvSpPr>
              <a:spLocks/>
            </p:cNvSpPr>
            <p:nvPr userDrawn="1"/>
          </p:nvSpPr>
          <p:spPr bwMode="auto">
            <a:xfrm>
              <a:off x="318" y="189"/>
              <a:ext cx="2" cy="3"/>
            </a:xfrm>
            <a:custGeom>
              <a:avLst/>
              <a:gdLst>
                <a:gd name="T0" fmla="*/ 4 w 6"/>
                <a:gd name="T1" fmla="*/ 8 h 8"/>
                <a:gd name="T2" fmla="*/ 4 w 6"/>
                <a:gd name="T3" fmla="*/ 8 h 8"/>
                <a:gd name="T4" fmla="*/ 0 w 6"/>
                <a:gd name="T5" fmla="*/ 4 h 8"/>
                <a:gd name="T6" fmla="*/ 2 w 6"/>
                <a:gd name="T7" fmla="*/ 0 h 8"/>
                <a:gd name="T8" fmla="*/ 6 w 6"/>
                <a:gd name="T9" fmla="*/ 3 h 8"/>
                <a:gd name="T10" fmla="*/ 6 w 6"/>
                <a:gd name="T11" fmla="*/ 4 h 8"/>
                <a:gd name="T12" fmla="*/ 3 w 6"/>
                <a:gd name="T13" fmla="*/ 5 h 8"/>
                <a:gd name="T14" fmla="*/ 2 w 6"/>
                <a:gd name="T15" fmla="*/ 5 h 8"/>
                <a:gd name="T16" fmla="*/ 4 w 6"/>
                <a:gd name="T17" fmla="*/ 7 h 8"/>
                <a:gd name="T18" fmla="*/ 4 w 6"/>
                <a:gd name="T1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8">
                  <a:moveTo>
                    <a:pt x="4" y="8"/>
                  </a:moveTo>
                  <a:lnTo>
                    <a:pt x="4" y="8"/>
                  </a:lnTo>
                  <a:cubicBezTo>
                    <a:pt x="2" y="6"/>
                    <a:pt x="1" y="5"/>
                    <a:pt x="0" y="4"/>
                  </a:cubicBezTo>
                  <a:cubicBezTo>
                    <a:pt x="0" y="2"/>
                    <a:pt x="1" y="1"/>
                    <a:pt x="2" y="0"/>
                  </a:cubicBezTo>
                  <a:cubicBezTo>
                    <a:pt x="3" y="1"/>
                    <a:pt x="5" y="2"/>
                    <a:pt x="6" y="3"/>
                  </a:cubicBezTo>
                  <a:lnTo>
                    <a:pt x="6" y="4"/>
                  </a:lnTo>
                  <a:cubicBezTo>
                    <a:pt x="4" y="4"/>
                    <a:pt x="3" y="5"/>
                    <a:pt x="3" y="5"/>
                  </a:cubicBezTo>
                  <a:lnTo>
                    <a:pt x="2" y="5"/>
                  </a:lnTo>
                  <a:cubicBezTo>
                    <a:pt x="3" y="6"/>
                    <a:pt x="3" y="6"/>
                    <a:pt x="4" y="7"/>
                  </a:cubicBezTo>
                  <a:lnTo>
                    <a:pt x="4" y="8"/>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41" name="Freeform 1267"/>
            <p:cNvSpPr>
              <a:spLocks/>
            </p:cNvSpPr>
            <p:nvPr userDrawn="1"/>
          </p:nvSpPr>
          <p:spPr bwMode="auto">
            <a:xfrm>
              <a:off x="319" y="193"/>
              <a:ext cx="2" cy="2"/>
            </a:xfrm>
            <a:custGeom>
              <a:avLst/>
              <a:gdLst>
                <a:gd name="T0" fmla="*/ 2 w 6"/>
                <a:gd name="T1" fmla="*/ 0 h 5"/>
                <a:gd name="T2" fmla="*/ 2 w 6"/>
                <a:gd name="T3" fmla="*/ 0 h 5"/>
                <a:gd name="T4" fmla="*/ 5 w 6"/>
                <a:gd name="T5" fmla="*/ 2 h 5"/>
                <a:gd name="T6" fmla="*/ 4 w 6"/>
                <a:gd name="T7" fmla="*/ 2 h 5"/>
                <a:gd name="T8" fmla="*/ 6 w 6"/>
                <a:gd name="T9" fmla="*/ 4 h 5"/>
                <a:gd name="T10" fmla="*/ 6 w 6"/>
                <a:gd name="T11" fmla="*/ 4 h 5"/>
                <a:gd name="T12" fmla="*/ 2 w 6"/>
                <a:gd name="T13" fmla="*/ 5 h 5"/>
                <a:gd name="T14" fmla="*/ 0 w 6"/>
                <a:gd name="T15" fmla="*/ 4 h 5"/>
                <a:gd name="T16" fmla="*/ 2 w 6"/>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5">
                  <a:moveTo>
                    <a:pt x="2" y="0"/>
                  </a:moveTo>
                  <a:lnTo>
                    <a:pt x="2" y="0"/>
                  </a:lnTo>
                  <a:lnTo>
                    <a:pt x="5" y="2"/>
                  </a:lnTo>
                  <a:lnTo>
                    <a:pt x="4" y="2"/>
                  </a:lnTo>
                  <a:cubicBezTo>
                    <a:pt x="5" y="3"/>
                    <a:pt x="5" y="4"/>
                    <a:pt x="6" y="4"/>
                  </a:cubicBezTo>
                  <a:lnTo>
                    <a:pt x="6" y="4"/>
                  </a:lnTo>
                  <a:cubicBezTo>
                    <a:pt x="4" y="4"/>
                    <a:pt x="3" y="5"/>
                    <a:pt x="2" y="5"/>
                  </a:cubicBezTo>
                  <a:lnTo>
                    <a:pt x="0" y="4"/>
                  </a:lnTo>
                  <a:cubicBezTo>
                    <a:pt x="1" y="3"/>
                    <a:pt x="1" y="1"/>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42" name="Freeform 1268"/>
            <p:cNvSpPr>
              <a:spLocks/>
            </p:cNvSpPr>
            <p:nvPr userDrawn="1"/>
          </p:nvSpPr>
          <p:spPr bwMode="auto">
            <a:xfrm>
              <a:off x="316" y="191"/>
              <a:ext cx="3" cy="3"/>
            </a:xfrm>
            <a:custGeom>
              <a:avLst/>
              <a:gdLst>
                <a:gd name="T0" fmla="*/ 3 w 7"/>
                <a:gd name="T1" fmla="*/ 0 h 8"/>
                <a:gd name="T2" fmla="*/ 3 w 7"/>
                <a:gd name="T3" fmla="*/ 0 h 8"/>
                <a:gd name="T4" fmla="*/ 7 w 7"/>
                <a:gd name="T5" fmla="*/ 4 h 8"/>
                <a:gd name="T6" fmla="*/ 5 w 7"/>
                <a:gd name="T7" fmla="*/ 8 h 8"/>
                <a:gd name="T8" fmla="*/ 0 w 7"/>
                <a:gd name="T9" fmla="*/ 5 h 8"/>
                <a:gd name="T10" fmla="*/ 3 w 7"/>
                <a:gd name="T11" fmla="*/ 0 h 8"/>
              </a:gdLst>
              <a:ahLst/>
              <a:cxnLst>
                <a:cxn ang="0">
                  <a:pos x="T0" y="T1"/>
                </a:cxn>
                <a:cxn ang="0">
                  <a:pos x="T2" y="T3"/>
                </a:cxn>
                <a:cxn ang="0">
                  <a:pos x="T4" y="T5"/>
                </a:cxn>
                <a:cxn ang="0">
                  <a:pos x="T6" y="T7"/>
                </a:cxn>
                <a:cxn ang="0">
                  <a:pos x="T8" y="T9"/>
                </a:cxn>
                <a:cxn ang="0">
                  <a:pos x="T10" y="T11"/>
                </a:cxn>
              </a:cxnLst>
              <a:rect l="0" t="0" r="r" b="b"/>
              <a:pathLst>
                <a:path w="7" h="8">
                  <a:moveTo>
                    <a:pt x="3" y="0"/>
                  </a:moveTo>
                  <a:lnTo>
                    <a:pt x="3" y="0"/>
                  </a:lnTo>
                  <a:cubicBezTo>
                    <a:pt x="4" y="2"/>
                    <a:pt x="6" y="3"/>
                    <a:pt x="7" y="4"/>
                  </a:cubicBezTo>
                  <a:cubicBezTo>
                    <a:pt x="7" y="6"/>
                    <a:pt x="6" y="7"/>
                    <a:pt x="5" y="8"/>
                  </a:cubicBezTo>
                  <a:cubicBezTo>
                    <a:pt x="3" y="7"/>
                    <a:pt x="2" y="6"/>
                    <a:pt x="0" y="5"/>
                  </a:cubicBezTo>
                  <a:cubicBezTo>
                    <a:pt x="1" y="4"/>
                    <a:pt x="2" y="2"/>
                    <a:pt x="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43" name="Freeform 1269"/>
            <p:cNvSpPr>
              <a:spLocks/>
            </p:cNvSpPr>
            <p:nvPr userDrawn="1"/>
          </p:nvSpPr>
          <p:spPr bwMode="auto">
            <a:xfrm>
              <a:off x="328" y="184"/>
              <a:ext cx="1" cy="2"/>
            </a:xfrm>
            <a:custGeom>
              <a:avLst/>
              <a:gdLst>
                <a:gd name="T0" fmla="*/ 1 w 2"/>
                <a:gd name="T1" fmla="*/ 0 h 3"/>
                <a:gd name="T2" fmla="*/ 1 w 2"/>
                <a:gd name="T3" fmla="*/ 0 h 3"/>
                <a:gd name="T4" fmla="*/ 2 w 2"/>
                <a:gd name="T5" fmla="*/ 3 h 3"/>
                <a:gd name="T6" fmla="*/ 0 w 2"/>
                <a:gd name="T7" fmla="*/ 3 h 3"/>
                <a:gd name="T8" fmla="*/ 0 w 2"/>
                <a:gd name="T9" fmla="*/ 1 h 3"/>
                <a:gd name="T10" fmla="*/ 1 w 2"/>
                <a:gd name="T11" fmla="*/ 0 h 3"/>
              </a:gdLst>
              <a:ahLst/>
              <a:cxnLst>
                <a:cxn ang="0">
                  <a:pos x="T0" y="T1"/>
                </a:cxn>
                <a:cxn ang="0">
                  <a:pos x="T2" y="T3"/>
                </a:cxn>
                <a:cxn ang="0">
                  <a:pos x="T4" y="T5"/>
                </a:cxn>
                <a:cxn ang="0">
                  <a:pos x="T6" y="T7"/>
                </a:cxn>
                <a:cxn ang="0">
                  <a:pos x="T8" y="T9"/>
                </a:cxn>
                <a:cxn ang="0">
                  <a:pos x="T10" y="T11"/>
                </a:cxn>
              </a:cxnLst>
              <a:rect l="0" t="0" r="r" b="b"/>
              <a:pathLst>
                <a:path w="2" h="3">
                  <a:moveTo>
                    <a:pt x="1" y="0"/>
                  </a:moveTo>
                  <a:lnTo>
                    <a:pt x="1" y="0"/>
                  </a:lnTo>
                  <a:lnTo>
                    <a:pt x="2" y="3"/>
                  </a:lnTo>
                  <a:lnTo>
                    <a:pt x="0" y="3"/>
                  </a:lnTo>
                  <a:lnTo>
                    <a:pt x="0" y="1"/>
                  </a:lnTo>
                  <a:lnTo>
                    <a:pt x="1"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44" name="Freeform 1270"/>
            <p:cNvSpPr>
              <a:spLocks/>
            </p:cNvSpPr>
            <p:nvPr userDrawn="1"/>
          </p:nvSpPr>
          <p:spPr bwMode="auto">
            <a:xfrm>
              <a:off x="328" y="182"/>
              <a:ext cx="0" cy="2"/>
            </a:xfrm>
            <a:custGeom>
              <a:avLst/>
              <a:gdLst>
                <a:gd name="T0" fmla="*/ 2 w 2"/>
                <a:gd name="T1" fmla="*/ 0 h 3"/>
                <a:gd name="T2" fmla="*/ 2 w 2"/>
                <a:gd name="T3" fmla="*/ 0 h 3"/>
                <a:gd name="T4" fmla="*/ 2 w 2"/>
                <a:gd name="T5" fmla="*/ 3 h 3"/>
                <a:gd name="T6" fmla="*/ 1 w 2"/>
                <a:gd name="T7" fmla="*/ 3 h 3"/>
                <a:gd name="T8" fmla="*/ 0 w 2"/>
                <a:gd name="T9" fmla="*/ 1 h 3"/>
                <a:gd name="T10" fmla="*/ 2 w 2"/>
                <a:gd name="T11" fmla="*/ 0 h 3"/>
              </a:gdLst>
              <a:ahLst/>
              <a:cxnLst>
                <a:cxn ang="0">
                  <a:pos x="T0" y="T1"/>
                </a:cxn>
                <a:cxn ang="0">
                  <a:pos x="T2" y="T3"/>
                </a:cxn>
                <a:cxn ang="0">
                  <a:pos x="T4" y="T5"/>
                </a:cxn>
                <a:cxn ang="0">
                  <a:pos x="T6" y="T7"/>
                </a:cxn>
                <a:cxn ang="0">
                  <a:pos x="T8" y="T9"/>
                </a:cxn>
                <a:cxn ang="0">
                  <a:pos x="T10" y="T11"/>
                </a:cxn>
              </a:cxnLst>
              <a:rect l="0" t="0" r="r" b="b"/>
              <a:pathLst>
                <a:path w="2" h="3">
                  <a:moveTo>
                    <a:pt x="2" y="0"/>
                  </a:moveTo>
                  <a:lnTo>
                    <a:pt x="2" y="0"/>
                  </a:lnTo>
                  <a:lnTo>
                    <a:pt x="2" y="3"/>
                  </a:lnTo>
                  <a:lnTo>
                    <a:pt x="1" y="3"/>
                  </a:lnTo>
                  <a:lnTo>
                    <a:pt x="0" y="1"/>
                  </a:lnTo>
                  <a:lnTo>
                    <a:pt x="2"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45" name="Freeform 1271"/>
            <p:cNvSpPr>
              <a:spLocks/>
            </p:cNvSpPr>
            <p:nvPr userDrawn="1"/>
          </p:nvSpPr>
          <p:spPr bwMode="auto">
            <a:xfrm>
              <a:off x="328" y="181"/>
              <a:ext cx="0" cy="1"/>
            </a:xfrm>
            <a:custGeom>
              <a:avLst/>
              <a:gdLst>
                <a:gd name="T0" fmla="*/ 2 w 2"/>
                <a:gd name="T1" fmla="*/ 0 h 3"/>
                <a:gd name="T2" fmla="*/ 2 w 2"/>
                <a:gd name="T3" fmla="*/ 0 h 3"/>
                <a:gd name="T4" fmla="*/ 2 w 2"/>
                <a:gd name="T5" fmla="*/ 3 h 3"/>
                <a:gd name="T6" fmla="*/ 0 w 2"/>
                <a:gd name="T7" fmla="*/ 3 h 3"/>
                <a:gd name="T8" fmla="*/ 0 w 2"/>
                <a:gd name="T9" fmla="*/ 1 h 3"/>
                <a:gd name="T10" fmla="*/ 2 w 2"/>
                <a:gd name="T11" fmla="*/ 0 h 3"/>
              </a:gdLst>
              <a:ahLst/>
              <a:cxnLst>
                <a:cxn ang="0">
                  <a:pos x="T0" y="T1"/>
                </a:cxn>
                <a:cxn ang="0">
                  <a:pos x="T2" y="T3"/>
                </a:cxn>
                <a:cxn ang="0">
                  <a:pos x="T4" y="T5"/>
                </a:cxn>
                <a:cxn ang="0">
                  <a:pos x="T6" y="T7"/>
                </a:cxn>
                <a:cxn ang="0">
                  <a:pos x="T8" y="T9"/>
                </a:cxn>
                <a:cxn ang="0">
                  <a:pos x="T10" y="T11"/>
                </a:cxn>
              </a:cxnLst>
              <a:rect l="0" t="0" r="r" b="b"/>
              <a:pathLst>
                <a:path w="2" h="3">
                  <a:moveTo>
                    <a:pt x="2" y="0"/>
                  </a:moveTo>
                  <a:lnTo>
                    <a:pt x="2" y="0"/>
                  </a:lnTo>
                  <a:lnTo>
                    <a:pt x="2" y="3"/>
                  </a:lnTo>
                  <a:lnTo>
                    <a:pt x="0" y="3"/>
                  </a:lnTo>
                  <a:lnTo>
                    <a:pt x="0" y="1"/>
                  </a:lnTo>
                  <a:lnTo>
                    <a:pt x="2"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46" name="Freeform 1272"/>
            <p:cNvSpPr>
              <a:spLocks/>
            </p:cNvSpPr>
            <p:nvPr userDrawn="1"/>
          </p:nvSpPr>
          <p:spPr bwMode="auto">
            <a:xfrm>
              <a:off x="327" y="179"/>
              <a:ext cx="1" cy="1"/>
            </a:xfrm>
            <a:custGeom>
              <a:avLst/>
              <a:gdLst>
                <a:gd name="T0" fmla="*/ 3 w 3"/>
                <a:gd name="T1" fmla="*/ 0 h 3"/>
                <a:gd name="T2" fmla="*/ 3 w 3"/>
                <a:gd name="T3" fmla="*/ 0 h 3"/>
                <a:gd name="T4" fmla="*/ 3 w 3"/>
                <a:gd name="T5" fmla="*/ 2 h 3"/>
                <a:gd name="T6" fmla="*/ 0 w 3"/>
                <a:gd name="T7" fmla="*/ 3 h 3"/>
                <a:gd name="T8" fmla="*/ 0 w 3"/>
                <a:gd name="T9" fmla="*/ 1 h 3"/>
                <a:gd name="T10" fmla="*/ 3 w 3"/>
                <a:gd name="T11" fmla="*/ 0 h 3"/>
              </a:gdLst>
              <a:ahLst/>
              <a:cxnLst>
                <a:cxn ang="0">
                  <a:pos x="T0" y="T1"/>
                </a:cxn>
                <a:cxn ang="0">
                  <a:pos x="T2" y="T3"/>
                </a:cxn>
                <a:cxn ang="0">
                  <a:pos x="T4" y="T5"/>
                </a:cxn>
                <a:cxn ang="0">
                  <a:pos x="T6" y="T7"/>
                </a:cxn>
                <a:cxn ang="0">
                  <a:pos x="T8" y="T9"/>
                </a:cxn>
                <a:cxn ang="0">
                  <a:pos x="T10" y="T11"/>
                </a:cxn>
              </a:cxnLst>
              <a:rect l="0" t="0" r="r" b="b"/>
              <a:pathLst>
                <a:path w="3" h="3">
                  <a:moveTo>
                    <a:pt x="3" y="0"/>
                  </a:moveTo>
                  <a:lnTo>
                    <a:pt x="3" y="0"/>
                  </a:lnTo>
                  <a:lnTo>
                    <a:pt x="3" y="2"/>
                  </a:lnTo>
                  <a:lnTo>
                    <a:pt x="0" y="3"/>
                  </a:lnTo>
                  <a:lnTo>
                    <a:pt x="0" y="1"/>
                  </a:lnTo>
                  <a:lnTo>
                    <a:pt x="3"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47" name="Freeform 1273"/>
            <p:cNvSpPr>
              <a:spLocks/>
            </p:cNvSpPr>
            <p:nvPr userDrawn="1"/>
          </p:nvSpPr>
          <p:spPr bwMode="auto">
            <a:xfrm>
              <a:off x="327" y="177"/>
              <a:ext cx="1" cy="1"/>
            </a:xfrm>
            <a:custGeom>
              <a:avLst/>
              <a:gdLst>
                <a:gd name="T0" fmla="*/ 3 w 3"/>
                <a:gd name="T1" fmla="*/ 0 h 3"/>
                <a:gd name="T2" fmla="*/ 3 w 3"/>
                <a:gd name="T3" fmla="*/ 0 h 3"/>
                <a:gd name="T4" fmla="*/ 3 w 3"/>
                <a:gd name="T5" fmla="*/ 2 h 3"/>
                <a:gd name="T6" fmla="*/ 0 w 3"/>
                <a:gd name="T7" fmla="*/ 3 h 3"/>
                <a:gd name="T8" fmla="*/ 0 w 3"/>
                <a:gd name="T9" fmla="*/ 1 h 3"/>
                <a:gd name="T10" fmla="*/ 3 w 3"/>
                <a:gd name="T11" fmla="*/ 0 h 3"/>
              </a:gdLst>
              <a:ahLst/>
              <a:cxnLst>
                <a:cxn ang="0">
                  <a:pos x="T0" y="T1"/>
                </a:cxn>
                <a:cxn ang="0">
                  <a:pos x="T2" y="T3"/>
                </a:cxn>
                <a:cxn ang="0">
                  <a:pos x="T4" y="T5"/>
                </a:cxn>
                <a:cxn ang="0">
                  <a:pos x="T6" y="T7"/>
                </a:cxn>
                <a:cxn ang="0">
                  <a:pos x="T8" y="T9"/>
                </a:cxn>
                <a:cxn ang="0">
                  <a:pos x="T10" y="T11"/>
                </a:cxn>
              </a:cxnLst>
              <a:rect l="0" t="0" r="r" b="b"/>
              <a:pathLst>
                <a:path w="3" h="3">
                  <a:moveTo>
                    <a:pt x="3" y="0"/>
                  </a:moveTo>
                  <a:lnTo>
                    <a:pt x="3" y="0"/>
                  </a:lnTo>
                  <a:lnTo>
                    <a:pt x="3" y="2"/>
                  </a:lnTo>
                  <a:lnTo>
                    <a:pt x="0" y="3"/>
                  </a:lnTo>
                  <a:lnTo>
                    <a:pt x="0" y="1"/>
                  </a:lnTo>
                  <a:lnTo>
                    <a:pt x="3"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48" name="Freeform 1274"/>
            <p:cNvSpPr>
              <a:spLocks/>
            </p:cNvSpPr>
            <p:nvPr userDrawn="1"/>
          </p:nvSpPr>
          <p:spPr bwMode="auto">
            <a:xfrm>
              <a:off x="327" y="176"/>
              <a:ext cx="1" cy="0"/>
            </a:xfrm>
            <a:custGeom>
              <a:avLst/>
              <a:gdLst>
                <a:gd name="T0" fmla="*/ 3 w 4"/>
                <a:gd name="T1" fmla="*/ 0 h 2"/>
                <a:gd name="T2" fmla="*/ 3 w 4"/>
                <a:gd name="T3" fmla="*/ 0 h 2"/>
                <a:gd name="T4" fmla="*/ 4 w 4"/>
                <a:gd name="T5" fmla="*/ 1 h 2"/>
                <a:gd name="T6" fmla="*/ 0 w 4"/>
                <a:gd name="T7" fmla="*/ 2 h 2"/>
                <a:gd name="T8" fmla="*/ 0 w 4"/>
                <a:gd name="T9" fmla="*/ 0 h 2"/>
                <a:gd name="T10" fmla="*/ 3 w 4"/>
                <a:gd name="T11" fmla="*/ 0 h 2"/>
              </a:gdLst>
              <a:ahLst/>
              <a:cxnLst>
                <a:cxn ang="0">
                  <a:pos x="T0" y="T1"/>
                </a:cxn>
                <a:cxn ang="0">
                  <a:pos x="T2" y="T3"/>
                </a:cxn>
                <a:cxn ang="0">
                  <a:pos x="T4" y="T5"/>
                </a:cxn>
                <a:cxn ang="0">
                  <a:pos x="T6" y="T7"/>
                </a:cxn>
                <a:cxn ang="0">
                  <a:pos x="T8" y="T9"/>
                </a:cxn>
                <a:cxn ang="0">
                  <a:pos x="T10" y="T11"/>
                </a:cxn>
              </a:cxnLst>
              <a:rect l="0" t="0" r="r" b="b"/>
              <a:pathLst>
                <a:path w="4" h="2">
                  <a:moveTo>
                    <a:pt x="3" y="0"/>
                  </a:moveTo>
                  <a:lnTo>
                    <a:pt x="3" y="0"/>
                  </a:lnTo>
                  <a:lnTo>
                    <a:pt x="4" y="1"/>
                  </a:lnTo>
                  <a:lnTo>
                    <a:pt x="0" y="2"/>
                  </a:lnTo>
                  <a:lnTo>
                    <a:pt x="0" y="0"/>
                  </a:lnTo>
                  <a:lnTo>
                    <a:pt x="3"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49" name="Freeform 1275"/>
            <p:cNvSpPr>
              <a:spLocks/>
            </p:cNvSpPr>
            <p:nvPr userDrawn="1"/>
          </p:nvSpPr>
          <p:spPr bwMode="auto">
            <a:xfrm>
              <a:off x="327" y="174"/>
              <a:ext cx="1" cy="1"/>
            </a:xfrm>
            <a:custGeom>
              <a:avLst/>
              <a:gdLst>
                <a:gd name="T0" fmla="*/ 3 w 3"/>
                <a:gd name="T1" fmla="*/ 0 h 2"/>
                <a:gd name="T2" fmla="*/ 3 w 3"/>
                <a:gd name="T3" fmla="*/ 0 h 2"/>
                <a:gd name="T4" fmla="*/ 3 w 3"/>
                <a:gd name="T5" fmla="*/ 1 h 2"/>
                <a:gd name="T6" fmla="*/ 0 w 3"/>
                <a:gd name="T7" fmla="*/ 2 h 2"/>
                <a:gd name="T8" fmla="*/ 0 w 3"/>
                <a:gd name="T9" fmla="*/ 0 h 2"/>
                <a:gd name="T10" fmla="*/ 3 w 3"/>
                <a:gd name="T11" fmla="*/ 0 h 2"/>
              </a:gdLst>
              <a:ahLst/>
              <a:cxnLst>
                <a:cxn ang="0">
                  <a:pos x="T0" y="T1"/>
                </a:cxn>
                <a:cxn ang="0">
                  <a:pos x="T2" y="T3"/>
                </a:cxn>
                <a:cxn ang="0">
                  <a:pos x="T4" y="T5"/>
                </a:cxn>
                <a:cxn ang="0">
                  <a:pos x="T6" y="T7"/>
                </a:cxn>
                <a:cxn ang="0">
                  <a:pos x="T8" y="T9"/>
                </a:cxn>
                <a:cxn ang="0">
                  <a:pos x="T10" y="T11"/>
                </a:cxn>
              </a:cxnLst>
              <a:rect l="0" t="0" r="r" b="b"/>
              <a:pathLst>
                <a:path w="3" h="2">
                  <a:moveTo>
                    <a:pt x="3" y="0"/>
                  </a:moveTo>
                  <a:lnTo>
                    <a:pt x="3" y="0"/>
                  </a:lnTo>
                  <a:lnTo>
                    <a:pt x="3" y="1"/>
                  </a:lnTo>
                  <a:lnTo>
                    <a:pt x="0" y="2"/>
                  </a:lnTo>
                  <a:lnTo>
                    <a:pt x="0" y="0"/>
                  </a:lnTo>
                  <a:lnTo>
                    <a:pt x="3"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50" name="Freeform 1276"/>
            <p:cNvSpPr>
              <a:spLocks/>
            </p:cNvSpPr>
            <p:nvPr userDrawn="1"/>
          </p:nvSpPr>
          <p:spPr bwMode="auto">
            <a:xfrm>
              <a:off x="329" y="198"/>
              <a:ext cx="1" cy="1"/>
            </a:xfrm>
            <a:custGeom>
              <a:avLst/>
              <a:gdLst>
                <a:gd name="T0" fmla="*/ 1 w 1"/>
                <a:gd name="T1" fmla="*/ 1 h 1"/>
                <a:gd name="T2" fmla="*/ 1 w 1"/>
                <a:gd name="T3" fmla="*/ 1 h 1"/>
                <a:gd name="T4" fmla="*/ 0 w 1"/>
                <a:gd name="T5" fmla="*/ 0 h 1"/>
                <a:gd name="T6" fmla="*/ 1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cubicBezTo>
                    <a:pt x="1" y="0"/>
                    <a:pt x="0" y="0"/>
                    <a:pt x="0" y="0"/>
                  </a:cubicBezTo>
                  <a:lnTo>
                    <a:pt x="1" y="0"/>
                  </a:lnTo>
                  <a:cubicBezTo>
                    <a:pt x="1" y="0"/>
                    <a:pt x="1" y="0"/>
                    <a:pt x="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51" name="Freeform 1277"/>
            <p:cNvSpPr>
              <a:spLocks/>
            </p:cNvSpPr>
            <p:nvPr userDrawn="1"/>
          </p:nvSpPr>
          <p:spPr bwMode="auto">
            <a:xfrm>
              <a:off x="329" y="199"/>
              <a:ext cx="1" cy="1"/>
            </a:xfrm>
            <a:custGeom>
              <a:avLst/>
              <a:gdLst>
                <a:gd name="T0" fmla="*/ 0 w 2"/>
                <a:gd name="T1" fmla="*/ 2 h 2"/>
                <a:gd name="T2" fmla="*/ 0 w 2"/>
                <a:gd name="T3" fmla="*/ 2 h 2"/>
                <a:gd name="T4" fmla="*/ 1 w 2"/>
                <a:gd name="T5" fmla="*/ 0 h 2"/>
                <a:gd name="T6" fmla="*/ 2 w 2"/>
                <a:gd name="T7" fmla="*/ 2 h 2"/>
                <a:gd name="T8" fmla="*/ 0 w 2"/>
                <a:gd name="T9" fmla="*/ 2 h 2"/>
              </a:gdLst>
              <a:ahLst/>
              <a:cxnLst>
                <a:cxn ang="0">
                  <a:pos x="T0" y="T1"/>
                </a:cxn>
                <a:cxn ang="0">
                  <a:pos x="T2" y="T3"/>
                </a:cxn>
                <a:cxn ang="0">
                  <a:pos x="T4" y="T5"/>
                </a:cxn>
                <a:cxn ang="0">
                  <a:pos x="T6" y="T7"/>
                </a:cxn>
                <a:cxn ang="0">
                  <a:pos x="T8" y="T9"/>
                </a:cxn>
              </a:cxnLst>
              <a:rect l="0" t="0" r="r" b="b"/>
              <a:pathLst>
                <a:path w="2" h="2">
                  <a:moveTo>
                    <a:pt x="0" y="2"/>
                  </a:moveTo>
                  <a:lnTo>
                    <a:pt x="0" y="2"/>
                  </a:lnTo>
                  <a:cubicBezTo>
                    <a:pt x="0" y="1"/>
                    <a:pt x="1" y="1"/>
                    <a:pt x="1" y="0"/>
                  </a:cubicBezTo>
                  <a:cubicBezTo>
                    <a:pt x="1" y="1"/>
                    <a:pt x="1" y="1"/>
                    <a:pt x="2" y="2"/>
                  </a:cubicBezTo>
                  <a:lnTo>
                    <a:pt x="0" y="2"/>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52" name="Freeform 1278"/>
            <p:cNvSpPr>
              <a:spLocks/>
            </p:cNvSpPr>
            <p:nvPr userDrawn="1"/>
          </p:nvSpPr>
          <p:spPr bwMode="auto">
            <a:xfrm>
              <a:off x="327" y="198"/>
              <a:ext cx="1" cy="1"/>
            </a:xfrm>
            <a:custGeom>
              <a:avLst/>
              <a:gdLst>
                <a:gd name="T0" fmla="*/ 1 w 2"/>
                <a:gd name="T1" fmla="*/ 1 h 1"/>
                <a:gd name="T2" fmla="*/ 1 w 2"/>
                <a:gd name="T3" fmla="*/ 1 h 1"/>
                <a:gd name="T4" fmla="*/ 0 w 2"/>
                <a:gd name="T5" fmla="*/ 0 h 1"/>
                <a:gd name="T6" fmla="*/ 2 w 2"/>
                <a:gd name="T7" fmla="*/ 0 h 1"/>
                <a:gd name="T8" fmla="*/ 1 w 2"/>
                <a:gd name="T9" fmla="*/ 1 h 1"/>
              </a:gdLst>
              <a:ahLst/>
              <a:cxnLst>
                <a:cxn ang="0">
                  <a:pos x="T0" y="T1"/>
                </a:cxn>
                <a:cxn ang="0">
                  <a:pos x="T2" y="T3"/>
                </a:cxn>
                <a:cxn ang="0">
                  <a:pos x="T4" y="T5"/>
                </a:cxn>
                <a:cxn ang="0">
                  <a:pos x="T6" y="T7"/>
                </a:cxn>
                <a:cxn ang="0">
                  <a:pos x="T8" y="T9"/>
                </a:cxn>
              </a:cxnLst>
              <a:rect l="0" t="0" r="r" b="b"/>
              <a:pathLst>
                <a:path w="2" h="1">
                  <a:moveTo>
                    <a:pt x="1" y="1"/>
                  </a:moveTo>
                  <a:lnTo>
                    <a:pt x="1" y="1"/>
                  </a:lnTo>
                  <a:cubicBezTo>
                    <a:pt x="1" y="1"/>
                    <a:pt x="1" y="0"/>
                    <a:pt x="0" y="0"/>
                  </a:cubicBezTo>
                  <a:lnTo>
                    <a:pt x="2" y="0"/>
                  </a:lnTo>
                  <a:cubicBezTo>
                    <a:pt x="1" y="0"/>
                    <a:pt x="1" y="1"/>
                    <a:pt x="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53" name="Freeform 1279"/>
            <p:cNvSpPr>
              <a:spLocks/>
            </p:cNvSpPr>
            <p:nvPr userDrawn="1"/>
          </p:nvSpPr>
          <p:spPr bwMode="auto">
            <a:xfrm>
              <a:off x="327" y="200"/>
              <a:ext cx="1" cy="0"/>
            </a:xfrm>
            <a:custGeom>
              <a:avLst/>
              <a:gdLst>
                <a:gd name="T0" fmla="*/ 0 w 1"/>
                <a:gd name="T1" fmla="*/ 1 h 1"/>
                <a:gd name="T2" fmla="*/ 0 w 1"/>
                <a:gd name="T3" fmla="*/ 1 h 1"/>
                <a:gd name="T4" fmla="*/ 0 w 1"/>
                <a:gd name="T5" fmla="*/ 0 h 1"/>
                <a:gd name="T6" fmla="*/ 1 w 1"/>
                <a:gd name="T7" fmla="*/ 1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cubicBezTo>
                    <a:pt x="0" y="1"/>
                    <a:pt x="0" y="0"/>
                    <a:pt x="0" y="0"/>
                  </a:cubicBezTo>
                  <a:cubicBezTo>
                    <a:pt x="0" y="0"/>
                    <a:pt x="1" y="1"/>
                    <a:pt x="1" y="1"/>
                  </a:cubicBez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54" name="Freeform 1280"/>
            <p:cNvSpPr>
              <a:spLocks/>
            </p:cNvSpPr>
            <p:nvPr userDrawn="1"/>
          </p:nvSpPr>
          <p:spPr bwMode="auto">
            <a:xfrm>
              <a:off x="324" y="198"/>
              <a:ext cx="1" cy="1"/>
            </a:xfrm>
            <a:custGeom>
              <a:avLst/>
              <a:gdLst>
                <a:gd name="T0" fmla="*/ 1 w 1"/>
                <a:gd name="T1" fmla="*/ 1 h 1"/>
                <a:gd name="T2" fmla="*/ 1 w 1"/>
                <a:gd name="T3" fmla="*/ 1 h 1"/>
                <a:gd name="T4" fmla="*/ 0 w 1"/>
                <a:gd name="T5" fmla="*/ 0 h 1"/>
                <a:gd name="T6" fmla="*/ 1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cubicBezTo>
                    <a:pt x="1" y="1"/>
                    <a:pt x="1" y="1"/>
                    <a:pt x="0" y="0"/>
                  </a:cubicBezTo>
                  <a:lnTo>
                    <a:pt x="1" y="0"/>
                  </a:lnTo>
                  <a:cubicBezTo>
                    <a:pt x="1" y="1"/>
                    <a:pt x="1" y="1"/>
                    <a:pt x="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55" name="Freeform 1281"/>
            <p:cNvSpPr>
              <a:spLocks/>
            </p:cNvSpPr>
            <p:nvPr userDrawn="1"/>
          </p:nvSpPr>
          <p:spPr bwMode="auto">
            <a:xfrm>
              <a:off x="325" y="200"/>
              <a:ext cx="0" cy="0"/>
            </a:xfrm>
            <a:custGeom>
              <a:avLst/>
              <a:gdLst>
                <a:gd name="T0" fmla="*/ 0 w 1"/>
                <a:gd name="T1" fmla="*/ 1 h 1"/>
                <a:gd name="T2" fmla="*/ 0 w 1"/>
                <a:gd name="T3" fmla="*/ 1 h 1"/>
                <a:gd name="T4" fmla="*/ 0 w 1"/>
                <a:gd name="T5" fmla="*/ 0 h 1"/>
                <a:gd name="T6" fmla="*/ 1 w 1"/>
                <a:gd name="T7" fmla="*/ 1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cubicBezTo>
                    <a:pt x="0" y="1"/>
                    <a:pt x="0" y="1"/>
                    <a:pt x="0" y="0"/>
                  </a:cubicBezTo>
                  <a:cubicBezTo>
                    <a:pt x="0" y="1"/>
                    <a:pt x="1" y="1"/>
                    <a:pt x="1" y="1"/>
                  </a:cubicBez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56" name="Freeform 1282"/>
            <p:cNvSpPr>
              <a:spLocks/>
            </p:cNvSpPr>
            <p:nvPr userDrawn="1"/>
          </p:nvSpPr>
          <p:spPr bwMode="auto">
            <a:xfrm>
              <a:off x="322" y="199"/>
              <a:ext cx="1" cy="0"/>
            </a:xfrm>
            <a:custGeom>
              <a:avLst/>
              <a:gdLst>
                <a:gd name="T0" fmla="*/ 1 w 2"/>
                <a:gd name="T1" fmla="*/ 1 h 1"/>
                <a:gd name="T2" fmla="*/ 1 w 2"/>
                <a:gd name="T3" fmla="*/ 1 h 1"/>
                <a:gd name="T4" fmla="*/ 0 w 2"/>
                <a:gd name="T5" fmla="*/ 0 h 1"/>
                <a:gd name="T6" fmla="*/ 2 w 2"/>
                <a:gd name="T7" fmla="*/ 0 h 1"/>
                <a:gd name="T8" fmla="*/ 1 w 2"/>
                <a:gd name="T9" fmla="*/ 1 h 1"/>
              </a:gdLst>
              <a:ahLst/>
              <a:cxnLst>
                <a:cxn ang="0">
                  <a:pos x="T0" y="T1"/>
                </a:cxn>
                <a:cxn ang="0">
                  <a:pos x="T2" y="T3"/>
                </a:cxn>
                <a:cxn ang="0">
                  <a:pos x="T4" y="T5"/>
                </a:cxn>
                <a:cxn ang="0">
                  <a:pos x="T6" y="T7"/>
                </a:cxn>
                <a:cxn ang="0">
                  <a:pos x="T8" y="T9"/>
                </a:cxn>
              </a:cxnLst>
              <a:rect l="0" t="0" r="r" b="b"/>
              <a:pathLst>
                <a:path w="2" h="1">
                  <a:moveTo>
                    <a:pt x="1" y="1"/>
                  </a:moveTo>
                  <a:lnTo>
                    <a:pt x="1" y="1"/>
                  </a:lnTo>
                  <a:cubicBezTo>
                    <a:pt x="1" y="1"/>
                    <a:pt x="1" y="0"/>
                    <a:pt x="0" y="0"/>
                  </a:cubicBezTo>
                  <a:lnTo>
                    <a:pt x="2" y="0"/>
                  </a:lnTo>
                  <a:cubicBezTo>
                    <a:pt x="1" y="0"/>
                    <a:pt x="1" y="1"/>
                    <a:pt x="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57" name="Freeform 1283"/>
            <p:cNvSpPr>
              <a:spLocks/>
            </p:cNvSpPr>
            <p:nvPr userDrawn="1"/>
          </p:nvSpPr>
          <p:spPr bwMode="auto">
            <a:xfrm>
              <a:off x="323" y="200"/>
              <a:ext cx="0" cy="0"/>
            </a:xfrm>
            <a:custGeom>
              <a:avLst/>
              <a:gdLst>
                <a:gd name="T0" fmla="*/ 0 w 1"/>
                <a:gd name="T1" fmla="*/ 1 h 1"/>
                <a:gd name="T2" fmla="*/ 0 w 1"/>
                <a:gd name="T3" fmla="*/ 1 h 1"/>
                <a:gd name="T4" fmla="*/ 1 w 1"/>
                <a:gd name="T5" fmla="*/ 0 h 1"/>
                <a:gd name="T6" fmla="*/ 1 w 1"/>
                <a:gd name="T7" fmla="*/ 1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cubicBezTo>
                    <a:pt x="0" y="1"/>
                    <a:pt x="0" y="0"/>
                    <a:pt x="1" y="0"/>
                  </a:cubicBezTo>
                  <a:cubicBezTo>
                    <a:pt x="1" y="0"/>
                    <a:pt x="1" y="0"/>
                    <a:pt x="1" y="1"/>
                  </a:cubicBez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58" name="Freeform 1284"/>
            <p:cNvSpPr>
              <a:spLocks/>
            </p:cNvSpPr>
            <p:nvPr userDrawn="1"/>
          </p:nvSpPr>
          <p:spPr bwMode="auto">
            <a:xfrm>
              <a:off x="320" y="199"/>
              <a:ext cx="1" cy="1"/>
            </a:xfrm>
            <a:custGeom>
              <a:avLst/>
              <a:gdLst>
                <a:gd name="T0" fmla="*/ 1 w 1"/>
                <a:gd name="T1" fmla="*/ 1 h 1"/>
                <a:gd name="T2" fmla="*/ 1 w 1"/>
                <a:gd name="T3" fmla="*/ 1 h 1"/>
                <a:gd name="T4" fmla="*/ 0 w 1"/>
                <a:gd name="T5" fmla="*/ 0 h 1"/>
                <a:gd name="T6" fmla="*/ 1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cubicBezTo>
                    <a:pt x="0" y="1"/>
                    <a:pt x="0" y="1"/>
                    <a:pt x="0" y="0"/>
                  </a:cubicBezTo>
                  <a:lnTo>
                    <a:pt x="1" y="0"/>
                  </a:lnTo>
                  <a:cubicBezTo>
                    <a:pt x="1" y="0"/>
                    <a:pt x="1" y="1"/>
                    <a:pt x="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59" name="Freeform 1285"/>
            <p:cNvSpPr>
              <a:spLocks/>
            </p:cNvSpPr>
            <p:nvPr userDrawn="1"/>
          </p:nvSpPr>
          <p:spPr bwMode="auto">
            <a:xfrm>
              <a:off x="321" y="200"/>
              <a:ext cx="0" cy="0"/>
            </a:xfrm>
            <a:custGeom>
              <a:avLst/>
              <a:gdLst>
                <a:gd name="T0" fmla="*/ 0 w 1"/>
                <a:gd name="T1" fmla="*/ 0 w 1"/>
                <a:gd name="T2" fmla="*/ 0 w 1"/>
                <a:gd name="T3" fmla="*/ 1 w 1"/>
                <a:gd name="T4" fmla="*/ 0 w 1"/>
              </a:gdLst>
              <a:ahLst/>
              <a:cxnLst>
                <a:cxn ang="0">
                  <a:pos x="T0" y="0"/>
                </a:cxn>
                <a:cxn ang="0">
                  <a:pos x="T1" y="0"/>
                </a:cxn>
                <a:cxn ang="0">
                  <a:pos x="T2" y="0"/>
                </a:cxn>
                <a:cxn ang="0">
                  <a:pos x="T3" y="0"/>
                </a:cxn>
                <a:cxn ang="0">
                  <a:pos x="T4" y="0"/>
                </a:cxn>
              </a:cxnLst>
              <a:rect l="0" t="0" r="r" b="b"/>
              <a:pathLst>
                <a:path w="1">
                  <a:moveTo>
                    <a:pt x="0" y="0"/>
                  </a:moveTo>
                  <a:lnTo>
                    <a:pt x="0" y="0"/>
                  </a:lnTo>
                  <a:cubicBezTo>
                    <a:pt x="0" y="0"/>
                    <a:pt x="0" y="0"/>
                    <a:pt x="0" y="0"/>
                  </a:cubicBezTo>
                  <a:cubicBezTo>
                    <a:pt x="0" y="0"/>
                    <a:pt x="0" y="0"/>
                    <a:pt x="1" y="0"/>
                  </a:cubicBez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60" name="Freeform 1286"/>
            <p:cNvSpPr>
              <a:spLocks/>
            </p:cNvSpPr>
            <p:nvPr userDrawn="1"/>
          </p:nvSpPr>
          <p:spPr bwMode="auto">
            <a:xfrm>
              <a:off x="328" y="198"/>
              <a:ext cx="1" cy="2"/>
            </a:xfrm>
            <a:custGeom>
              <a:avLst/>
              <a:gdLst>
                <a:gd name="T0" fmla="*/ 2 w 4"/>
                <a:gd name="T1" fmla="*/ 0 h 3"/>
                <a:gd name="T2" fmla="*/ 2 w 4"/>
                <a:gd name="T3" fmla="*/ 0 h 3"/>
                <a:gd name="T4" fmla="*/ 4 w 4"/>
                <a:gd name="T5" fmla="*/ 2 h 3"/>
                <a:gd name="T6" fmla="*/ 2 w 4"/>
                <a:gd name="T7" fmla="*/ 3 h 3"/>
                <a:gd name="T8" fmla="*/ 0 w 4"/>
                <a:gd name="T9" fmla="*/ 2 h 3"/>
                <a:gd name="T10" fmla="*/ 2 w 4"/>
                <a:gd name="T11" fmla="*/ 0 h 3"/>
              </a:gdLst>
              <a:ahLst/>
              <a:cxnLst>
                <a:cxn ang="0">
                  <a:pos x="T0" y="T1"/>
                </a:cxn>
                <a:cxn ang="0">
                  <a:pos x="T2" y="T3"/>
                </a:cxn>
                <a:cxn ang="0">
                  <a:pos x="T4" y="T5"/>
                </a:cxn>
                <a:cxn ang="0">
                  <a:pos x="T6" y="T7"/>
                </a:cxn>
                <a:cxn ang="0">
                  <a:pos x="T8" y="T9"/>
                </a:cxn>
                <a:cxn ang="0">
                  <a:pos x="T10" y="T11"/>
                </a:cxn>
              </a:cxnLst>
              <a:rect l="0" t="0" r="r" b="b"/>
              <a:pathLst>
                <a:path w="4" h="3">
                  <a:moveTo>
                    <a:pt x="2" y="0"/>
                  </a:moveTo>
                  <a:lnTo>
                    <a:pt x="2" y="0"/>
                  </a:lnTo>
                  <a:cubicBezTo>
                    <a:pt x="3" y="0"/>
                    <a:pt x="4" y="1"/>
                    <a:pt x="4" y="2"/>
                  </a:cubicBezTo>
                  <a:cubicBezTo>
                    <a:pt x="4" y="3"/>
                    <a:pt x="3" y="3"/>
                    <a:pt x="2" y="3"/>
                  </a:cubicBezTo>
                  <a:cubicBezTo>
                    <a:pt x="1" y="3"/>
                    <a:pt x="0" y="3"/>
                    <a:pt x="0" y="2"/>
                  </a:cubicBezTo>
                  <a:cubicBezTo>
                    <a:pt x="0" y="1"/>
                    <a:pt x="1" y="0"/>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61" name="Freeform 1287"/>
            <p:cNvSpPr>
              <a:spLocks/>
            </p:cNvSpPr>
            <p:nvPr userDrawn="1"/>
          </p:nvSpPr>
          <p:spPr bwMode="auto">
            <a:xfrm>
              <a:off x="325" y="199"/>
              <a:ext cx="2" cy="1"/>
            </a:xfrm>
            <a:custGeom>
              <a:avLst/>
              <a:gdLst>
                <a:gd name="T0" fmla="*/ 2 w 3"/>
                <a:gd name="T1" fmla="*/ 0 h 3"/>
                <a:gd name="T2" fmla="*/ 2 w 3"/>
                <a:gd name="T3" fmla="*/ 0 h 3"/>
                <a:gd name="T4" fmla="*/ 3 w 3"/>
                <a:gd name="T5" fmla="*/ 1 h 3"/>
                <a:gd name="T6" fmla="*/ 2 w 3"/>
                <a:gd name="T7" fmla="*/ 3 h 3"/>
                <a:gd name="T8" fmla="*/ 0 w 3"/>
                <a:gd name="T9" fmla="*/ 1 h 3"/>
                <a:gd name="T10" fmla="*/ 2 w 3"/>
                <a:gd name="T11" fmla="*/ 0 h 3"/>
              </a:gdLst>
              <a:ahLst/>
              <a:cxnLst>
                <a:cxn ang="0">
                  <a:pos x="T0" y="T1"/>
                </a:cxn>
                <a:cxn ang="0">
                  <a:pos x="T2" y="T3"/>
                </a:cxn>
                <a:cxn ang="0">
                  <a:pos x="T4" y="T5"/>
                </a:cxn>
                <a:cxn ang="0">
                  <a:pos x="T6" y="T7"/>
                </a:cxn>
                <a:cxn ang="0">
                  <a:pos x="T8" y="T9"/>
                </a:cxn>
                <a:cxn ang="0">
                  <a:pos x="T10" y="T11"/>
                </a:cxn>
              </a:cxnLst>
              <a:rect l="0" t="0" r="r" b="b"/>
              <a:pathLst>
                <a:path w="3" h="3">
                  <a:moveTo>
                    <a:pt x="2" y="0"/>
                  </a:moveTo>
                  <a:lnTo>
                    <a:pt x="2" y="0"/>
                  </a:lnTo>
                  <a:cubicBezTo>
                    <a:pt x="2" y="0"/>
                    <a:pt x="3" y="0"/>
                    <a:pt x="3" y="1"/>
                  </a:cubicBezTo>
                  <a:cubicBezTo>
                    <a:pt x="3" y="2"/>
                    <a:pt x="2" y="3"/>
                    <a:pt x="2" y="3"/>
                  </a:cubicBezTo>
                  <a:cubicBezTo>
                    <a:pt x="1" y="3"/>
                    <a:pt x="0" y="2"/>
                    <a:pt x="0" y="1"/>
                  </a:cubicBezTo>
                  <a:cubicBezTo>
                    <a:pt x="0" y="0"/>
                    <a:pt x="1" y="0"/>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62" name="Freeform 1288"/>
            <p:cNvSpPr>
              <a:spLocks/>
            </p:cNvSpPr>
            <p:nvPr userDrawn="1"/>
          </p:nvSpPr>
          <p:spPr bwMode="auto">
            <a:xfrm>
              <a:off x="323" y="199"/>
              <a:ext cx="1" cy="1"/>
            </a:xfrm>
            <a:custGeom>
              <a:avLst/>
              <a:gdLst>
                <a:gd name="T0" fmla="*/ 2 w 3"/>
                <a:gd name="T1" fmla="*/ 0 h 3"/>
                <a:gd name="T2" fmla="*/ 2 w 3"/>
                <a:gd name="T3" fmla="*/ 0 h 3"/>
                <a:gd name="T4" fmla="*/ 3 w 3"/>
                <a:gd name="T5" fmla="*/ 1 h 3"/>
                <a:gd name="T6" fmla="*/ 2 w 3"/>
                <a:gd name="T7" fmla="*/ 3 h 3"/>
                <a:gd name="T8" fmla="*/ 0 w 3"/>
                <a:gd name="T9" fmla="*/ 1 h 3"/>
                <a:gd name="T10" fmla="*/ 2 w 3"/>
                <a:gd name="T11" fmla="*/ 0 h 3"/>
              </a:gdLst>
              <a:ahLst/>
              <a:cxnLst>
                <a:cxn ang="0">
                  <a:pos x="T0" y="T1"/>
                </a:cxn>
                <a:cxn ang="0">
                  <a:pos x="T2" y="T3"/>
                </a:cxn>
                <a:cxn ang="0">
                  <a:pos x="T4" y="T5"/>
                </a:cxn>
                <a:cxn ang="0">
                  <a:pos x="T6" y="T7"/>
                </a:cxn>
                <a:cxn ang="0">
                  <a:pos x="T8" y="T9"/>
                </a:cxn>
                <a:cxn ang="0">
                  <a:pos x="T10" y="T11"/>
                </a:cxn>
              </a:cxnLst>
              <a:rect l="0" t="0" r="r" b="b"/>
              <a:pathLst>
                <a:path w="3" h="3">
                  <a:moveTo>
                    <a:pt x="2" y="0"/>
                  </a:moveTo>
                  <a:lnTo>
                    <a:pt x="2" y="0"/>
                  </a:lnTo>
                  <a:cubicBezTo>
                    <a:pt x="3" y="0"/>
                    <a:pt x="3" y="1"/>
                    <a:pt x="3" y="1"/>
                  </a:cubicBezTo>
                  <a:cubicBezTo>
                    <a:pt x="3" y="2"/>
                    <a:pt x="3" y="3"/>
                    <a:pt x="2" y="3"/>
                  </a:cubicBezTo>
                  <a:cubicBezTo>
                    <a:pt x="1" y="3"/>
                    <a:pt x="0" y="2"/>
                    <a:pt x="0" y="1"/>
                  </a:cubicBezTo>
                  <a:cubicBezTo>
                    <a:pt x="0" y="1"/>
                    <a:pt x="1" y="0"/>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63" name="Freeform 1289"/>
            <p:cNvSpPr>
              <a:spLocks/>
            </p:cNvSpPr>
            <p:nvPr userDrawn="1"/>
          </p:nvSpPr>
          <p:spPr bwMode="auto">
            <a:xfrm>
              <a:off x="321" y="199"/>
              <a:ext cx="1" cy="1"/>
            </a:xfrm>
            <a:custGeom>
              <a:avLst/>
              <a:gdLst>
                <a:gd name="T0" fmla="*/ 1 w 2"/>
                <a:gd name="T1" fmla="*/ 0 h 3"/>
                <a:gd name="T2" fmla="*/ 1 w 2"/>
                <a:gd name="T3" fmla="*/ 0 h 3"/>
                <a:gd name="T4" fmla="*/ 2 w 2"/>
                <a:gd name="T5" fmla="*/ 1 h 3"/>
                <a:gd name="T6" fmla="*/ 1 w 2"/>
                <a:gd name="T7" fmla="*/ 3 h 3"/>
                <a:gd name="T8" fmla="*/ 0 w 2"/>
                <a:gd name="T9" fmla="*/ 1 h 3"/>
                <a:gd name="T10" fmla="*/ 1 w 2"/>
                <a:gd name="T11" fmla="*/ 0 h 3"/>
              </a:gdLst>
              <a:ahLst/>
              <a:cxnLst>
                <a:cxn ang="0">
                  <a:pos x="T0" y="T1"/>
                </a:cxn>
                <a:cxn ang="0">
                  <a:pos x="T2" y="T3"/>
                </a:cxn>
                <a:cxn ang="0">
                  <a:pos x="T4" y="T5"/>
                </a:cxn>
                <a:cxn ang="0">
                  <a:pos x="T6" y="T7"/>
                </a:cxn>
                <a:cxn ang="0">
                  <a:pos x="T8" y="T9"/>
                </a:cxn>
                <a:cxn ang="0">
                  <a:pos x="T10" y="T11"/>
                </a:cxn>
              </a:cxnLst>
              <a:rect l="0" t="0" r="r" b="b"/>
              <a:pathLst>
                <a:path w="2" h="3">
                  <a:moveTo>
                    <a:pt x="1" y="0"/>
                  </a:moveTo>
                  <a:lnTo>
                    <a:pt x="1" y="0"/>
                  </a:lnTo>
                  <a:cubicBezTo>
                    <a:pt x="2" y="0"/>
                    <a:pt x="2" y="1"/>
                    <a:pt x="2" y="1"/>
                  </a:cubicBezTo>
                  <a:cubicBezTo>
                    <a:pt x="2" y="2"/>
                    <a:pt x="2" y="3"/>
                    <a:pt x="1" y="3"/>
                  </a:cubicBezTo>
                  <a:cubicBezTo>
                    <a:pt x="0" y="3"/>
                    <a:pt x="0" y="2"/>
                    <a:pt x="0" y="1"/>
                  </a:cubicBezTo>
                  <a:cubicBezTo>
                    <a:pt x="0" y="1"/>
                    <a:pt x="0"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64" name="Freeform 1290"/>
            <p:cNvSpPr>
              <a:spLocks/>
            </p:cNvSpPr>
            <p:nvPr userDrawn="1"/>
          </p:nvSpPr>
          <p:spPr bwMode="auto">
            <a:xfrm>
              <a:off x="320" y="200"/>
              <a:ext cx="0" cy="1"/>
            </a:xfrm>
            <a:custGeom>
              <a:avLst/>
              <a:gdLst>
                <a:gd name="T0" fmla="*/ 1 w 2"/>
                <a:gd name="T1" fmla="*/ 0 h 3"/>
                <a:gd name="T2" fmla="*/ 1 w 2"/>
                <a:gd name="T3" fmla="*/ 0 h 3"/>
                <a:gd name="T4" fmla="*/ 2 w 2"/>
                <a:gd name="T5" fmla="*/ 2 h 3"/>
                <a:gd name="T6" fmla="*/ 1 w 2"/>
                <a:gd name="T7" fmla="*/ 3 h 3"/>
                <a:gd name="T8" fmla="*/ 0 w 2"/>
                <a:gd name="T9" fmla="*/ 2 h 3"/>
                <a:gd name="T10" fmla="*/ 1 w 2"/>
                <a:gd name="T11" fmla="*/ 0 h 3"/>
              </a:gdLst>
              <a:ahLst/>
              <a:cxnLst>
                <a:cxn ang="0">
                  <a:pos x="T0" y="T1"/>
                </a:cxn>
                <a:cxn ang="0">
                  <a:pos x="T2" y="T3"/>
                </a:cxn>
                <a:cxn ang="0">
                  <a:pos x="T4" y="T5"/>
                </a:cxn>
                <a:cxn ang="0">
                  <a:pos x="T6" y="T7"/>
                </a:cxn>
                <a:cxn ang="0">
                  <a:pos x="T8" y="T9"/>
                </a:cxn>
                <a:cxn ang="0">
                  <a:pos x="T10" y="T11"/>
                </a:cxn>
              </a:cxnLst>
              <a:rect l="0" t="0" r="r" b="b"/>
              <a:pathLst>
                <a:path w="2" h="3">
                  <a:moveTo>
                    <a:pt x="1" y="0"/>
                  </a:moveTo>
                  <a:lnTo>
                    <a:pt x="1" y="0"/>
                  </a:lnTo>
                  <a:cubicBezTo>
                    <a:pt x="1" y="0"/>
                    <a:pt x="2" y="1"/>
                    <a:pt x="2" y="2"/>
                  </a:cubicBezTo>
                  <a:cubicBezTo>
                    <a:pt x="2" y="2"/>
                    <a:pt x="1" y="3"/>
                    <a:pt x="1" y="3"/>
                  </a:cubicBezTo>
                  <a:cubicBezTo>
                    <a:pt x="0" y="3"/>
                    <a:pt x="0" y="2"/>
                    <a:pt x="0" y="2"/>
                  </a:cubicBezTo>
                  <a:cubicBezTo>
                    <a:pt x="0" y="1"/>
                    <a:pt x="0"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65" name="Freeform 1291"/>
            <p:cNvSpPr>
              <a:spLocks/>
            </p:cNvSpPr>
            <p:nvPr userDrawn="1"/>
          </p:nvSpPr>
          <p:spPr bwMode="auto">
            <a:xfrm>
              <a:off x="320" y="177"/>
              <a:ext cx="0" cy="2"/>
            </a:xfrm>
            <a:custGeom>
              <a:avLst/>
              <a:gdLst>
                <a:gd name="T0" fmla="*/ 2 w 2"/>
                <a:gd name="T1" fmla="*/ 0 h 5"/>
                <a:gd name="T2" fmla="*/ 2 w 2"/>
                <a:gd name="T3" fmla="*/ 0 h 5"/>
                <a:gd name="T4" fmla="*/ 2 w 2"/>
                <a:gd name="T5" fmla="*/ 5 h 5"/>
                <a:gd name="T6" fmla="*/ 0 w 2"/>
                <a:gd name="T7" fmla="*/ 3 h 5"/>
                <a:gd name="T8" fmla="*/ 2 w 2"/>
                <a:gd name="T9" fmla="*/ 0 h 5"/>
              </a:gdLst>
              <a:ahLst/>
              <a:cxnLst>
                <a:cxn ang="0">
                  <a:pos x="T0" y="T1"/>
                </a:cxn>
                <a:cxn ang="0">
                  <a:pos x="T2" y="T3"/>
                </a:cxn>
                <a:cxn ang="0">
                  <a:pos x="T4" y="T5"/>
                </a:cxn>
                <a:cxn ang="0">
                  <a:pos x="T6" y="T7"/>
                </a:cxn>
                <a:cxn ang="0">
                  <a:pos x="T8" y="T9"/>
                </a:cxn>
              </a:cxnLst>
              <a:rect l="0" t="0" r="r" b="b"/>
              <a:pathLst>
                <a:path w="2" h="5">
                  <a:moveTo>
                    <a:pt x="2" y="0"/>
                  </a:moveTo>
                  <a:lnTo>
                    <a:pt x="2" y="0"/>
                  </a:lnTo>
                  <a:cubicBezTo>
                    <a:pt x="1" y="2"/>
                    <a:pt x="1" y="3"/>
                    <a:pt x="2" y="5"/>
                  </a:cubicBezTo>
                  <a:lnTo>
                    <a:pt x="0" y="3"/>
                  </a:lnTo>
                  <a:lnTo>
                    <a:pt x="2"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66" name="Freeform 1292"/>
            <p:cNvSpPr>
              <a:spLocks/>
            </p:cNvSpPr>
            <p:nvPr userDrawn="1"/>
          </p:nvSpPr>
          <p:spPr bwMode="auto">
            <a:xfrm>
              <a:off x="317" y="180"/>
              <a:ext cx="2" cy="1"/>
            </a:xfrm>
            <a:custGeom>
              <a:avLst/>
              <a:gdLst>
                <a:gd name="T0" fmla="*/ 3 w 3"/>
                <a:gd name="T1" fmla="*/ 0 h 4"/>
                <a:gd name="T2" fmla="*/ 3 w 3"/>
                <a:gd name="T3" fmla="*/ 0 h 4"/>
                <a:gd name="T4" fmla="*/ 2 w 3"/>
                <a:gd name="T5" fmla="*/ 4 h 4"/>
                <a:gd name="T6" fmla="*/ 0 w 3"/>
                <a:gd name="T7" fmla="*/ 2 h 4"/>
                <a:gd name="T8" fmla="*/ 3 w 3"/>
                <a:gd name="T9" fmla="*/ 0 h 4"/>
              </a:gdLst>
              <a:ahLst/>
              <a:cxnLst>
                <a:cxn ang="0">
                  <a:pos x="T0" y="T1"/>
                </a:cxn>
                <a:cxn ang="0">
                  <a:pos x="T2" y="T3"/>
                </a:cxn>
                <a:cxn ang="0">
                  <a:pos x="T4" y="T5"/>
                </a:cxn>
                <a:cxn ang="0">
                  <a:pos x="T6" y="T7"/>
                </a:cxn>
                <a:cxn ang="0">
                  <a:pos x="T8" y="T9"/>
                </a:cxn>
              </a:cxnLst>
              <a:rect l="0" t="0" r="r" b="b"/>
              <a:pathLst>
                <a:path w="3" h="4">
                  <a:moveTo>
                    <a:pt x="3" y="0"/>
                  </a:moveTo>
                  <a:lnTo>
                    <a:pt x="3" y="0"/>
                  </a:lnTo>
                  <a:cubicBezTo>
                    <a:pt x="1" y="1"/>
                    <a:pt x="1" y="2"/>
                    <a:pt x="2" y="4"/>
                  </a:cubicBezTo>
                  <a:lnTo>
                    <a:pt x="0" y="2"/>
                  </a:lnTo>
                  <a:lnTo>
                    <a:pt x="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67" name="Freeform 1293"/>
            <p:cNvSpPr>
              <a:spLocks/>
            </p:cNvSpPr>
            <p:nvPr userDrawn="1"/>
          </p:nvSpPr>
          <p:spPr bwMode="auto">
            <a:xfrm>
              <a:off x="315" y="182"/>
              <a:ext cx="1" cy="3"/>
            </a:xfrm>
            <a:custGeom>
              <a:avLst/>
              <a:gdLst>
                <a:gd name="T0" fmla="*/ 2 w 2"/>
                <a:gd name="T1" fmla="*/ 0 h 5"/>
                <a:gd name="T2" fmla="*/ 2 w 2"/>
                <a:gd name="T3" fmla="*/ 0 h 5"/>
                <a:gd name="T4" fmla="*/ 2 w 2"/>
                <a:gd name="T5" fmla="*/ 5 h 5"/>
                <a:gd name="T6" fmla="*/ 0 w 2"/>
                <a:gd name="T7" fmla="*/ 3 h 5"/>
                <a:gd name="T8" fmla="*/ 2 w 2"/>
                <a:gd name="T9" fmla="*/ 0 h 5"/>
              </a:gdLst>
              <a:ahLst/>
              <a:cxnLst>
                <a:cxn ang="0">
                  <a:pos x="T0" y="T1"/>
                </a:cxn>
                <a:cxn ang="0">
                  <a:pos x="T2" y="T3"/>
                </a:cxn>
                <a:cxn ang="0">
                  <a:pos x="T4" y="T5"/>
                </a:cxn>
                <a:cxn ang="0">
                  <a:pos x="T6" y="T7"/>
                </a:cxn>
                <a:cxn ang="0">
                  <a:pos x="T8" y="T9"/>
                </a:cxn>
              </a:cxnLst>
              <a:rect l="0" t="0" r="r" b="b"/>
              <a:pathLst>
                <a:path w="2" h="5">
                  <a:moveTo>
                    <a:pt x="2" y="0"/>
                  </a:moveTo>
                  <a:lnTo>
                    <a:pt x="2" y="0"/>
                  </a:lnTo>
                  <a:cubicBezTo>
                    <a:pt x="1" y="1"/>
                    <a:pt x="1" y="3"/>
                    <a:pt x="2" y="5"/>
                  </a:cubicBezTo>
                  <a:lnTo>
                    <a:pt x="0" y="3"/>
                  </a:lnTo>
                  <a:lnTo>
                    <a:pt x="2"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68" name="Freeform 1294"/>
            <p:cNvSpPr>
              <a:spLocks/>
            </p:cNvSpPr>
            <p:nvPr userDrawn="1"/>
          </p:nvSpPr>
          <p:spPr bwMode="auto">
            <a:xfrm>
              <a:off x="314" y="185"/>
              <a:ext cx="1" cy="2"/>
            </a:xfrm>
            <a:custGeom>
              <a:avLst/>
              <a:gdLst>
                <a:gd name="T0" fmla="*/ 2 w 2"/>
                <a:gd name="T1" fmla="*/ 0 h 4"/>
                <a:gd name="T2" fmla="*/ 2 w 2"/>
                <a:gd name="T3" fmla="*/ 0 h 4"/>
                <a:gd name="T4" fmla="*/ 2 w 2"/>
                <a:gd name="T5" fmla="*/ 4 h 4"/>
                <a:gd name="T6" fmla="*/ 0 w 2"/>
                <a:gd name="T7" fmla="*/ 2 h 4"/>
                <a:gd name="T8" fmla="*/ 2 w 2"/>
                <a:gd name="T9" fmla="*/ 0 h 4"/>
              </a:gdLst>
              <a:ahLst/>
              <a:cxnLst>
                <a:cxn ang="0">
                  <a:pos x="T0" y="T1"/>
                </a:cxn>
                <a:cxn ang="0">
                  <a:pos x="T2" y="T3"/>
                </a:cxn>
                <a:cxn ang="0">
                  <a:pos x="T4" y="T5"/>
                </a:cxn>
                <a:cxn ang="0">
                  <a:pos x="T6" y="T7"/>
                </a:cxn>
                <a:cxn ang="0">
                  <a:pos x="T8" y="T9"/>
                </a:cxn>
              </a:cxnLst>
              <a:rect l="0" t="0" r="r" b="b"/>
              <a:pathLst>
                <a:path w="2" h="4">
                  <a:moveTo>
                    <a:pt x="2" y="0"/>
                  </a:moveTo>
                  <a:lnTo>
                    <a:pt x="2" y="0"/>
                  </a:lnTo>
                  <a:cubicBezTo>
                    <a:pt x="1" y="1"/>
                    <a:pt x="1" y="2"/>
                    <a:pt x="2" y="4"/>
                  </a:cubicBezTo>
                  <a:lnTo>
                    <a:pt x="0" y="2"/>
                  </a:lnTo>
                  <a:lnTo>
                    <a:pt x="2"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69" name="Freeform 1295"/>
            <p:cNvSpPr>
              <a:spLocks/>
            </p:cNvSpPr>
            <p:nvPr userDrawn="1"/>
          </p:nvSpPr>
          <p:spPr bwMode="auto">
            <a:xfrm>
              <a:off x="317" y="185"/>
              <a:ext cx="1" cy="2"/>
            </a:xfrm>
            <a:custGeom>
              <a:avLst/>
              <a:gdLst>
                <a:gd name="T0" fmla="*/ 2 w 2"/>
                <a:gd name="T1" fmla="*/ 0 h 5"/>
                <a:gd name="T2" fmla="*/ 2 w 2"/>
                <a:gd name="T3" fmla="*/ 0 h 5"/>
                <a:gd name="T4" fmla="*/ 2 w 2"/>
                <a:gd name="T5" fmla="*/ 5 h 5"/>
                <a:gd name="T6" fmla="*/ 0 w 2"/>
                <a:gd name="T7" fmla="*/ 3 h 5"/>
                <a:gd name="T8" fmla="*/ 2 w 2"/>
                <a:gd name="T9" fmla="*/ 0 h 5"/>
              </a:gdLst>
              <a:ahLst/>
              <a:cxnLst>
                <a:cxn ang="0">
                  <a:pos x="T0" y="T1"/>
                </a:cxn>
                <a:cxn ang="0">
                  <a:pos x="T2" y="T3"/>
                </a:cxn>
                <a:cxn ang="0">
                  <a:pos x="T4" y="T5"/>
                </a:cxn>
                <a:cxn ang="0">
                  <a:pos x="T6" y="T7"/>
                </a:cxn>
                <a:cxn ang="0">
                  <a:pos x="T8" y="T9"/>
                </a:cxn>
              </a:cxnLst>
              <a:rect l="0" t="0" r="r" b="b"/>
              <a:pathLst>
                <a:path w="2" h="5">
                  <a:moveTo>
                    <a:pt x="2" y="0"/>
                  </a:moveTo>
                  <a:lnTo>
                    <a:pt x="2" y="0"/>
                  </a:lnTo>
                  <a:cubicBezTo>
                    <a:pt x="1" y="2"/>
                    <a:pt x="1" y="3"/>
                    <a:pt x="2" y="5"/>
                  </a:cubicBezTo>
                  <a:lnTo>
                    <a:pt x="0" y="3"/>
                  </a:lnTo>
                  <a:lnTo>
                    <a:pt x="2"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70" name="Freeform 1296"/>
            <p:cNvSpPr>
              <a:spLocks/>
            </p:cNvSpPr>
            <p:nvPr userDrawn="1"/>
          </p:nvSpPr>
          <p:spPr bwMode="auto">
            <a:xfrm>
              <a:off x="321" y="184"/>
              <a:ext cx="2" cy="2"/>
            </a:xfrm>
            <a:custGeom>
              <a:avLst/>
              <a:gdLst>
                <a:gd name="T0" fmla="*/ 2 w 3"/>
                <a:gd name="T1" fmla="*/ 0 h 4"/>
                <a:gd name="T2" fmla="*/ 2 w 3"/>
                <a:gd name="T3" fmla="*/ 0 h 4"/>
                <a:gd name="T4" fmla="*/ 3 w 3"/>
                <a:gd name="T5" fmla="*/ 4 h 4"/>
                <a:gd name="T6" fmla="*/ 0 w 3"/>
                <a:gd name="T7" fmla="*/ 2 h 4"/>
                <a:gd name="T8" fmla="*/ 2 w 3"/>
                <a:gd name="T9" fmla="*/ 0 h 4"/>
              </a:gdLst>
              <a:ahLst/>
              <a:cxnLst>
                <a:cxn ang="0">
                  <a:pos x="T0" y="T1"/>
                </a:cxn>
                <a:cxn ang="0">
                  <a:pos x="T2" y="T3"/>
                </a:cxn>
                <a:cxn ang="0">
                  <a:pos x="T4" y="T5"/>
                </a:cxn>
                <a:cxn ang="0">
                  <a:pos x="T6" y="T7"/>
                </a:cxn>
                <a:cxn ang="0">
                  <a:pos x="T8" y="T9"/>
                </a:cxn>
              </a:cxnLst>
              <a:rect l="0" t="0" r="r" b="b"/>
              <a:pathLst>
                <a:path w="3" h="4">
                  <a:moveTo>
                    <a:pt x="2" y="0"/>
                  </a:moveTo>
                  <a:lnTo>
                    <a:pt x="2" y="0"/>
                  </a:lnTo>
                  <a:cubicBezTo>
                    <a:pt x="1" y="1"/>
                    <a:pt x="1" y="3"/>
                    <a:pt x="3" y="4"/>
                  </a:cubicBezTo>
                  <a:lnTo>
                    <a:pt x="0" y="2"/>
                  </a:lnTo>
                  <a:lnTo>
                    <a:pt x="2"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71" name="Freeform 1297"/>
            <p:cNvSpPr>
              <a:spLocks/>
            </p:cNvSpPr>
            <p:nvPr userDrawn="1"/>
          </p:nvSpPr>
          <p:spPr bwMode="auto">
            <a:xfrm>
              <a:off x="320" y="182"/>
              <a:ext cx="0" cy="2"/>
            </a:xfrm>
            <a:custGeom>
              <a:avLst/>
              <a:gdLst>
                <a:gd name="T0" fmla="*/ 2 w 2"/>
                <a:gd name="T1" fmla="*/ 0 h 5"/>
                <a:gd name="T2" fmla="*/ 2 w 2"/>
                <a:gd name="T3" fmla="*/ 0 h 5"/>
                <a:gd name="T4" fmla="*/ 2 w 2"/>
                <a:gd name="T5" fmla="*/ 5 h 5"/>
                <a:gd name="T6" fmla="*/ 0 w 2"/>
                <a:gd name="T7" fmla="*/ 3 h 5"/>
                <a:gd name="T8" fmla="*/ 2 w 2"/>
                <a:gd name="T9" fmla="*/ 0 h 5"/>
              </a:gdLst>
              <a:ahLst/>
              <a:cxnLst>
                <a:cxn ang="0">
                  <a:pos x="T0" y="T1"/>
                </a:cxn>
                <a:cxn ang="0">
                  <a:pos x="T2" y="T3"/>
                </a:cxn>
                <a:cxn ang="0">
                  <a:pos x="T4" y="T5"/>
                </a:cxn>
                <a:cxn ang="0">
                  <a:pos x="T6" y="T7"/>
                </a:cxn>
                <a:cxn ang="0">
                  <a:pos x="T8" y="T9"/>
                </a:cxn>
              </a:cxnLst>
              <a:rect l="0" t="0" r="r" b="b"/>
              <a:pathLst>
                <a:path w="2" h="5">
                  <a:moveTo>
                    <a:pt x="2" y="0"/>
                  </a:moveTo>
                  <a:lnTo>
                    <a:pt x="2" y="0"/>
                  </a:lnTo>
                  <a:cubicBezTo>
                    <a:pt x="1" y="1"/>
                    <a:pt x="1" y="3"/>
                    <a:pt x="2" y="5"/>
                  </a:cubicBezTo>
                  <a:lnTo>
                    <a:pt x="0" y="3"/>
                  </a:lnTo>
                  <a:lnTo>
                    <a:pt x="2"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72" name="Freeform 1298"/>
            <p:cNvSpPr>
              <a:spLocks/>
            </p:cNvSpPr>
            <p:nvPr userDrawn="1"/>
          </p:nvSpPr>
          <p:spPr bwMode="auto">
            <a:xfrm>
              <a:off x="321" y="180"/>
              <a:ext cx="1" cy="1"/>
            </a:xfrm>
            <a:custGeom>
              <a:avLst/>
              <a:gdLst>
                <a:gd name="T0" fmla="*/ 2 w 2"/>
                <a:gd name="T1" fmla="*/ 0 h 4"/>
                <a:gd name="T2" fmla="*/ 2 w 2"/>
                <a:gd name="T3" fmla="*/ 0 h 4"/>
                <a:gd name="T4" fmla="*/ 2 w 2"/>
                <a:gd name="T5" fmla="*/ 4 h 4"/>
                <a:gd name="T6" fmla="*/ 0 w 2"/>
                <a:gd name="T7" fmla="*/ 2 h 4"/>
                <a:gd name="T8" fmla="*/ 2 w 2"/>
                <a:gd name="T9" fmla="*/ 0 h 4"/>
              </a:gdLst>
              <a:ahLst/>
              <a:cxnLst>
                <a:cxn ang="0">
                  <a:pos x="T0" y="T1"/>
                </a:cxn>
                <a:cxn ang="0">
                  <a:pos x="T2" y="T3"/>
                </a:cxn>
                <a:cxn ang="0">
                  <a:pos x="T4" y="T5"/>
                </a:cxn>
                <a:cxn ang="0">
                  <a:pos x="T6" y="T7"/>
                </a:cxn>
                <a:cxn ang="0">
                  <a:pos x="T8" y="T9"/>
                </a:cxn>
              </a:cxnLst>
              <a:rect l="0" t="0" r="r" b="b"/>
              <a:pathLst>
                <a:path w="2" h="4">
                  <a:moveTo>
                    <a:pt x="2" y="0"/>
                  </a:moveTo>
                  <a:lnTo>
                    <a:pt x="2" y="0"/>
                  </a:lnTo>
                  <a:cubicBezTo>
                    <a:pt x="1" y="1"/>
                    <a:pt x="1" y="2"/>
                    <a:pt x="2" y="4"/>
                  </a:cubicBezTo>
                  <a:lnTo>
                    <a:pt x="0" y="2"/>
                  </a:lnTo>
                  <a:lnTo>
                    <a:pt x="2"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73" name="Freeform 1299"/>
            <p:cNvSpPr>
              <a:spLocks/>
            </p:cNvSpPr>
            <p:nvPr userDrawn="1"/>
          </p:nvSpPr>
          <p:spPr bwMode="auto">
            <a:xfrm>
              <a:off x="318" y="174"/>
              <a:ext cx="1" cy="2"/>
            </a:xfrm>
            <a:custGeom>
              <a:avLst/>
              <a:gdLst>
                <a:gd name="T0" fmla="*/ 2 w 2"/>
                <a:gd name="T1" fmla="*/ 0 h 5"/>
                <a:gd name="T2" fmla="*/ 2 w 2"/>
                <a:gd name="T3" fmla="*/ 0 h 5"/>
                <a:gd name="T4" fmla="*/ 1 w 2"/>
                <a:gd name="T5" fmla="*/ 5 h 5"/>
                <a:gd name="T6" fmla="*/ 0 w 2"/>
                <a:gd name="T7" fmla="*/ 2 h 5"/>
                <a:gd name="T8" fmla="*/ 2 w 2"/>
                <a:gd name="T9" fmla="*/ 0 h 5"/>
              </a:gdLst>
              <a:ahLst/>
              <a:cxnLst>
                <a:cxn ang="0">
                  <a:pos x="T0" y="T1"/>
                </a:cxn>
                <a:cxn ang="0">
                  <a:pos x="T2" y="T3"/>
                </a:cxn>
                <a:cxn ang="0">
                  <a:pos x="T4" y="T5"/>
                </a:cxn>
                <a:cxn ang="0">
                  <a:pos x="T6" y="T7"/>
                </a:cxn>
                <a:cxn ang="0">
                  <a:pos x="T8" y="T9"/>
                </a:cxn>
              </a:cxnLst>
              <a:rect l="0" t="0" r="r" b="b"/>
              <a:pathLst>
                <a:path w="2" h="5">
                  <a:moveTo>
                    <a:pt x="2" y="0"/>
                  </a:moveTo>
                  <a:lnTo>
                    <a:pt x="2" y="0"/>
                  </a:lnTo>
                  <a:cubicBezTo>
                    <a:pt x="1" y="1"/>
                    <a:pt x="1" y="3"/>
                    <a:pt x="1" y="5"/>
                  </a:cubicBezTo>
                  <a:lnTo>
                    <a:pt x="0" y="2"/>
                  </a:lnTo>
                  <a:lnTo>
                    <a:pt x="2"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74" name="Freeform 1300"/>
            <p:cNvSpPr>
              <a:spLocks/>
            </p:cNvSpPr>
            <p:nvPr userDrawn="1"/>
          </p:nvSpPr>
          <p:spPr bwMode="auto">
            <a:xfrm>
              <a:off x="315" y="177"/>
              <a:ext cx="1" cy="2"/>
            </a:xfrm>
            <a:custGeom>
              <a:avLst/>
              <a:gdLst>
                <a:gd name="T0" fmla="*/ 2 w 2"/>
                <a:gd name="T1" fmla="*/ 0 h 4"/>
                <a:gd name="T2" fmla="*/ 2 w 2"/>
                <a:gd name="T3" fmla="*/ 0 h 4"/>
                <a:gd name="T4" fmla="*/ 2 w 2"/>
                <a:gd name="T5" fmla="*/ 4 h 4"/>
                <a:gd name="T6" fmla="*/ 0 w 2"/>
                <a:gd name="T7" fmla="*/ 2 h 4"/>
                <a:gd name="T8" fmla="*/ 2 w 2"/>
                <a:gd name="T9" fmla="*/ 0 h 4"/>
              </a:gdLst>
              <a:ahLst/>
              <a:cxnLst>
                <a:cxn ang="0">
                  <a:pos x="T0" y="T1"/>
                </a:cxn>
                <a:cxn ang="0">
                  <a:pos x="T2" y="T3"/>
                </a:cxn>
                <a:cxn ang="0">
                  <a:pos x="T4" y="T5"/>
                </a:cxn>
                <a:cxn ang="0">
                  <a:pos x="T6" y="T7"/>
                </a:cxn>
                <a:cxn ang="0">
                  <a:pos x="T8" y="T9"/>
                </a:cxn>
              </a:cxnLst>
              <a:rect l="0" t="0" r="r" b="b"/>
              <a:pathLst>
                <a:path w="2" h="4">
                  <a:moveTo>
                    <a:pt x="2" y="0"/>
                  </a:moveTo>
                  <a:lnTo>
                    <a:pt x="2" y="0"/>
                  </a:lnTo>
                  <a:cubicBezTo>
                    <a:pt x="1" y="1"/>
                    <a:pt x="1" y="3"/>
                    <a:pt x="2" y="4"/>
                  </a:cubicBezTo>
                  <a:lnTo>
                    <a:pt x="0" y="2"/>
                  </a:lnTo>
                  <a:lnTo>
                    <a:pt x="2"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75" name="Freeform 1301"/>
            <p:cNvSpPr>
              <a:spLocks/>
            </p:cNvSpPr>
            <p:nvPr userDrawn="1"/>
          </p:nvSpPr>
          <p:spPr bwMode="auto">
            <a:xfrm>
              <a:off x="314" y="180"/>
              <a:ext cx="0" cy="2"/>
            </a:xfrm>
            <a:custGeom>
              <a:avLst/>
              <a:gdLst>
                <a:gd name="T0" fmla="*/ 1 w 1"/>
                <a:gd name="T1" fmla="*/ 0 h 5"/>
                <a:gd name="T2" fmla="*/ 1 w 1"/>
                <a:gd name="T3" fmla="*/ 0 h 5"/>
                <a:gd name="T4" fmla="*/ 1 w 1"/>
                <a:gd name="T5" fmla="*/ 5 h 5"/>
                <a:gd name="T6" fmla="*/ 0 w 1"/>
                <a:gd name="T7" fmla="*/ 2 h 5"/>
                <a:gd name="T8" fmla="*/ 1 w 1"/>
                <a:gd name="T9" fmla="*/ 0 h 5"/>
              </a:gdLst>
              <a:ahLst/>
              <a:cxnLst>
                <a:cxn ang="0">
                  <a:pos x="T0" y="T1"/>
                </a:cxn>
                <a:cxn ang="0">
                  <a:pos x="T2" y="T3"/>
                </a:cxn>
                <a:cxn ang="0">
                  <a:pos x="T4" y="T5"/>
                </a:cxn>
                <a:cxn ang="0">
                  <a:pos x="T6" y="T7"/>
                </a:cxn>
                <a:cxn ang="0">
                  <a:pos x="T8" y="T9"/>
                </a:cxn>
              </a:cxnLst>
              <a:rect l="0" t="0" r="r" b="b"/>
              <a:pathLst>
                <a:path w="1" h="5">
                  <a:moveTo>
                    <a:pt x="1" y="0"/>
                  </a:moveTo>
                  <a:lnTo>
                    <a:pt x="1" y="0"/>
                  </a:lnTo>
                  <a:cubicBezTo>
                    <a:pt x="0" y="1"/>
                    <a:pt x="0" y="3"/>
                    <a:pt x="1" y="5"/>
                  </a:cubicBezTo>
                  <a:lnTo>
                    <a:pt x="0" y="2"/>
                  </a:lnTo>
                  <a:lnTo>
                    <a:pt x="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76" name="Freeform 1302"/>
            <p:cNvSpPr>
              <a:spLocks/>
            </p:cNvSpPr>
            <p:nvPr userDrawn="1"/>
          </p:nvSpPr>
          <p:spPr bwMode="auto">
            <a:xfrm>
              <a:off x="316" y="187"/>
              <a:ext cx="1" cy="2"/>
            </a:xfrm>
            <a:custGeom>
              <a:avLst/>
              <a:gdLst>
                <a:gd name="T0" fmla="*/ 1 w 2"/>
                <a:gd name="T1" fmla="*/ 0 h 4"/>
                <a:gd name="T2" fmla="*/ 1 w 2"/>
                <a:gd name="T3" fmla="*/ 0 h 4"/>
                <a:gd name="T4" fmla="*/ 2 w 2"/>
                <a:gd name="T5" fmla="*/ 4 h 4"/>
                <a:gd name="T6" fmla="*/ 0 w 2"/>
                <a:gd name="T7" fmla="*/ 2 h 4"/>
                <a:gd name="T8" fmla="*/ 1 w 2"/>
                <a:gd name="T9" fmla="*/ 0 h 4"/>
              </a:gdLst>
              <a:ahLst/>
              <a:cxnLst>
                <a:cxn ang="0">
                  <a:pos x="T0" y="T1"/>
                </a:cxn>
                <a:cxn ang="0">
                  <a:pos x="T2" y="T3"/>
                </a:cxn>
                <a:cxn ang="0">
                  <a:pos x="T4" y="T5"/>
                </a:cxn>
                <a:cxn ang="0">
                  <a:pos x="T6" y="T7"/>
                </a:cxn>
                <a:cxn ang="0">
                  <a:pos x="T8" y="T9"/>
                </a:cxn>
              </a:cxnLst>
              <a:rect l="0" t="0" r="r" b="b"/>
              <a:pathLst>
                <a:path w="2" h="4">
                  <a:moveTo>
                    <a:pt x="1" y="0"/>
                  </a:moveTo>
                  <a:lnTo>
                    <a:pt x="1" y="0"/>
                  </a:lnTo>
                  <a:cubicBezTo>
                    <a:pt x="1" y="1"/>
                    <a:pt x="1" y="2"/>
                    <a:pt x="2" y="4"/>
                  </a:cubicBezTo>
                  <a:lnTo>
                    <a:pt x="0" y="2"/>
                  </a:lnTo>
                  <a:lnTo>
                    <a:pt x="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77" name="Freeform 1303"/>
            <p:cNvSpPr>
              <a:spLocks/>
            </p:cNvSpPr>
            <p:nvPr userDrawn="1"/>
          </p:nvSpPr>
          <p:spPr bwMode="auto">
            <a:xfrm>
              <a:off x="316" y="191"/>
              <a:ext cx="2" cy="3"/>
            </a:xfrm>
            <a:custGeom>
              <a:avLst/>
              <a:gdLst>
                <a:gd name="T0" fmla="*/ 2 w 3"/>
                <a:gd name="T1" fmla="*/ 0 h 5"/>
                <a:gd name="T2" fmla="*/ 2 w 3"/>
                <a:gd name="T3" fmla="*/ 0 h 5"/>
                <a:gd name="T4" fmla="*/ 3 w 3"/>
                <a:gd name="T5" fmla="*/ 5 h 5"/>
                <a:gd name="T6" fmla="*/ 0 w 3"/>
                <a:gd name="T7" fmla="*/ 3 h 5"/>
                <a:gd name="T8" fmla="*/ 2 w 3"/>
                <a:gd name="T9" fmla="*/ 0 h 5"/>
              </a:gdLst>
              <a:ahLst/>
              <a:cxnLst>
                <a:cxn ang="0">
                  <a:pos x="T0" y="T1"/>
                </a:cxn>
                <a:cxn ang="0">
                  <a:pos x="T2" y="T3"/>
                </a:cxn>
                <a:cxn ang="0">
                  <a:pos x="T4" y="T5"/>
                </a:cxn>
                <a:cxn ang="0">
                  <a:pos x="T6" y="T7"/>
                </a:cxn>
                <a:cxn ang="0">
                  <a:pos x="T8" y="T9"/>
                </a:cxn>
              </a:cxnLst>
              <a:rect l="0" t="0" r="r" b="b"/>
              <a:pathLst>
                <a:path w="3" h="5">
                  <a:moveTo>
                    <a:pt x="2" y="0"/>
                  </a:moveTo>
                  <a:lnTo>
                    <a:pt x="2" y="0"/>
                  </a:lnTo>
                  <a:cubicBezTo>
                    <a:pt x="1" y="2"/>
                    <a:pt x="1" y="3"/>
                    <a:pt x="3" y="5"/>
                  </a:cubicBezTo>
                  <a:lnTo>
                    <a:pt x="0" y="3"/>
                  </a:lnTo>
                  <a:lnTo>
                    <a:pt x="2"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78" name="Freeform 1304"/>
            <p:cNvSpPr>
              <a:spLocks/>
            </p:cNvSpPr>
            <p:nvPr userDrawn="1"/>
          </p:nvSpPr>
          <p:spPr bwMode="auto">
            <a:xfrm>
              <a:off x="324" y="186"/>
              <a:ext cx="0" cy="2"/>
            </a:xfrm>
            <a:custGeom>
              <a:avLst/>
              <a:gdLst>
                <a:gd name="T0" fmla="*/ 1 w 2"/>
                <a:gd name="T1" fmla="*/ 0 h 3"/>
                <a:gd name="T2" fmla="*/ 1 w 2"/>
                <a:gd name="T3" fmla="*/ 0 h 3"/>
                <a:gd name="T4" fmla="*/ 2 w 2"/>
                <a:gd name="T5" fmla="*/ 3 h 3"/>
                <a:gd name="T6" fmla="*/ 0 w 2"/>
                <a:gd name="T7" fmla="*/ 2 h 3"/>
                <a:gd name="T8" fmla="*/ 1 w 2"/>
                <a:gd name="T9" fmla="*/ 0 h 3"/>
              </a:gdLst>
              <a:ahLst/>
              <a:cxnLst>
                <a:cxn ang="0">
                  <a:pos x="T0" y="T1"/>
                </a:cxn>
                <a:cxn ang="0">
                  <a:pos x="T2" y="T3"/>
                </a:cxn>
                <a:cxn ang="0">
                  <a:pos x="T4" y="T5"/>
                </a:cxn>
                <a:cxn ang="0">
                  <a:pos x="T6" y="T7"/>
                </a:cxn>
                <a:cxn ang="0">
                  <a:pos x="T8" y="T9"/>
                </a:cxn>
              </a:cxnLst>
              <a:rect l="0" t="0" r="r" b="b"/>
              <a:pathLst>
                <a:path w="2" h="3">
                  <a:moveTo>
                    <a:pt x="1" y="0"/>
                  </a:moveTo>
                  <a:lnTo>
                    <a:pt x="1" y="0"/>
                  </a:lnTo>
                  <a:cubicBezTo>
                    <a:pt x="1" y="1"/>
                    <a:pt x="1" y="2"/>
                    <a:pt x="2" y="3"/>
                  </a:cubicBezTo>
                  <a:lnTo>
                    <a:pt x="0" y="2"/>
                  </a:lnTo>
                  <a:lnTo>
                    <a:pt x="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79" name="Freeform 1305"/>
            <p:cNvSpPr>
              <a:spLocks/>
            </p:cNvSpPr>
            <p:nvPr userDrawn="1"/>
          </p:nvSpPr>
          <p:spPr bwMode="auto">
            <a:xfrm>
              <a:off x="318" y="189"/>
              <a:ext cx="1" cy="2"/>
            </a:xfrm>
            <a:custGeom>
              <a:avLst/>
              <a:gdLst>
                <a:gd name="T0" fmla="*/ 2 w 3"/>
                <a:gd name="T1" fmla="*/ 0 h 5"/>
                <a:gd name="T2" fmla="*/ 2 w 3"/>
                <a:gd name="T3" fmla="*/ 0 h 5"/>
                <a:gd name="T4" fmla="*/ 3 w 3"/>
                <a:gd name="T5" fmla="*/ 5 h 5"/>
                <a:gd name="T6" fmla="*/ 0 w 3"/>
                <a:gd name="T7" fmla="*/ 3 h 5"/>
                <a:gd name="T8" fmla="*/ 2 w 3"/>
                <a:gd name="T9" fmla="*/ 0 h 5"/>
              </a:gdLst>
              <a:ahLst/>
              <a:cxnLst>
                <a:cxn ang="0">
                  <a:pos x="T0" y="T1"/>
                </a:cxn>
                <a:cxn ang="0">
                  <a:pos x="T2" y="T3"/>
                </a:cxn>
                <a:cxn ang="0">
                  <a:pos x="T4" y="T5"/>
                </a:cxn>
                <a:cxn ang="0">
                  <a:pos x="T6" y="T7"/>
                </a:cxn>
                <a:cxn ang="0">
                  <a:pos x="T8" y="T9"/>
                </a:cxn>
              </a:cxnLst>
              <a:rect l="0" t="0" r="r" b="b"/>
              <a:pathLst>
                <a:path w="3" h="5">
                  <a:moveTo>
                    <a:pt x="2" y="0"/>
                  </a:moveTo>
                  <a:lnTo>
                    <a:pt x="2" y="0"/>
                  </a:lnTo>
                  <a:cubicBezTo>
                    <a:pt x="1" y="2"/>
                    <a:pt x="2" y="3"/>
                    <a:pt x="3" y="5"/>
                  </a:cubicBezTo>
                  <a:lnTo>
                    <a:pt x="0" y="3"/>
                  </a:lnTo>
                  <a:lnTo>
                    <a:pt x="2"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80" name="Freeform 1306"/>
            <p:cNvSpPr>
              <a:spLocks/>
            </p:cNvSpPr>
            <p:nvPr userDrawn="1"/>
          </p:nvSpPr>
          <p:spPr bwMode="auto">
            <a:xfrm>
              <a:off x="318" y="195"/>
              <a:ext cx="6" cy="2"/>
            </a:xfrm>
            <a:custGeom>
              <a:avLst/>
              <a:gdLst>
                <a:gd name="T0" fmla="*/ 0 w 12"/>
                <a:gd name="T1" fmla="*/ 2 h 4"/>
                <a:gd name="T2" fmla="*/ 0 w 12"/>
                <a:gd name="T3" fmla="*/ 2 h 4"/>
                <a:gd name="T4" fmla="*/ 8 w 12"/>
                <a:gd name="T5" fmla="*/ 0 h 4"/>
                <a:gd name="T6" fmla="*/ 12 w 12"/>
                <a:gd name="T7" fmla="*/ 2 h 4"/>
                <a:gd name="T8" fmla="*/ 5 w 12"/>
                <a:gd name="T9" fmla="*/ 4 h 4"/>
                <a:gd name="T10" fmla="*/ 0 w 12"/>
                <a:gd name="T11" fmla="*/ 2 h 4"/>
              </a:gdLst>
              <a:ahLst/>
              <a:cxnLst>
                <a:cxn ang="0">
                  <a:pos x="T0" y="T1"/>
                </a:cxn>
                <a:cxn ang="0">
                  <a:pos x="T2" y="T3"/>
                </a:cxn>
                <a:cxn ang="0">
                  <a:pos x="T4" y="T5"/>
                </a:cxn>
                <a:cxn ang="0">
                  <a:pos x="T6" y="T7"/>
                </a:cxn>
                <a:cxn ang="0">
                  <a:pos x="T8" y="T9"/>
                </a:cxn>
                <a:cxn ang="0">
                  <a:pos x="T10" y="T11"/>
                </a:cxn>
              </a:cxnLst>
              <a:rect l="0" t="0" r="r" b="b"/>
              <a:pathLst>
                <a:path w="12" h="4">
                  <a:moveTo>
                    <a:pt x="0" y="2"/>
                  </a:moveTo>
                  <a:lnTo>
                    <a:pt x="0" y="2"/>
                  </a:lnTo>
                  <a:cubicBezTo>
                    <a:pt x="3" y="1"/>
                    <a:pt x="6" y="0"/>
                    <a:pt x="8" y="0"/>
                  </a:cubicBezTo>
                  <a:cubicBezTo>
                    <a:pt x="9" y="1"/>
                    <a:pt x="11" y="2"/>
                    <a:pt x="12" y="2"/>
                  </a:cubicBezTo>
                  <a:cubicBezTo>
                    <a:pt x="9" y="3"/>
                    <a:pt x="7" y="3"/>
                    <a:pt x="5" y="4"/>
                  </a:cubicBezTo>
                  <a:cubicBezTo>
                    <a:pt x="3" y="3"/>
                    <a:pt x="2" y="3"/>
                    <a:pt x="0"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81" name="Freeform 1307"/>
            <p:cNvSpPr>
              <a:spLocks/>
            </p:cNvSpPr>
            <p:nvPr userDrawn="1"/>
          </p:nvSpPr>
          <p:spPr bwMode="auto">
            <a:xfrm>
              <a:off x="320" y="188"/>
              <a:ext cx="5" cy="3"/>
            </a:xfrm>
            <a:custGeom>
              <a:avLst/>
              <a:gdLst>
                <a:gd name="T0" fmla="*/ 12 w 12"/>
                <a:gd name="T1" fmla="*/ 6 h 7"/>
                <a:gd name="T2" fmla="*/ 12 w 12"/>
                <a:gd name="T3" fmla="*/ 6 h 7"/>
                <a:gd name="T4" fmla="*/ 8 w 12"/>
                <a:gd name="T5" fmla="*/ 5 h 7"/>
                <a:gd name="T6" fmla="*/ 8 w 12"/>
                <a:gd name="T7" fmla="*/ 5 h 7"/>
                <a:gd name="T8" fmla="*/ 9 w 12"/>
                <a:gd name="T9" fmla="*/ 7 h 7"/>
                <a:gd name="T10" fmla="*/ 5 w 12"/>
                <a:gd name="T11" fmla="*/ 7 h 7"/>
                <a:gd name="T12" fmla="*/ 0 w 12"/>
                <a:gd name="T13" fmla="*/ 0 h 7"/>
                <a:gd name="T14" fmla="*/ 12 w 12"/>
                <a:gd name="T15" fmla="*/ 6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7">
                  <a:moveTo>
                    <a:pt x="12" y="6"/>
                  </a:moveTo>
                  <a:lnTo>
                    <a:pt x="12" y="6"/>
                  </a:lnTo>
                  <a:cubicBezTo>
                    <a:pt x="10" y="5"/>
                    <a:pt x="9" y="5"/>
                    <a:pt x="8" y="5"/>
                  </a:cubicBezTo>
                  <a:lnTo>
                    <a:pt x="8" y="5"/>
                  </a:lnTo>
                  <a:cubicBezTo>
                    <a:pt x="8" y="6"/>
                    <a:pt x="8" y="7"/>
                    <a:pt x="9" y="7"/>
                  </a:cubicBezTo>
                  <a:cubicBezTo>
                    <a:pt x="7" y="7"/>
                    <a:pt x="6" y="7"/>
                    <a:pt x="5" y="7"/>
                  </a:cubicBezTo>
                  <a:cubicBezTo>
                    <a:pt x="3" y="5"/>
                    <a:pt x="1" y="2"/>
                    <a:pt x="0" y="0"/>
                  </a:cubicBezTo>
                  <a:cubicBezTo>
                    <a:pt x="4" y="0"/>
                    <a:pt x="9" y="3"/>
                    <a:pt x="12"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82" name="Freeform 1308"/>
            <p:cNvSpPr>
              <a:spLocks/>
            </p:cNvSpPr>
            <p:nvPr userDrawn="1"/>
          </p:nvSpPr>
          <p:spPr bwMode="auto">
            <a:xfrm>
              <a:off x="329" y="187"/>
              <a:ext cx="1" cy="2"/>
            </a:xfrm>
            <a:custGeom>
              <a:avLst/>
              <a:gdLst>
                <a:gd name="T0" fmla="*/ 0 w 2"/>
                <a:gd name="T1" fmla="*/ 0 h 5"/>
                <a:gd name="T2" fmla="*/ 0 w 2"/>
                <a:gd name="T3" fmla="*/ 0 h 5"/>
                <a:gd name="T4" fmla="*/ 2 w 2"/>
                <a:gd name="T5" fmla="*/ 2 h 5"/>
                <a:gd name="T6" fmla="*/ 1 w 2"/>
                <a:gd name="T7" fmla="*/ 5 h 5"/>
                <a:gd name="T8" fmla="*/ 0 w 2"/>
                <a:gd name="T9" fmla="*/ 3 h 5"/>
                <a:gd name="T10" fmla="*/ 0 w 2"/>
                <a:gd name="T11" fmla="*/ 0 h 5"/>
              </a:gdLst>
              <a:ahLst/>
              <a:cxnLst>
                <a:cxn ang="0">
                  <a:pos x="T0" y="T1"/>
                </a:cxn>
                <a:cxn ang="0">
                  <a:pos x="T2" y="T3"/>
                </a:cxn>
                <a:cxn ang="0">
                  <a:pos x="T4" y="T5"/>
                </a:cxn>
                <a:cxn ang="0">
                  <a:pos x="T6" y="T7"/>
                </a:cxn>
                <a:cxn ang="0">
                  <a:pos x="T8" y="T9"/>
                </a:cxn>
                <a:cxn ang="0">
                  <a:pos x="T10" y="T11"/>
                </a:cxn>
              </a:cxnLst>
              <a:rect l="0" t="0" r="r" b="b"/>
              <a:pathLst>
                <a:path w="2" h="5">
                  <a:moveTo>
                    <a:pt x="0" y="0"/>
                  </a:moveTo>
                  <a:lnTo>
                    <a:pt x="0" y="0"/>
                  </a:lnTo>
                  <a:cubicBezTo>
                    <a:pt x="1" y="1"/>
                    <a:pt x="1" y="2"/>
                    <a:pt x="2" y="2"/>
                  </a:cubicBezTo>
                  <a:cubicBezTo>
                    <a:pt x="2" y="3"/>
                    <a:pt x="1" y="4"/>
                    <a:pt x="1" y="5"/>
                  </a:cubicBezTo>
                  <a:cubicBezTo>
                    <a:pt x="1" y="4"/>
                    <a:pt x="0" y="3"/>
                    <a:pt x="0" y="3"/>
                  </a:cubicBezTo>
                  <a:cubicBezTo>
                    <a:pt x="0" y="2"/>
                    <a:pt x="0" y="1"/>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83" name="Freeform 1309"/>
            <p:cNvSpPr>
              <a:spLocks/>
            </p:cNvSpPr>
            <p:nvPr userDrawn="1"/>
          </p:nvSpPr>
          <p:spPr bwMode="auto">
            <a:xfrm>
              <a:off x="325" y="189"/>
              <a:ext cx="2" cy="2"/>
            </a:xfrm>
            <a:custGeom>
              <a:avLst/>
              <a:gdLst>
                <a:gd name="T0" fmla="*/ 0 w 4"/>
                <a:gd name="T1" fmla="*/ 0 h 5"/>
                <a:gd name="T2" fmla="*/ 0 w 4"/>
                <a:gd name="T3" fmla="*/ 0 h 5"/>
                <a:gd name="T4" fmla="*/ 3 w 4"/>
                <a:gd name="T5" fmla="*/ 1 h 5"/>
                <a:gd name="T6" fmla="*/ 4 w 4"/>
                <a:gd name="T7" fmla="*/ 5 h 5"/>
                <a:gd name="T8" fmla="*/ 2 w 4"/>
                <a:gd name="T9" fmla="*/ 4 h 5"/>
                <a:gd name="T10" fmla="*/ 0 w 4"/>
                <a:gd name="T11" fmla="*/ 0 h 5"/>
              </a:gdLst>
              <a:ahLst/>
              <a:cxnLst>
                <a:cxn ang="0">
                  <a:pos x="T0" y="T1"/>
                </a:cxn>
                <a:cxn ang="0">
                  <a:pos x="T2" y="T3"/>
                </a:cxn>
                <a:cxn ang="0">
                  <a:pos x="T4" y="T5"/>
                </a:cxn>
                <a:cxn ang="0">
                  <a:pos x="T6" y="T7"/>
                </a:cxn>
                <a:cxn ang="0">
                  <a:pos x="T8" y="T9"/>
                </a:cxn>
                <a:cxn ang="0">
                  <a:pos x="T10" y="T11"/>
                </a:cxn>
              </a:cxnLst>
              <a:rect l="0" t="0" r="r" b="b"/>
              <a:pathLst>
                <a:path w="4" h="5">
                  <a:moveTo>
                    <a:pt x="0" y="0"/>
                  </a:moveTo>
                  <a:lnTo>
                    <a:pt x="0" y="0"/>
                  </a:lnTo>
                  <a:cubicBezTo>
                    <a:pt x="1" y="0"/>
                    <a:pt x="2" y="0"/>
                    <a:pt x="3" y="1"/>
                  </a:cubicBezTo>
                  <a:cubicBezTo>
                    <a:pt x="3" y="2"/>
                    <a:pt x="3" y="4"/>
                    <a:pt x="4" y="5"/>
                  </a:cubicBezTo>
                  <a:cubicBezTo>
                    <a:pt x="3" y="5"/>
                    <a:pt x="3" y="4"/>
                    <a:pt x="2" y="4"/>
                  </a:cubicBezTo>
                  <a:cubicBezTo>
                    <a:pt x="1" y="3"/>
                    <a:pt x="1" y="1"/>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84" name="Freeform 1310"/>
            <p:cNvSpPr>
              <a:spLocks/>
            </p:cNvSpPr>
            <p:nvPr userDrawn="1"/>
          </p:nvSpPr>
          <p:spPr bwMode="auto">
            <a:xfrm>
              <a:off x="320" y="191"/>
              <a:ext cx="5" cy="3"/>
            </a:xfrm>
            <a:custGeom>
              <a:avLst/>
              <a:gdLst>
                <a:gd name="T0" fmla="*/ 9 w 13"/>
                <a:gd name="T1" fmla="*/ 2 h 6"/>
                <a:gd name="T2" fmla="*/ 9 w 13"/>
                <a:gd name="T3" fmla="*/ 2 h 6"/>
                <a:gd name="T4" fmla="*/ 13 w 13"/>
                <a:gd name="T5" fmla="*/ 6 h 6"/>
                <a:gd name="T6" fmla="*/ 7 w 13"/>
                <a:gd name="T7" fmla="*/ 5 h 6"/>
                <a:gd name="T8" fmla="*/ 0 w 13"/>
                <a:gd name="T9" fmla="*/ 1 h 6"/>
                <a:gd name="T10" fmla="*/ 9 w 13"/>
                <a:gd name="T11" fmla="*/ 2 h 6"/>
              </a:gdLst>
              <a:ahLst/>
              <a:cxnLst>
                <a:cxn ang="0">
                  <a:pos x="T0" y="T1"/>
                </a:cxn>
                <a:cxn ang="0">
                  <a:pos x="T2" y="T3"/>
                </a:cxn>
                <a:cxn ang="0">
                  <a:pos x="T4" y="T5"/>
                </a:cxn>
                <a:cxn ang="0">
                  <a:pos x="T6" y="T7"/>
                </a:cxn>
                <a:cxn ang="0">
                  <a:pos x="T8" y="T9"/>
                </a:cxn>
                <a:cxn ang="0">
                  <a:pos x="T10" y="T11"/>
                </a:cxn>
              </a:cxnLst>
              <a:rect l="0" t="0" r="r" b="b"/>
              <a:pathLst>
                <a:path w="13" h="6">
                  <a:moveTo>
                    <a:pt x="9" y="2"/>
                  </a:moveTo>
                  <a:lnTo>
                    <a:pt x="9" y="2"/>
                  </a:lnTo>
                  <a:cubicBezTo>
                    <a:pt x="10" y="3"/>
                    <a:pt x="12" y="5"/>
                    <a:pt x="13" y="6"/>
                  </a:cubicBezTo>
                  <a:cubicBezTo>
                    <a:pt x="11" y="6"/>
                    <a:pt x="9" y="5"/>
                    <a:pt x="7" y="5"/>
                  </a:cubicBezTo>
                  <a:cubicBezTo>
                    <a:pt x="4" y="4"/>
                    <a:pt x="2" y="3"/>
                    <a:pt x="0" y="1"/>
                  </a:cubicBezTo>
                  <a:cubicBezTo>
                    <a:pt x="3" y="0"/>
                    <a:pt x="6" y="1"/>
                    <a:pt x="9"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85" name="Freeform 1311"/>
            <p:cNvSpPr>
              <a:spLocks/>
            </p:cNvSpPr>
            <p:nvPr userDrawn="1"/>
          </p:nvSpPr>
          <p:spPr bwMode="auto">
            <a:xfrm>
              <a:off x="327" y="187"/>
              <a:ext cx="3" cy="7"/>
            </a:xfrm>
            <a:custGeom>
              <a:avLst/>
              <a:gdLst>
                <a:gd name="T0" fmla="*/ 6 w 7"/>
                <a:gd name="T1" fmla="*/ 7 h 16"/>
                <a:gd name="T2" fmla="*/ 6 w 7"/>
                <a:gd name="T3" fmla="*/ 7 h 16"/>
                <a:gd name="T4" fmla="*/ 6 w 7"/>
                <a:gd name="T5" fmla="*/ 8 h 16"/>
                <a:gd name="T6" fmla="*/ 7 w 7"/>
                <a:gd name="T7" fmla="*/ 16 h 16"/>
                <a:gd name="T8" fmla="*/ 3 w 7"/>
                <a:gd name="T9" fmla="*/ 11 h 16"/>
                <a:gd name="T10" fmla="*/ 0 w 7"/>
                <a:gd name="T11" fmla="*/ 0 h 16"/>
                <a:gd name="T12" fmla="*/ 6 w 7"/>
                <a:gd name="T13" fmla="*/ 7 h 16"/>
              </a:gdLst>
              <a:ahLst/>
              <a:cxnLst>
                <a:cxn ang="0">
                  <a:pos x="T0" y="T1"/>
                </a:cxn>
                <a:cxn ang="0">
                  <a:pos x="T2" y="T3"/>
                </a:cxn>
                <a:cxn ang="0">
                  <a:pos x="T4" y="T5"/>
                </a:cxn>
                <a:cxn ang="0">
                  <a:pos x="T6" y="T7"/>
                </a:cxn>
                <a:cxn ang="0">
                  <a:pos x="T8" y="T9"/>
                </a:cxn>
                <a:cxn ang="0">
                  <a:pos x="T10" y="T11"/>
                </a:cxn>
                <a:cxn ang="0">
                  <a:pos x="T12" y="T13"/>
                </a:cxn>
              </a:cxnLst>
              <a:rect l="0" t="0" r="r" b="b"/>
              <a:pathLst>
                <a:path w="7" h="16">
                  <a:moveTo>
                    <a:pt x="6" y="7"/>
                  </a:moveTo>
                  <a:lnTo>
                    <a:pt x="6" y="7"/>
                  </a:lnTo>
                  <a:cubicBezTo>
                    <a:pt x="6" y="7"/>
                    <a:pt x="6" y="8"/>
                    <a:pt x="6" y="8"/>
                  </a:cubicBezTo>
                  <a:cubicBezTo>
                    <a:pt x="6" y="11"/>
                    <a:pt x="7" y="14"/>
                    <a:pt x="7" y="16"/>
                  </a:cubicBezTo>
                  <a:cubicBezTo>
                    <a:pt x="6" y="14"/>
                    <a:pt x="5" y="13"/>
                    <a:pt x="3" y="11"/>
                  </a:cubicBezTo>
                  <a:cubicBezTo>
                    <a:pt x="1" y="8"/>
                    <a:pt x="0" y="4"/>
                    <a:pt x="0" y="0"/>
                  </a:cubicBezTo>
                  <a:cubicBezTo>
                    <a:pt x="3" y="2"/>
                    <a:pt x="5" y="4"/>
                    <a:pt x="6" y="7"/>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86" name="Freeform 1312"/>
            <p:cNvSpPr>
              <a:spLocks/>
            </p:cNvSpPr>
            <p:nvPr userDrawn="1"/>
          </p:nvSpPr>
          <p:spPr bwMode="auto">
            <a:xfrm>
              <a:off x="321" y="194"/>
              <a:ext cx="7" cy="2"/>
            </a:xfrm>
            <a:custGeom>
              <a:avLst/>
              <a:gdLst>
                <a:gd name="T0" fmla="*/ 0 w 16"/>
                <a:gd name="T1" fmla="*/ 1 h 5"/>
                <a:gd name="T2" fmla="*/ 0 w 16"/>
                <a:gd name="T3" fmla="*/ 1 h 5"/>
                <a:gd name="T4" fmla="*/ 16 w 16"/>
                <a:gd name="T5" fmla="*/ 5 h 5"/>
                <a:gd name="T6" fmla="*/ 7 w 16"/>
                <a:gd name="T7" fmla="*/ 5 h 5"/>
                <a:gd name="T8" fmla="*/ 0 w 16"/>
                <a:gd name="T9" fmla="*/ 1 h 5"/>
              </a:gdLst>
              <a:ahLst/>
              <a:cxnLst>
                <a:cxn ang="0">
                  <a:pos x="T0" y="T1"/>
                </a:cxn>
                <a:cxn ang="0">
                  <a:pos x="T2" y="T3"/>
                </a:cxn>
                <a:cxn ang="0">
                  <a:pos x="T4" y="T5"/>
                </a:cxn>
                <a:cxn ang="0">
                  <a:pos x="T6" y="T7"/>
                </a:cxn>
                <a:cxn ang="0">
                  <a:pos x="T8" y="T9"/>
                </a:cxn>
              </a:cxnLst>
              <a:rect l="0" t="0" r="r" b="b"/>
              <a:pathLst>
                <a:path w="16" h="5">
                  <a:moveTo>
                    <a:pt x="0" y="1"/>
                  </a:moveTo>
                  <a:lnTo>
                    <a:pt x="0" y="1"/>
                  </a:lnTo>
                  <a:cubicBezTo>
                    <a:pt x="5" y="0"/>
                    <a:pt x="12" y="1"/>
                    <a:pt x="16" y="5"/>
                  </a:cubicBezTo>
                  <a:cubicBezTo>
                    <a:pt x="13" y="5"/>
                    <a:pt x="10" y="5"/>
                    <a:pt x="7" y="5"/>
                  </a:cubicBezTo>
                  <a:cubicBezTo>
                    <a:pt x="5" y="4"/>
                    <a:pt x="2" y="3"/>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87" name="Freeform 1313"/>
            <p:cNvSpPr>
              <a:spLocks/>
            </p:cNvSpPr>
            <p:nvPr userDrawn="1"/>
          </p:nvSpPr>
          <p:spPr bwMode="auto">
            <a:xfrm>
              <a:off x="324" y="191"/>
              <a:ext cx="6" cy="4"/>
            </a:xfrm>
            <a:custGeom>
              <a:avLst/>
              <a:gdLst>
                <a:gd name="T0" fmla="*/ 0 w 15"/>
                <a:gd name="T1" fmla="*/ 0 h 11"/>
                <a:gd name="T2" fmla="*/ 0 w 15"/>
                <a:gd name="T3" fmla="*/ 0 h 11"/>
                <a:gd name="T4" fmla="*/ 15 w 15"/>
                <a:gd name="T5" fmla="*/ 11 h 11"/>
                <a:gd name="T6" fmla="*/ 0 w 15"/>
                <a:gd name="T7" fmla="*/ 0 h 11"/>
              </a:gdLst>
              <a:ahLst/>
              <a:cxnLst>
                <a:cxn ang="0">
                  <a:pos x="T0" y="T1"/>
                </a:cxn>
                <a:cxn ang="0">
                  <a:pos x="T2" y="T3"/>
                </a:cxn>
                <a:cxn ang="0">
                  <a:pos x="T4" y="T5"/>
                </a:cxn>
                <a:cxn ang="0">
                  <a:pos x="T6" y="T7"/>
                </a:cxn>
              </a:cxnLst>
              <a:rect l="0" t="0" r="r" b="b"/>
              <a:pathLst>
                <a:path w="15" h="11">
                  <a:moveTo>
                    <a:pt x="0" y="0"/>
                  </a:moveTo>
                  <a:lnTo>
                    <a:pt x="0" y="0"/>
                  </a:lnTo>
                  <a:cubicBezTo>
                    <a:pt x="6" y="1"/>
                    <a:pt x="12" y="6"/>
                    <a:pt x="15" y="11"/>
                  </a:cubicBezTo>
                  <a:cubicBezTo>
                    <a:pt x="9" y="10"/>
                    <a:pt x="3" y="6"/>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88" name="Freeform 1314"/>
            <p:cNvSpPr>
              <a:spLocks/>
            </p:cNvSpPr>
            <p:nvPr userDrawn="1"/>
          </p:nvSpPr>
          <p:spPr bwMode="auto">
            <a:xfrm>
              <a:off x="330" y="198"/>
              <a:ext cx="2" cy="2"/>
            </a:xfrm>
            <a:custGeom>
              <a:avLst/>
              <a:gdLst>
                <a:gd name="T0" fmla="*/ 3 w 3"/>
                <a:gd name="T1" fmla="*/ 2 h 3"/>
                <a:gd name="T2" fmla="*/ 3 w 3"/>
                <a:gd name="T3" fmla="*/ 2 h 3"/>
                <a:gd name="T4" fmla="*/ 2 w 3"/>
                <a:gd name="T5" fmla="*/ 3 h 3"/>
                <a:gd name="T6" fmla="*/ 0 w 3"/>
                <a:gd name="T7" fmla="*/ 2 h 3"/>
                <a:gd name="T8" fmla="*/ 2 w 3"/>
                <a:gd name="T9" fmla="*/ 0 h 3"/>
                <a:gd name="T10" fmla="*/ 3 w 3"/>
                <a:gd name="T11" fmla="*/ 2 h 3"/>
              </a:gdLst>
              <a:ahLst/>
              <a:cxnLst>
                <a:cxn ang="0">
                  <a:pos x="T0" y="T1"/>
                </a:cxn>
                <a:cxn ang="0">
                  <a:pos x="T2" y="T3"/>
                </a:cxn>
                <a:cxn ang="0">
                  <a:pos x="T4" y="T5"/>
                </a:cxn>
                <a:cxn ang="0">
                  <a:pos x="T6" y="T7"/>
                </a:cxn>
                <a:cxn ang="0">
                  <a:pos x="T8" y="T9"/>
                </a:cxn>
                <a:cxn ang="0">
                  <a:pos x="T10" y="T11"/>
                </a:cxn>
              </a:cxnLst>
              <a:rect l="0" t="0" r="r" b="b"/>
              <a:pathLst>
                <a:path w="3" h="3">
                  <a:moveTo>
                    <a:pt x="3" y="2"/>
                  </a:moveTo>
                  <a:lnTo>
                    <a:pt x="3" y="2"/>
                  </a:lnTo>
                  <a:cubicBezTo>
                    <a:pt x="3" y="3"/>
                    <a:pt x="3" y="3"/>
                    <a:pt x="2" y="3"/>
                  </a:cubicBezTo>
                  <a:cubicBezTo>
                    <a:pt x="1" y="3"/>
                    <a:pt x="0" y="3"/>
                    <a:pt x="0" y="2"/>
                  </a:cubicBezTo>
                  <a:cubicBezTo>
                    <a:pt x="0" y="1"/>
                    <a:pt x="1" y="0"/>
                    <a:pt x="2" y="0"/>
                  </a:cubicBezTo>
                  <a:cubicBezTo>
                    <a:pt x="3" y="0"/>
                    <a:pt x="3" y="1"/>
                    <a:pt x="3"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89" name="Freeform 1315"/>
            <p:cNvSpPr>
              <a:spLocks/>
            </p:cNvSpPr>
            <p:nvPr userDrawn="1"/>
          </p:nvSpPr>
          <p:spPr bwMode="auto">
            <a:xfrm>
              <a:off x="319" y="197"/>
              <a:ext cx="24" cy="3"/>
            </a:xfrm>
            <a:custGeom>
              <a:avLst/>
              <a:gdLst>
                <a:gd name="T0" fmla="*/ 27 w 54"/>
                <a:gd name="T1" fmla="*/ 1 h 6"/>
                <a:gd name="T2" fmla="*/ 27 w 54"/>
                <a:gd name="T3" fmla="*/ 1 h 6"/>
                <a:gd name="T4" fmla="*/ 0 w 54"/>
                <a:gd name="T5" fmla="*/ 6 h 6"/>
                <a:gd name="T6" fmla="*/ 0 w 54"/>
                <a:gd name="T7" fmla="*/ 4 h 6"/>
                <a:gd name="T8" fmla="*/ 27 w 54"/>
                <a:gd name="T9" fmla="*/ 0 h 6"/>
                <a:gd name="T10" fmla="*/ 54 w 54"/>
                <a:gd name="T11" fmla="*/ 4 h 6"/>
                <a:gd name="T12" fmla="*/ 54 w 54"/>
                <a:gd name="T13" fmla="*/ 6 h 6"/>
                <a:gd name="T14" fmla="*/ 27 w 54"/>
                <a:gd name="T15" fmla="*/ 1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 h="6">
                  <a:moveTo>
                    <a:pt x="27" y="1"/>
                  </a:moveTo>
                  <a:lnTo>
                    <a:pt x="27" y="1"/>
                  </a:lnTo>
                  <a:cubicBezTo>
                    <a:pt x="15" y="1"/>
                    <a:pt x="4" y="3"/>
                    <a:pt x="0" y="6"/>
                  </a:cubicBezTo>
                  <a:lnTo>
                    <a:pt x="0" y="4"/>
                  </a:lnTo>
                  <a:cubicBezTo>
                    <a:pt x="4" y="1"/>
                    <a:pt x="15" y="0"/>
                    <a:pt x="27" y="0"/>
                  </a:cubicBezTo>
                  <a:cubicBezTo>
                    <a:pt x="39" y="0"/>
                    <a:pt x="49" y="1"/>
                    <a:pt x="54" y="4"/>
                  </a:cubicBezTo>
                  <a:lnTo>
                    <a:pt x="54" y="6"/>
                  </a:lnTo>
                  <a:cubicBezTo>
                    <a:pt x="49" y="3"/>
                    <a:pt x="39" y="1"/>
                    <a:pt x="27"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90" name="Freeform 1316"/>
            <p:cNvSpPr>
              <a:spLocks/>
            </p:cNvSpPr>
            <p:nvPr userDrawn="1"/>
          </p:nvSpPr>
          <p:spPr bwMode="auto">
            <a:xfrm>
              <a:off x="329" y="171"/>
              <a:ext cx="2" cy="16"/>
            </a:xfrm>
            <a:custGeom>
              <a:avLst/>
              <a:gdLst>
                <a:gd name="T0" fmla="*/ 4 w 4"/>
                <a:gd name="T1" fmla="*/ 31 h 35"/>
                <a:gd name="T2" fmla="*/ 4 w 4"/>
                <a:gd name="T3" fmla="*/ 31 h 35"/>
                <a:gd name="T4" fmla="*/ 2 w 4"/>
                <a:gd name="T5" fmla="*/ 35 h 35"/>
                <a:gd name="T6" fmla="*/ 0 w 4"/>
                <a:gd name="T7" fmla="*/ 0 h 35"/>
                <a:gd name="T8" fmla="*/ 2 w 4"/>
                <a:gd name="T9" fmla="*/ 1 h 35"/>
                <a:gd name="T10" fmla="*/ 1 w 4"/>
                <a:gd name="T11" fmla="*/ 3 h 35"/>
                <a:gd name="T12" fmla="*/ 2 w 4"/>
                <a:gd name="T13" fmla="*/ 6 h 35"/>
                <a:gd name="T14" fmla="*/ 1 w 4"/>
                <a:gd name="T15" fmla="*/ 9 h 35"/>
                <a:gd name="T16" fmla="*/ 3 w 4"/>
                <a:gd name="T17" fmla="*/ 12 h 35"/>
                <a:gd name="T18" fmla="*/ 1 w 4"/>
                <a:gd name="T19" fmla="*/ 14 h 35"/>
                <a:gd name="T20" fmla="*/ 3 w 4"/>
                <a:gd name="T21" fmla="*/ 17 h 35"/>
                <a:gd name="T22" fmla="*/ 2 w 4"/>
                <a:gd name="T23" fmla="*/ 19 h 35"/>
                <a:gd name="T24" fmla="*/ 3 w 4"/>
                <a:gd name="T25" fmla="*/ 22 h 35"/>
                <a:gd name="T26" fmla="*/ 2 w 4"/>
                <a:gd name="T27" fmla="*/ 24 h 35"/>
                <a:gd name="T28" fmla="*/ 3 w 4"/>
                <a:gd name="T29" fmla="*/ 26 h 35"/>
                <a:gd name="T30" fmla="*/ 2 w 4"/>
                <a:gd name="T31" fmla="*/ 28 h 35"/>
                <a:gd name="T32" fmla="*/ 4 w 4"/>
                <a:gd name="T33" fmla="*/ 31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 h="35">
                  <a:moveTo>
                    <a:pt x="4" y="31"/>
                  </a:moveTo>
                  <a:lnTo>
                    <a:pt x="4" y="31"/>
                  </a:lnTo>
                  <a:cubicBezTo>
                    <a:pt x="3" y="32"/>
                    <a:pt x="3" y="33"/>
                    <a:pt x="2" y="35"/>
                  </a:cubicBezTo>
                  <a:lnTo>
                    <a:pt x="0" y="0"/>
                  </a:lnTo>
                  <a:cubicBezTo>
                    <a:pt x="1" y="1"/>
                    <a:pt x="1" y="1"/>
                    <a:pt x="2" y="1"/>
                  </a:cubicBezTo>
                  <a:cubicBezTo>
                    <a:pt x="1" y="1"/>
                    <a:pt x="1" y="2"/>
                    <a:pt x="1" y="3"/>
                  </a:cubicBezTo>
                  <a:cubicBezTo>
                    <a:pt x="1" y="4"/>
                    <a:pt x="2" y="5"/>
                    <a:pt x="2" y="6"/>
                  </a:cubicBezTo>
                  <a:cubicBezTo>
                    <a:pt x="2" y="7"/>
                    <a:pt x="1" y="8"/>
                    <a:pt x="1" y="9"/>
                  </a:cubicBezTo>
                  <a:cubicBezTo>
                    <a:pt x="1" y="10"/>
                    <a:pt x="2" y="11"/>
                    <a:pt x="3" y="12"/>
                  </a:cubicBezTo>
                  <a:cubicBezTo>
                    <a:pt x="2" y="12"/>
                    <a:pt x="1" y="13"/>
                    <a:pt x="1" y="14"/>
                  </a:cubicBezTo>
                  <a:cubicBezTo>
                    <a:pt x="1" y="15"/>
                    <a:pt x="2" y="16"/>
                    <a:pt x="3" y="17"/>
                  </a:cubicBezTo>
                  <a:cubicBezTo>
                    <a:pt x="2" y="17"/>
                    <a:pt x="2" y="18"/>
                    <a:pt x="2" y="19"/>
                  </a:cubicBezTo>
                  <a:cubicBezTo>
                    <a:pt x="2" y="20"/>
                    <a:pt x="2" y="21"/>
                    <a:pt x="3" y="22"/>
                  </a:cubicBezTo>
                  <a:cubicBezTo>
                    <a:pt x="2" y="22"/>
                    <a:pt x="2" y="23"/>
                    <a:pt x="2" y="24"/>
                  </a:cubicBezTo>
                  <a:cubicBezTo>
                    <a:pt x="2" y="25"/>
                    <a:pt x="2" y="25"/>
                    <a:pt x="3" y="26"/>
                  </a:cubicBezTo>
                  <a:cubicBezTo>
                    <a:pt x="2" y="26"/>
                    <a:pt x="2" y="27"/>
                    <a:pt x="2" y="28"/>
                  </a:cubicBezTo>
                  <a:cubicBezTo>
                    <a:pt x="2" y="29"/>
                    <a:pt x="3" y="30"/>
                    <a:pt x="4" y="3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91" name="Freeform 1317"/>
            <p:cNvSpPr>
              <a:spLocks/>
            </p:cNvSpPr>
            <p:nvPr userDrawn="1"/>
          </p:nvSpPr>
          <p:spPr bwMode="auto">
            <a:xfrm>
              <a:off x="331" y="171"/>
              <a:ext cx="2" cy="16"/>
            </a:xfrm>
            <a:custGeom>
              <a:avLst/>
              <a:gdLst>
                <a:gd name="T0" fmla="*/ 2 w 4"/>
                <a:gd name="T1" fmla="*/ 1 h 35"/>
                <a:gd name="T2" fmla="*/ 2 w 4"/>
                <a:gd name="T3" fmla="*/ 1 h 35"/>
                <a:gd name="T4" fmla="*/ 4 w 4"/>
                <a:gd name="T5" fmla="*/ 0 h 35"/>
                <a:gd name="T6" fmla="*/ 2 w 4"/>
                <a:gd name="T7" fmla="*/ 35 h 35"/>
                <a:gd name="T8" fmla="*/ 0 w 4"/>
                <a:gd name="T9" fmla="*/ 31 h 35"/>
                <a:gd name="T10" fmla="*/ 2 w 4"/>
                <a:gd name="T11" fmla="*/ 28 h 35"/>
                <a:gd name="T12" fmla="*/ 1 w 4"/>
                <a:gd name="T13" fmla="*/ 26 h 35"/>
                <a:gd name="T14" fmla="*/ 2 w 4"/>
                <a:gd name="T15" fmla="*/ 24 h 35"/>
                <a:gd name="T16" fmla="*/ 1 w 4"/>
                <a:gd name="T17" fmla="*/ 22 h 35"/>
                <a:gd name="T18" fmla="*/ 3 w 4"/>
                <a:gd name="T19" fmla="*/ 19 h 35"/>
                <a:gd name="T20" fmla="*/ 2 w 4"/>
                <a:gd name="T21" fmla="*/ 17 h 35"/>
                <a:gd name="T22" fmla="*/ 3 w 4"/>
                <a:gd name="T23" fmla="*/ 14 h 35"/>
                <a:gd name="T24" fmla="*/ 2 w 4"/>
                <a:gd name="T25" fmla="*/ 12 h 35"/>
                <a:gd name="T26" fmla="*/ 3 w 4"/>
                <a:gd name="T27" fmla="*/ 9 h 35"/>
                <a:gd name="T28" fmla="*/ 2 w 4"/>
                <a:gd name="T29" fmla="*/ 6 h 35"/>
                <a:gd name="T30" fmla="*/ 3 w 4"/>
                <a:gd name="T31" fmla="*/ 3 h 35"/>
                <a:gd name="T32" fmla="*/ 2 w 4"/>
                <a:gd name="T33" fmla="*/ 1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 h="35">
                  <a:moveTo>
                    <a:pt x="2" y="1"/>
                  </a:moveTo>
                  <a:lnTo>
                    <a:pt x="2" y="1"/>
                  </a:lnTo>
                  <a:cubicBezTo>
                    <a:pt x="3" y="1"/>
                    <a:pt x="3" y="1"/>
                    <a:pt x="4" y="0"/>
                  </a:cubicBezTo>
                  <a:lnTo>
                    <a:pt x="2" y="35"/>
                  </a:lnTo>
                  <a:cubicBezTo>
                    <a:pt x="2" y="33"/>
                    <a:pt x="1" y="32"/>
                    <a:pt x="0" y="31"/>
                  </a:cubicBezTo>
                  <a:cubicBezTo>
                    <a:pt x="1" y="30"/>
                    <a:pt x="2" y="29"/>
                    <a:pt x="2" y="28"/>
                  </a:cubicBezTo>
                  <a:cubicBezTo>
                    <a:pt x="2" y="27"/>
                    <a:pt x="2" y="26"/>
                    <a:pt x="1" y="26"/>
                  </a:cubicBezTo>
                  <a:cubicBezTo>
                    <a:pt x="2" y="25"/>
                    <a:pt x="2" y="25"/>
                    <a:pt x="2" y="24"/>
                  </a:cubicBezTo>
                  <a:cubicBezTo>
                    <a:pt x="2" y="23"/>
                    <a:pt x="2" y="22"/>
                    <a:pt x="1" y="22"/>
                  </a:cubicBezTo>
                  <a:cubicBezTo>
                    <a:pt x="2" y="21"/>
                    <a:pt x="3" y="20"/>
                    <a:pt x="3" y="19"/>
                  </a:cubicBezTo>
                  <a:cubicBezTo>
                    <a:pt x="3" y="18"/>
                    <a:pt x="2" y="17"/>
                    <a:pt x="2" y="17"/>
                  </a:cubicBezTo>
                  <a:cubicBezTo>
                    <a:pt x="2" y="16"/>
                    <a:pt x="3" y="15"/>
                    <a:pt x="3" y="14"/>
                  </a:cubicBezTo>
                  <a:cubicBezTo>
                    <a:pt x="3" y="13"/>
                    <a:pt x="2" y="12"/>
                    <a:pt x="2" y="12"/>
                  </a:cubicBezTo>
                  <a:cubicBezTo>
                    <a:pt x="3" y="11"/>
                    <a:pt x="3" y="10"/>
                    <a:pt x="3" y="9"/>
                  </a:cubicBezTo>
                  <a:cubicBezTo>
                    <a:pt x="3" y="8"/>
                    <a:pt x="3" y="7"/>
                    <a:pt x="2" y="6"/>
                  </a:cubicBezTo>
                  <a:cubicBezTo>
                    <a:pt x="3" y="5"/>
                    <a:pt x="3" y="4"/>
                    <a:pt x="3" y="3"/>
                  </a:cubicBezTo>
                  <a:cubicBezTo>
                    <a:pt x="3" y="2"/>
                    <a:pt x="3" y="1"/>
                    <a:pt x="2"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92" name="Freeform 1318"/>
            <p:cNvSpPr>
              <a:spLocks/>
            </p:cNvSpPr>
            <p:nvPr userDrawn="1"/>
          </p:nvSpPr>
          <p:spPr bwMode="auto">
            <a:xfrm>
              <a:off x="319" y="200"/>
              <a:ext cx="24" cy="2"/>
            </a:xfrm>
            <a:custGeom>
              <a:avLst/>
              <a:gdLst>
                <a:gd name="T0" fmla="*/ 27 w 54"/>
                <a:gd name="T1" fmla="*/ 1 h 4"/>
                <a:gd name="T2" fmla="*/ 27 w 54"/>
                <a:gd name="T3" fmla="*/ 1 h 4"/>
                <a:gd name="T4" fmla="*/ 0 w 54"/>
                <a:gd name="T5" fmla="*/ 4 h 4"/>
                <a:gd name="T6" fmla="*/ 0 w 54"/>
                <a:gd name="T7" fmla="*/ 3 h 4"/>
                <a:gd name="T8" fmla="*/ 27 w 54"/>
                <a:gd name="T9" fmla="*/ 0 h 4"/>
                <a:gd name="T10" fmla="*/ 54 w 54"/>
                <a:gd name="T11" fmla="*/ 3 h 4"/>
                <a:gd name="T12" fmla="*/ 54 w 54"/>
                <a:gd name="T13" fmla="*/ 4 h 4"/>
                <a:gd name="T14" fmla="*/ 27 w 5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 h="4">
                  <a:moveTo>
                    <a:pt x="27" y="1"/>
                  </a:moveTo>
                  <a:lnTo>
                    <a:pt x="27" y="1"/>
                  </a:lnTo>
                  <a:cubicBezTo>
                    <a:pt x="15" y="1"/>
                    <a:pt x="4" y="3"/>
                    <a:pt x="0" y="4"/>
                  </a:cubicBezTo>
                  <a:lnTo>
                    <a:pt x="0" y="3"/>
                  </a:lnTo>
                  <a:cubicBezTo>
                    <a:pt x="4" y="1"/>
                    <a:pt x="15" y="0"/>
                    <a:pt x="27" y="0"/>
                  </a:cubicBezTo>
                  <a:cubicBezTo>
                    <a:pt x="39" y="0"/>
                    <a:pt x="49" y="1"/>
                    <a:pt x="54" y="3"/>
                  </a:cubicBezTo>
                  <a:lnTo>
                    <a:pt x="54" y="4"/>
                  </a:lnTo>
                  <a:cubicBezTo>
                    <a:pt x="49" y="3"/>
                    <a:pt x="39" y="1"/>
                    <a:pt x="27"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93" name="Freeform 1319"/>
            <p:cNvSpPr>
              <a:spLocks/>
            </p:cNvSpPr>
            <p:nvPr userDrawn="1"/>
          </p:nvSpPr>
          <p:spPr bwMode="auto">
            <a:xfrm>
              <a:off x="330" y="186"/>
              <a:ext cx="2" cy="9"/>
            </a:xfrm>
            <a:custGeom>
              <a:avLst/>
              <a:gdLst>
                <a:gd name="T0" fmla="*/ 5 w 5"/>
                <a:gd name="T1" fmla="*/ 10 h 20"/>
                <a:gd name="T2" fmla="*/ 5 w 5"/>
                <a:gd name="T3" fmla="*/ 10 h 20"/>
                <a:gd name="T4" fmla="*/ 3 w 5"/>
                <a:gd name="T5" fmla="*/ 20 h 20"/>
                <a:gd name="T6" fmla="*/ 0 w 5"/>
                <a:gd name="T7" fmla="*/ 10 h 20"/>
                <a:gd name="T8" fmla="*/ 3 w 5"/>
                <a:gd name="T9" fmla="*/ 0 h 20"/>
                <a:gd name="T10" fmla="*/ 5 w 5"/>
                <a:gd name="T11" fmla="*/ 10 h 20"/>
              </a:gdLst>
              <a:ahLst/>
              <a:cxnLst>
                <a:cxn ang="0">
                  <a:pos x="T0" y="T1"/>
                </a:cxn>
                <a:cxn ang="0">
                  <a:pos x="T2" y="T3"/>
                </a:cxn>
                <a:cxn ang="0">
                  <a:pos x="T4" y="T5"/>
                </a:cxn>
                <a:cxn ang="0">
                  <a:pos x="T6" y="T7"/>
                </a:cxn>
                <a:cxn ang="0">
                  <a:pos x="T8" y="T9"/>
                </a:cxn>
                <a:cxn ang="0">
                  <a:pos x="T10" y="T11"/>
                </a:cxn>
              </a:cxnLst>
              <a:rect l="0" t="0" r="r" b="b"/>
              <a:pathLst>
                <a:path w="5" h="20">
                  <a:moveTo>
                    <a:pt x="5" y="10"/>
                  </a:moveTo>
                  <a:lnTo>
                    <a:pt x="5" y="10"/>
                  </a:lnTo>
                  <a:cubicBezTo>
                    <a:pt x="5" y="14"/>
                    <a:pt x="4" y="17"/>
                    <a:pt x="3" y="20"/>
                  </a:cubicBezTo>
                  <a:cubicBezTo>
                    <a:pt x="1" y="17"/>
                    <a:pt x="0" y="14"/>
                    <a:pt x="0" y="10"/>
                  </a:cubicBezTo>
                  <a:cubicBezTo>
                    <a:pt x="0" y="7"/>
                    <a:pt x="1" y="3"/>
                    <a:pt x="3" y="0"/>
                  </a:cubicBezTo>
                  <a:cubicBezTo>
                    <a:pt x="4" y="3"/>
                    <a:pt x="5" y="7"/>
                    <a:pt x="5" y="1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94" name="Freeform 1320"/>
            <p:cNvSpPr>
              <a:spLocks/>
            </p:cNvSpPr>
            <p:nvPr userDrawn="1"/>
          </p:nvSpPr>
          <p:spPr bwMode="auto">
            <a:xfrm>
              <a:off x="327" y="155"/>
              <a:ext cx="8" cy="8"/>
            </a:xfrm>
            <a:custGeom>
              <a:avLst/>
              <a:gdLst>
                <a:gd name="T0" fmla="*/ 11 w 18"/>
                <a:gd name="T1" fmla="*/ 2 h 17"/>
                <a:gd name="T2" fmla="*/ 11 w 18"/>
                <a:gd name="T3" fmla="*/ 2 h 17"/>
                <a:gd name="T4" fmla="*/ 10 w 18"/>
                <a:gd name="T5" fmla="*/ 5 h 17"/>
                <a:gd name="T6" fmla="*/ 18 w 18"/>
                <a:gd name="T7" fmla="*/ 4 h 17"/>
                <a:gd name="T8" fmla="*/ 18 w 18"/>
                <a:gd name="T9" fmla="*/ 12 h 17"/>
                <a:gd name="T10" fmla="*/ 12 w 18"/>
                <a:gd name="T11" fmla="*/ 10 h 17"/>
                <a:gd name="T12" fmla="*/ 13 w 18"/>
                <a:gd name="T13" fmla="*/ 17 h 17"/>
                <a:gd name="T14" fmla="*/ 4 w 18"/>
                <a:gd name="T15" fmla="*/ 17 h 17"/>
                <a:gd name="T16" fmla="*/ 7 w 18"/>
                <a:gd name="T17" fmla="*/ 11 h 17"/>
                <a:gd name="T18" fmla="*/ 0 w 18"/>
                <a:gd name="T19" fmla="*/ 12 h 17"/>
                <a:gd name="T20" fmla="*/ 0 w 18"/>
                <a:gd name="T21" fmla="*/ 4 h 17"/>
                <a:gd name="T22" fmla="*/ 6 w 18"/>
                <a:gd name="T23" fmla="*/ 6 h 17"/>
                <a:gd name="T24" fmla="*/ 4 w 18"/>
                <a:gd name="T25" fmla="*/ 0 h 17"/>
                <a:gd name="T26" fmla="*/ 13 w 18"/>
                <a:gd name="T27" fmla="*/ 0 h 17"/>
                <a:gd name="T28" fmla="*/ 11 w 18"/>
                <a:gd name="T29" fmla="*/ 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17">
                  <a:moveTo>
                    <a:pt x="11" y="2"/>
                  </a:moveTo>
                  <a:lnTo>
                    <a:pt x="11" y="2"/>
                  </a:lnTo>
                  <a:cubicBezTo>
                    <a:pt x="11" y="3"/>
                    <a:pt x="10" y="4"/>
                    <a:pt x="10" y="5"/>
                  </a:cubicBezTo>
                  <a:cubicBezTo>
                    <a:pt x="11" y="9"/>
                    <a:pt x="17" y="4"/>
                    <a:pt x="18" y="4"/>
                  </a:cubicBezTo>
                  <a:lnTo>
                    <a:pt x="18" y="12"/>
                  </a:lnTo>
                  <a:cubicBezTo>
                    <a:pt x="16" y="11"/>
                    <a:pt x="14" y="9"/>
                    <a:pt x="12" y="10"/>
                  </a:cubicBezTo>
                  <a:cubicBezTo>
                    <a:pt x="8" y="10"/>
                    <a:pt x="12" y="16"/>
                    <a:pt x="13" y="17"/>
                  </a:cubicBezTo>
                  <a:lnTo>
                    <a:pt x="4" y="17"/>
                  </a:lnTo>
                  <a:cubicBezTo>
                    <a:pt x="5" y="16"/>
                    <a:pt x="7" y="13"/>
                    <a:pt x="7" y="11"/>
                  </a:cubicBezTo>
                  <a:cubicBezTo>
                    <a:pt x="7" y="7"/>
                    <a:pt x="1" y="12"/>
                    <a:pt x="0" y="12"/>
                  </a:cubicBezTo>
                  <a:lnTo>
                    <a:pt x="0" y="4"/>
                  </a:lnTo>
                  <a:cubicBezTo>
                    <a:pt x="1" y="5"/>
                    <a:pt x="4" y="7"/>
                    <a:pt x="6" y="6"/>
                  </a:cubicBezTo>
                  <a:cubicBezTo>
                    <a:pt x="10" y="6"/>
                    <a:pt x="5" y="1"/>
                    <a:pt x="4" y="0"/>
                  </a:cubicBezTo>
                  <a:lnTo>
                    <a:pt x="13" y="0"/>
                  </a:lnTo>
                  <a:cubicBezTo>
                    <a:pt x="12" y="1"/>
                    <a:pt x="12" y="2"/>
                    <a:pt x="11"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95" name="Freeform 1321"/>
            <p:cNvSpPr>
              <a:spLocks/>
            </p:cNvSpPr>
            <p:nvPr userDrawn="1"/>
          </p:nvSpPr>
          <p:spPr bwMode="auto">
            <a:xfrm>
              <a:off x="328" y="164"/>
              <a:ext cx="6" cy="6"/>
            </a:xfrm>
            <a:custGeom>
              <a:avLst/>
              <a:gdLst>
                <a:gd name="T0" fmla="*/ 7 w 13"/>
                <a:gd name="T1" fmla="*/ 0 h 14"/>
                <a:gd name="T2" fmla="*/ 7 w 13"/>
                <a:gd name="T3" fmla="*/ 0 h 14"/>
                <a:gd name="T4" fmla="*/ 13 w 13"/>
                <a:gd name="T5" fmla="*/ 7 h 14"/>
                <a:gd name="T6" fmla="*/ 7 w 13"/>
                <a:gd name="T7" fmla="*/ 14 h 14"/>
                <a:gd name="T8" fmla="*/ 0 w 13"/>
                <a:gd name="T9" fmla="*/ 7 h 14"/>
                <a:gd name="T10" fmla="*/ 7 w 13"/>
                <a:gd name="T11" fmla="*/ 0 h 14"/>
              </a:gdLst>
              <a:ahLst/>
              <a:cxnLst>
                <a:cxn ang="0">
                  <a:pos x="T0" y="T1"/>
                </a:cxn>
                <a:cxn ang="0">
                  <a:pos x="T2" y="T3"/>
                </a:cxn>
                <a:cxn ang="0">
                  <a:pos x="T4" y="T5"/>
                </a:cxn>
                <a:cxn ang="0">
                  <a:pos x="T6" y="T7"/>
                </a:cxn>
                <a:cxn ang="0">
                  <a:pos x="T8" y="T9"/>
                </a:cxn>
                <a:cxn ang="0">
                  <a:pos x="T10" y="T11"/>
                </a:cxn>
              </a:cxnLst>
              <a:rect l="0" t="0" r="r" b="b"/>
              <a:pathLst>
                <a:path w="13" h="14">
                  <a:moveTo>
                    <a:pt x="7" y="0"/>
                  </a:moveTo>
                  <a:lnTo>
                    <a:pt x="7" y="0"/>
                  </a:lnTo>
                  <a:cubicBezTo>
                    <a:pt x="10" y="0"/>
                    <a:pt x="13" y="3"/>
                    <a:pt x="13" y="7"/>
                  </a:cubicBezTo>
                  <a:cubicBezTo>
                    <a:pt x="13" y="11"/>
                    <a:pt x="10" y="14"/>
                    <a:pt x="7" y="14"/>
                  </a:cubicBezTo>
                  <a:cubicBezTo>
                    <a:pt x="3" y="14"/>
                    <a:pt x="0" y="11"/>
                    <a:pt x="0" y="7"/>
                  </a:cubicBezTo>
                  <a:cubicBezTo>
                    <a:pt x="0" y="3"/>
                    <a:pt x="3" y="0"/>
                    <a:pt x="7"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96" name="Freeform 1322"/>
            <p:cNvSpPr>
              <a:spLocks/>
            </p:cNvSpPr>
            <p:nvPr userDrawn="1"/>
          </p:nvSpPr>
          <p:spPr bwMode="auto">
            <a:xfrm>
              <a:off x="330" y="181"/>
              <a:ext cx="2" cy="2"/>
            </a:xfrm>
            <a:custGeom>
              <a:avLst/>
              <a:gdLst>
                <a:gd name="T0" fmla="*/ 1 w 3"/>
                <a:gd name="T1" fmla="*/ 0 h 3"/>
                <a:gd name="T2" fmla="*/ 1 w 3"/>
                <a:gd name="T3" fmla="*/ 0 h 3"/>
                <a:gd name="T4" fmla="*/ 2 w 3"/>
                <a:gd name="T5" fmla="*/ 0 h 3"/>
                <a:gd name="T6" fmla="*/ 2 w 3"/>
                <a:gd name="T7" fmla="*/ 0 h 3"/>
                <a:gd name="T8" fmla="*/ 3 w 3"/>
                <a:gd name="T9" fmla="*/ 2 h 3"/>
                <a:gd name="T10" fmla="*/ 2 w 3"/>
                <a:gd name="T11" fmla="*/ 3 h 3"/>
                <a:gd name="T12" fmla="*/ 0 w 3"/>
                <a:gd name="T13" fmla="*/ 2 h 3"/>
                <a:gd name="T14" fmla="*/ 1 w 3"/>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3">
                  <a:moveTo>
                    <a:pt x="1" y="0"/>
                  </a:moveTo>
                  <a:lnTo>
                    <a:pt x="1" y="0"/>
                  </a:lnTo>
                  <a:lnTo>
                    <a:pt x="2" y="0"/>
                  </a:lnTo>
                  <a:lnTo>
                    <a:pt x="2" y="0"/>
                  </a:lnTo>
                  <a:cubicBezTo>
                    <a:pt x="3" y="0"/>
                    <a:pt x="3" y="1"/>
                    <a:pt x="3" y="2"/>
                  </a:cubicBezTo>
                  <a:cubicBezTo>
                    <a:pt x="3" y="3"/>
                    <a:pt x="3" y="3"/>
                    <a:pt x="2" y="3"/>
                  </a:cubicBezTo>
                  <a:cubicBezTo>
                    <a:pt x="1" y="3"/>
                    <a:pt x="0" y="3"/>
                    <a:pt x="0" y="2"/>
                  </a:cubicBezTo>
                  <a:cubicBezTo>
                    <a:pt x="0" y="1"/>
                    <a:pt x="1"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97" name="Freeform 1323"/>
            <p:cNvSpPr>
              <a:spLocks/>
            </p:cNvSpPr>
            <p:nvPr userDrawn="1"/>
          </p:nvSpPr>
          <p:spPr bwMode="auto">
            <a:xfrm>
              <a:off x="330" y="183"/>
              <a:ext cx="2" cy="2"/>
            </a:xfrm>
            <a:custGeom>
              <a:avLst/>
              <a:gdLst>
                <a:gd name="T0" fmla="*/ 2 w 3"/>
                <a:gd name="T1" fmla="*/ 0 h 4"/>
                <a:gd name="T2" fmla="*/ 2 w 3"/>
                <a:gd name="T3" fmla="*/ 0 h 4"/>
                <a:gd name="T4" fmla="*/ 3 w 3"/>
                <a:gd name="T5" fmla="*/ 2 h 4"/>
                <a:gd name="T6" fmla="*/ 2 w 3"/>
                <a:gd name="T7" fmla="*/ 4 h 4"/>
                <a:gd name="T8" fmla="*/ 0 w 3"/>
                <a:gd name="T9" fmla="*/ 2 h 4"/>
                <a:gd name="T10" fmla="*/ 1 w 3"/>
                <a:gd name="T11" fmla="*/ 0 h 4"/>
                <a:gd name="T12" fmla="*/ 2 w 3"/>
                <a:gd name="T13" fmla="*/ 1 h 4"/>
                <a:gd name="T14" fmla="*/ 2 w 3"/>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2" y="0"/>
                  </a:moveTo>
                  <a:lnTo>
                    <a:pt x="2" y="0"/>
                  </a:lnTo>
                  <a:cubicBezTo>
                    <a:pt x="3" y="1"/>
                    <a:pt x="3" y="1"/>
                    <a:pt x="3" y="2"/>
                  </a:cubicBezTo>
                  <a:cubicBezTo>
                    <a:pt x="3" y="3"/>
                    <a:pt x="2" y="4"/>
                    <a:pt x="2" y="4"/>
                  </a:cubicBezTo>
                  <a:cubicBezTo>
                    <a:pt x="1" y="4"/>
                    <a:pt x="0" y="3"/>
                    <a:pt x="0" y="2"/>
                  </a:cubicBezTo>
                  <a:cubicBezTo>
                    <a:pt x="0" y="1"/>
                    <a:pt x="1" y="1"/>
                    <a:pt x="1" y="0"/>
                  </a:cubicBezTo>
                  <a:cubicBezTo>
                    <a:pt x="1" y="1"/>
                    <a:pt x="1" y="1"/>
                    <a:pt x="2" y="1"/>
                  </a:cubicBezTo>
                  <a:cubicBezTo>
                    <a:pt x="2" y="1"/>
                    <a:pt x="2" y="1"/>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98" name="Freeform 1324"/>
            <p:cNvSpPr>
              <a:spLocks/>
            </p:cNvSpPr>
            <p:nvPr userDrawn="1"/>
          </p:nvSpPr>
          <p:spPr bwMode="auto">
            <a:xfrm>
              <a:off x="330" y="179"/>
              <a:ext cx="2" cy="2"/>
            </a:xfrm>
            <a:custGeom>
              <a:avLst/>
              <a:gdLst>
                <a:gd name="T0" fmla="*/ 1 w 3"/>
                <a:gd name="T1" fmla="*/ 0 h 4"/>
                <a:gd name="T2" fmla="*/ 1 w 3"/>
                <a:gd name="T3" fmla="*/ 0 h 4"/>
                <a:gd name="T4" fmla="*/ 2 w 3"/>
                <a:gd name="T5" fmla="*/ 0 h 4"/>
                <a:gd name="T6" fmla="*/ 2 w 3"/>
                <a:gd name="T7" fmla="*/ 0 h 4"/>
                <a:gd name="T8" fmla="*/ 3 w 3"/>
                <a:gd name="T9" fmla="*/ 2 h 4"/>
                <a:gd name="T10" fmla="*/ 2 w 3"/>
                <a:gd name="T11" fmla="*/ 4 h 4"/>
                <a:gd name="T12" fmla="*/ 0 w 3"/>
                <a:gd name="T13" fmla="*/ 2 h 4"/>
                <a:gd name="T14" fmla="*/ 1 w 3"/>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0"/>
                  </a:moveTo>
                  <a:lnTo>
                    <a:pt x="1" y="0"/>
                  </a:lnTo>
                  <a:cubicBezTo>
                    <a:pt x="1" y="0"/>
                    <a:pt x="1" y="0"/>
                    <a:pt x="2" y="0"/>
                  </a:cubicBezTo>
                  <a:cubicBezTo>
                    <a:pt x="2" y="0"/>
                    <a:pt x="2" y="0"/>
                    <a:pt x="2" y="0"/>
                  </a:cubicBezTo>
                  <a:cubicBezTo>
                    <a:pt x="3" y="0"/>
                    <a:pt x="3" y="1"/>
                    <a:pt x="3" y="2"/>
                  </a:cubicBezTo>
                  <a:cubicBezTo>
                    <a:pt x="3" y="3"/>
                    <a:pt x="3" y="4"/>
                    <a:pt x="2" y="4"/>
                  </a:cubicBezTo>
                  <a:cubicBezTo>
                    <a:pt x="1" y="4"/>
                    <a:pt x="0" y="3"/>
                    <a:pt x="0" y="2"/>
                  </a:cubicBezTo>
                  <a:cubicBezTo>
                    <a:pt x="0" y="1"/>
                    <a:pt x="0"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99" name="Freeform 1325"/>
            <p:cNvSpPr>
              <a:spLocks/>
            </p:cNvSpPr>
            <p:nvPr userDrawn="1"/>
          </p:nvSpPr>
          <p:spPr bwMode="auto">
            <a:xfrm>
              <a:off x="330" y="177"/>
              <a:ext cx="2" cy="2"/>
            </a:xfrm>
            <a:custGeom>
              <a:avLst/>
              <a:gdLst>
                <a:gd name="T0" fmla="*/ 1 w 4"/>
                <a:gd name="T1" fmla="*/ 0 h 4"/>
                <a:gd name="T2" fmla="*/ 1 w 4"/>
                <a:gd name="T3" fmla="*/ 0 h 4"/>
                <a:gd name="T4" fmla="*/ 2 w 4"/>
                <a:gd name="T5" fmla="*/ 0 h 4"/>
                <a:gd name="T6" fmla="*/ 2 w 4"/>
                <a:gd name="T7" fmla="*/ 0 h 4"/>
                <a:gd name="T8" fmla="*/ 4 w 4"/>
                <a:gd name="T9" fmla="*/ 2 h 4"/>
                <a:gd name="T10" fmla="*/ 2 w 4"/>
                <a:gd name="T11" fmla="*/ 4 h 4"/>
                <a:gd name="T12" fmla="*/ 0 w 4"/>
                <a:gd name="T13" fmla="*/ 2 h 4"/>
                <a:gd name="T14" fmla="*/ 1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0"/>
                  </a:moveTo>
                  <a:lnTo>
                    <a:pt x="1" y="0"/>
                  </a:lnTo>
                  <a:cubicBezTo>
                    <a:pt x="1" y="0"/>
                    <a:pt x="1" y="0"/>
                    <a:pt x="2" y="0"/>
                  </a:cubicBezTo>
                  <a:cubicBezTo>
                    <a:pt x="2" y="0"/>
                    <a:pt x="2" y="0"/>
                    <a:pt x="2" y="0"/>
                  </a:cubicBezTo>
                  <a:cubicBezTo>
                    <a:pt x="3" y="0"/>
                    <a:pt x="4" y="1"/>
                    <a:pt x="4" y="2"/>
                  </a:cubicBezTo>
                  <a:cubicBezTo>
                    <a:pt x="4" y="3"/>
                    <a:pt x="3" y="4"/>
                    <a:pt x="2" y="4"/>
                  </a:cubicBezTo>
                  <a:cubicBezTo>
                    <a:pt x="1" y="4"/>
                    <a:pt x="0" y="3"/>
                    <a:pt x="0" y="2"/>
                  </a:cubicBezTo>
                  <a:cubicBezTo>
                    <a:pt x="0" y="1"/>
                    <a:pt x="0"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00" name="Freeform 1326"/>
            <p:cNvSpPr>
              <a:spLocks/>
            </p:cNvSpPr>
            <p:nvPr userDrawn="1"/>
          </p:nvSpPr>
          <p:spPr bwMode="auto">
            <a:xfrm>
              <a:off x="330" y="175"/>
              <a:ext cx="2" cy="1"/>
            </a:xfrm>
            <a:custGeom>
              <a:avLst/>
              <a:gdLst>
                <a:gd name="T0" fmla="*/ 2 w 4"/>
                <a:gd name="T1" fmla="*/ 4 h 4"/>
                <a:gd name="T2" fmla="*/ 2 w 4"/>
                <a:gd name="T3" fmla="*/ 4 h 4"/>
                <a:gd name="T4" fmla="*/ 0 w 4"/>
                <a:gd name="T5" fmla="*/ 2 h 4"/>
                <a:gd name="T6" fmla="*/ 1 w 4"/>
                <a:gd name="T7" fmla="*/ 0 h 4"/>
                <a:gd name="T8" fmla="*/ 2 w 4"/>
                <a:gd name="T9" fmla="*/ 0 h 4"/>
                <a:gd name="T10" fmla="*/ 2 w 4"/>
                <a:gd name="T11" fmla="*/ 0 h 4"/>
                <a:gd name="T12" fmla="*/ 4 w 4"/>
                <a:gd name="T13" fmla="*/ 2 h 4"/>
                <a:gd name="T14" fmla="*/ 2 w 4"/>
                <a:gd name="T15" fmla="*/ 4 h 4"/>
                <a:gd name="T16" fmla="*/ 2 w 4"/>
                <a:gd name="T1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2" y="4"/>
                  </a:moveTo>
                  <a:lnTo>
                    <a:pt x="2" y="4"/>
                  </a:lnTo>
                  <a:cubicBezTo>
                    <a:pt x="1" y="4"/>
                    <a:pt x="0" y="3"/>
                    <a:pt x="0" y="2"/>
                  </a:cubicBezTo>
                  <a:cubicBezTo>
                    <a:pt x="0" y="1"/>
                    <a:pt x="0" y="0"/>
                    <a:pt x="1" y="0"/>
                  </a:cubicBezTo>
                  <a:cubicBezTo>
                    <a:pt x="1" y="0"/>
                    <a:pt x="1" y="0"/>
                    <a:pt x="2" y="0"/>
                  </a:cubicBezTo>
                  <a:cubicBezTo>
                    <a:pt x="2" y="0"/>
                    <a:pt x="2" y="0"/>
                    <a:pt x="2" y="0"/>
                  </a:cubicBezTo>
                  <a:cubicBezTo>
                    <a:pt x="3" y="0"/>
                    <a:pt x="4" y="1"/>
                    <a:pt x="4" y="2"/>
                  </a:cubicBezTo>
                  <a:cubicBezTo>
                    <a:pt x="4" y="3"/>
                    <a:pt x="3" y="4"/>
                    <a:pt x="2" y="4"/>
                  </a:cubicBezTo>
                  <a:lnTo>
                    <a:pt x="2" y="4"/>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01" name="Freeform 1327"/>
            <p:cNvSpPr>
              <a:spLocks/>
            </p:cNvSpPr>
            <p:nvPr userDrawn="1"/>
          </p:nvSpPr>
          <p:spPr bwMode="auto">
            <a:xfrm>
              <a:off x="330" y="172"/>
              <a:ext cx="2" cy="2"/>
            </a:xfrm>
            <a:custGeom>
              <a:avLst/>
              <a:gdLst>
                <a:gd name="T0" fmla="*/ 3 w 5"/>
                <a:gd name="T1" fmla="*/ 0 h 4"/>
                <a:gd name="T2" fmla="*/ 3 w 5"/>
                <a:gd name="T3" fmla="*/ 0 h 4"/>
                <a:gd name="T4" fmla="*/ 5 w 5"/>
                <a:gd name="T5" fmla="*/ 2 h 4"/>
                <a:gd name="T6" fmla="*/ 3 w 5"/>
                <a:gd name="T7" fmla="*/ 4 h 4"/>
                <a:gd name="T8" fmla="*/ 0 w 5"/>
                <a:gd name="T9" fmla="*/ 2 h 4"/>
                <a:gd name="T10" fmla="*/ 3 w 5"/>
                <a:gd name="T11" fmla="*/ 0 h 4"/>
              </a:gdLst>
              <a:ahLst/>
              <a:cxnLst>
                <a:cxn ang="0">
                  <a:pos x="T0" y="T1"/>
                </a:cxn>
                <a:cxn ang="0">
                  <a:pos x="T2" y="T3"/>
                </a:cxn>
                <a:cxn ang="0">
                  <a:pos x="T4" y="T5"/>
                </a:cxn>
                <a:cxn ang="0">
                  <a:pos x="T6" y="T7"/>
                </a:cxn>
                <a:cxn ang="0">
                  <a:pos x="T8" y="T9"/>
                </a:cxn>
                <a:cxn ang="0">
                  <a:pos x="T10" y="T11"/>
                </a:cxn>
              </a:cxnLst>
              <a:rect l="0" t="0" r="r" b="b"/>
              <a:pathLst>
                <a:path w="5" h="4">
                  <a:moveTo>
                    <a:pt x="3" y="0"/>
                  </a:moveTo>
                  <a:lnTo>
                    <a:pt x="3" y="0"/>
                  </a:lnTo>
                  <a:cubicBezTo>
                    <a:pt x="4" y="0"/>
                    <a:pt x="5" y="1"/>
                    <a:pt x="5" y="2"/>
                  </a:cubicBezTo>
                  <a:cubicBezTo>
                    <a:pt x="5" y="3"/>
                    <a:pt x="4" y="4"/>
                    <a:pt x="3" y="4"/>
                  </a:cubicBezTo>
                  <a:cubicBezTo>
                    <a:pt x="1" y="4"/>
                    <a:pt x="0" y="3"/>
                    <a:pt x="0" y="2"/>
                  </a:cubicBezTo>
                  <a:cubicBezTo>
                    <a:pt x="0" y="1"/>
                    <a:pt x="1" y="0"/>
                    <a:pt x="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02" name="Freeform 1328"/>
            <p:cNvSpPr>
              <a:spLocks/>
            </p:cNvSpPr>
            <p:nvPr userDrawn="1"/>
          </p:nvSpPr>
          <p:spPr bwMode="auto">
            <a:xfrm>
              <a:off x="233" y="181"/>
              <a:ext cx="98" cy="48"/>
            </a:xfrm>
            <a:custGeom>
              <a:avLst/>
              <a:gdLst>
                <a:gd name="T0" fmla="*/ 208 w 220"/>
                <a:gd name="T1" fmla="*/ 57 h 105"/>
                <a:gd name="T2" fmla="*/ 208 w 220"/>
                <a:gd name="T3" fmla="*/ 57 h 105"/>
                <a:gd name="T4" fmla="*/ 159 w 220"/>
                <a:gd name="T5" fmla="*/ 81 h 105"/>
                <a:gd name="T6" fmla="*/ 99 w 220"/>
                <a:gd name="T7" fmla="*/ 81 h 105"/>
                <a:gd name="T8" fmla="*/ 63 w 220"/>
                <a:gd name="T9" fmla="*/ 68 h 105"/>
                <a:gd name="T10" fmla="*/ 63 w 220"/>
                <a:gd name="T11" fmla="*/ 22 h 105"/>
                <a:gd name="T12" fmla="*/ 41 w 220"/>
                <a:gd name="T13" fmla="*/ 31 h 105"/>
                <a:gd name="T14" fmla="*/ 39 w 220"/>
                <a:gd name="T15" fmla="*/ 39 h 105"/>
                <a:gd name="T16" fmla="*/ 47 w 220"/>
                <a:gd name="T17" fmla="*/ 74 h 105"/>
                <a:gd name="T18" fmla="*/ 38 w 220"/>
                <a:gd name="T19" fmla="*/ 93 h 105"/>
                <a:gd name="T20" fmla="*/ 42 w 220"/>
                <a:gd name="T21" fmla="*/ 105 h 105"/>
                <a:gd name="T22" fmla="*/ 27 w 220"/>
                <a:gd name="T23" fmla="*/ 85 h 105"/>
                <a:gd name="T24" fmla="*/ 33 w 220"/>
                <a:gd name="T25" fmla="*/ 72 h 105"/>
                <a:gd name="T26" fmla="*/ 11 w 220"/>
                <a:gd name="T27" fmla="*/ 77 h 105"/>
                <a:gd name="T28" fmla="*/ 9 w 220"/>
                <a:gd name="T29" fmla="*/ 87 h 105"/>
                <a:gd name="T30" fmla="*/ 0 w 220"/>
                <a:gd name="T31" fmla="*/ 74 h 105"/>
                <a:gd name="T32" fmla="*/ 11 w 220"/>
                <a:gd name="T33" fmla="*/ 65 h 105"/>
                <a:gd name="T34" fmla="*/ 20 w 220"/>
                <a:gd name="T35" fmla="*/ 63 h 105"/>
                <a:gd name="T36" fmla="*/ 9 w 220"/>
                <a:gd name="T37" fmla="*/ 38 h 105"/>
                <a:gd name="T38" fmla="*/ 33 w 220"/>
                <a:gd name="T39" fmla="*/ 23 h 105"/>
                <a:gd name="T40" fmla="*/ 40 w 220"/>
                <a:gd name="T41" fmla="*/ 16 h 105"/>
                <a:gd name="T42" fmla="*/ 61 w 220"/>
                <a:gd name="T43" fmla="*/ 2 h 105"/>
                <a:gd name="T44" fmla="*/ 74 w 220"/>
                <a:gd name="T45" fmla="*/ 10 h 105"/>
                <a:gd name="T46" fmla="*/ 84 w 220"/>
                <a:gd name="T47" fmla="*/ 16 h 105"/>
                <a:gd name="T48" fmla="*/ 81 w 220"/>
                <a:gd name="T49" fmla="*/ 42 h 105"/>
                <a:gd name="T50" fmla="*/ 76 w 220"/>
                <a:gd name="T51" fmla="*/ 63 h 105"/>
                <a:gd name="T52" fmla="*/ 101 w 220"/>
                <a:gd name="T53" fmla="*/ 79 h 105"/>
                <a:gd name="T54" fmla="*/ 143 w 220"/>
                <a:gd name="T55" fmla="*/ 79 h 105"/>
                <a:gd name="T56" fmla="*/ 188 w 220"/>
                <a:gd name="T57" fmla="*/ 51 h 105"/>
                <a:gd name="T58" fmla="*/ 191 w 220"/>
                <a:gd name="T59" fmla="*/ 48 h 105"/>
                <a:gd name="T60" fmla="*/ 220 w 220"/>
                <a:gd name="T61" fmla="*/ 45 h 105"/>
                <a:gd name="T62" fmla="*/ 208 w 220"/>
                <a:gd name="T63" fmla="*/ 57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0" h="105">
                  <a:moveTo>
                    <a:pt x="208" y="57"/>
                  </a:moveTo>
                  <a:lnTo>
                    <a:pt x="208" y="57"/>
                  </a:lnTo>
                  <a:cubicBezTo>
                    <a:pt x="199" y="66"/>
                    <a:pt x="179" y="77"/>
                    <a:pt x="159" y="81"/>
                  </a:cubicBezTo>
                  <a:cubicBezTo>
                    <a:pt x="143" y="84"/>
                    <a:pt x="111" y="82"/>
                    <a:pt x="99" y="81"/>
                  </a:cubicBezTo>
                  <a:cubicBezTo>
                    <a:pt x="84" y="80"/>
                    <a:pt x="70" y="76"/>
                    <a:pt x="63" y="68"/>
                  </a:cubicBezTo>
                  <a:cubicBezTo>
                    <a:pt x="50" y="54"/>
                    <a:pt x="71" y="36"/>
                    <a:pt x="63" y="22"/>
                  </a:cubicBezTo>
                  <a:cubicBezTo>
                    <a:pt x="56" y="26"/>
                    <a:pt x="51" y="30"/>
                    <a:pt x="41" y="31"/>
                  </a:cubicBezTo>
                  <a:cubicBezTo>
                    <a:pt x="40" y="33"/>
                    <a:pt x="39" y="37"/>
                    <a:pt x="39" y="39"/>
                  </a:cubicBezTo>
                  <a:cubicBezTo>
                    <a:pt x="35" y="55"/>
                    <a:pt x="51" y="58"/>
                    <a:pt x="47" y="74"/>
                  </a:cubicBezTo>
                  <a:cubicBezTo>
                    <a:pt x="45" y="82"/>
                    <a:pt x="40" y="84"/>
                    <a:pt x="38" y="93"/>
                  </a:cubicBezTo>
                  <a:cubicBezTo>
                    <a:pt x="38" y="93"/>
                    <a:pt x="37" y="100"/>
                    <a:pt x="42" y="105"/>
                  </a:cubicBezTo>
                  <a:cubicBezTo>
                    <a:pt x="30" y="105"/>
                    <a:pt x="23" y="95"/>
                    <a:pt x="27" y="85"/>
                  </a:cubicBezTo>
                  <a:cubicBezTo>
                    <a:pt x="29" y="81"/>
                    <a:pt x="33" y="77"/>
                    <a:pt x="33" y="72"/>
                  </a:cubicBezTo>
                  <a:cubicBezTo>
                    <a:pt x="27" y="81"/>
                    <a:pt x="21" y="80"/>
                    <a:pt x="11" y="77"/>
                  </a:cubicBezTo>
                  <a:cubicBezTo>
                    <a:pt x="7" y="76"/>
                    <a:pt x="6" y="82"/>
                    <a:pt x="9" y="87"/>
                  </a:cubicBezTo>
                  <a:cubicBezTo>
                    <a:pt x="2" y="83"/>
                    <a:pt x="0" y="77"/>
                    <a:pt x="0" y="74"/>
                  </a:cubicBezTo>
                  <a:cubicBezTo>
                    <a:pt x="0" y="67"/>
                    <a:pt x="6" y="63"/>
                    <a:pt x="11" y="65"/>
                  </a:cubicBezTo>
                  <a:cubicBezTo>
                    <a:pt x="14" y="65"/>
                    <a:pt x="20" y="69"/>
                    <a:pt x="20" y="63"/>
                  </a:cubicBezTo>
                  <a:cubicBezTo>
                    <a:pt x="21" y="53"/>
                    <a:pt x="6" y="54"/>
                    <a:pt x="9" y="38"/>
                  </a:cubicBezTo>
                  <a:cubicBezTo>
                    <a:pt x="11" y="29"/>
                    <a:pt x="20" y="25"/>
                    <a:pt x="33" y="23"/>
                  </a:cubicBezTo>
                  <a:cubicBezTo>
                    <a:pt x="35" y="22"/>
                    <a:pt x="38" y="19"/>
                    <a:pt x="40" y="16"/>
                  </a:cubicBezTo>
                  <a:cubicBezTo>
                    <a:pt x="48" y="3"/>
                    <a:pt x="56" y="0"/>
                    <a:pt x="61" y="2"/>
                  </a:cubicBezTo>
                  <a:cubicBezTo>
                    <a:pt x="66" y="5"/>
                    <a:pt x="69" y="8"/>
                    <a:pt x="74" y="10"/>
                  </a:cubicBezTo>
                  <a:cubicBezTo>
                    <a:pt x="77" y="12"/>
                    <a:pt x="81" y="13"/>
                    <a:pt x="84" y="16"/>
                  </a:cubicBezTo>
                  <a:cubicBezTo>
                    <a:pt x="89" y="24"/>
                    <a:pt x="84" y="35"/>
                    <a:pt x="81" y="42"/>
                  </a:cubicBezTo>
                  <a:cubicBezTo>
                    <a:pt x="79" y="47"/>
                    <a:pt x="74" y="56"/>
                    <a:pt x="76" y="63"/>
                  </a:cubicBezTo>
                  <a:cubicBezTo>
                    <a:pt x="78" y="72"/>
                    <a:pt x="92" y="77"/>
                    <a:pt x="101" y="79"/>
                  </a:cubicBezTo>
                  <a:cubicBezTo>
                    <a:pt x="108" y="81"/>
                    <a:pt x="130" y="82"/>
                    <a:pt x="143" y="79"/>
                  </a:cubicBezTo>
                  <a:cubicBezTo>
                    <a:pt x="155" y="76"/>
                    <a:pt x="182" y="61"/>
                    <a:pt x="188" y="51"/>
                  </a:cubicBezTo>
                  <a:cubicBezTo>
                    <a:pt x="191" y="48"/>
                    <a:pt x="191" y="48"/>
                    <a:pt x="191" y="48"/>
                  </a:cubicBezTo>
                  <a:cubicBezTo>
                    <a:pt x="200" y="44"/>
                    <a:pt x="220" y="45"/>
                    <a:pt x="220" y="45"/>
                  </a:cubicBezTo>
                  <a:cubicBezTo>
                    <a:pt x="220" y="45"/>
                    <a:pt x="216" y="49"/>
                    <a:pt x="208" y="57"/>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03" name="Freeform 1329"/>
            <p:cNvSpPr>
              <a:spLocks/>
            </p:cNvSpPr>
            <p:nvPr userDrawn="1"/>
          </p:nvSpPr>
          <p:spPr bwMode="auto">
            <a:xfrm>
              <a:off x="298" y="203"/>
              <a:ext cx="25" cy="14"/>
            </a:xfrm>
            <a:custGeom>
              <a:avLst/>
              <a:gdLst>
                <a:gd name="T0" fmla="*/ 45 w 55"/>
                <a:gd name="T1" fmla="*/ 3 h 32"/>
                <a:gd name="T2" fmla="*/ 45 w 55"/>
                <a:gd name="T3" fmla="*/ 3 h 32"/>
                <a:gd name="T4" fmla="*/ 55 w 55"/>
                <a:gd name="T5" fmla="*/ 0 h 32"/>
                <a:gd name="T6" fmla="*/ 0 w 55"/>
                <a:gd name="T7" fmla="*/ 32 h 32"/>
                <a:gd name="T8" fmla="*/ 45 w 55"/>
                <a:gd name="T9" fmla="*/ 3 h 32"/>
              </a:gdLst>
              <a:ahLst/>
              <a:cxnLst>
                <a:cxn ang="0">
                  <a:pos x="T0" y="T1"/>
                </a:cxn>
                <a:cxn ang="0">
                  <a:pos x="T2" y="T3"/>
                </a:cxn>
                <a:cxn ang="0">
                  <a:pos x="T4" y="T5"/>
                </a:cxn>
                <a:cxn ang="0">
                  <a:pos x="T6" y="T7"/>
                </a:cxn>
                <a:cxn ang="0">
                  <a:pos x="T8" y="T9"/>
                </a:cxn>
              </a:cxnLst>
              <a:rect l="0" t="0" r="r" b="b"/>
              <a:pathLst>
                <a:path w="55" h="32">
                  <a:moveTo>
                    <a:pt x="45" y="3"/>
                  </a:moveTo>
                  <a:lnTo>
                    <a:pt x="45" y="3"/>
                  </a:lnTo>
                  <a:cubicBezTo>
                    <a:pt x="48" y="1"/>
                    <a:pt x="55" y="0"/>
                    <a:pt x="55" y="0"/>
                  </a:cubicBezTo>
                  <a:cubicBezTo>
                    <a:pt x="49" y="10"/>
                    <a:pt x="21" y="28"/>
                    <a:pt x="0" y="32"/>
                  </a:cubicBezTo>
                  <a:cubicBezTo>
                    <a:pt x="11" y="29"/>
                    <a:pt x="38" y="15"/>
                    <a:pt x="45" y="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04" name="Freeform 1330"/>
            <p:cNvSpPr>
              <a:spLocks/>
            </p:cNvSpPr>
            <p:nvPr userDrawn="1"/>
          </p:nvSpPr>
          <p:spPr bwMode="auto">
            <a:xfrm>
              <a:off x="302" y="202"/>
              <a:ext cx="26" cy="15"/>
            </a:xfrm>
            <a:custGeom>
              <a:avLst/>
              <a:gdLst>
                <a:gd name="T0" fmla="*/ 59 w 59"/>
                <a:gd name="T1" fmla="*/ 0 h 33"/>
                <a:gd name="T2" fmla="*/ 59 w 59"/>
                <a:gd name="T3" fmla="*/ 0 h 33"/>
                <a:gd name="T4" fmla="*/ 0 w 59"/>
                <a:gd name="T5" fmla="*/ 33 h 33"/>
                <a:gd name="T6" fmla="*/ 50 w 59"/>
                <a:gd name="T7" fmla="*/ 1 h 33"/>
                <a:gd name="T8" fmla="*/ 59 w 59"/>
                <a:gd name="T9" fmla="*/ 0 h 33"/>
              </a:gdLst>
              <a:ahLst/>
              <a:cxnLst>
                <a:cxn ang="0">
                  <a:pos x="T0" y="T1"/>
                </a:cxn>
                <a:cxn ang="0">
                  <a:pos x="T2" y="T3"/>
                </a:cxn>
                <a:cxn ang="0">
                  <a:pos x="T4" y="T5"/>
                </a:cxn>
                <a:cxn ang="0">
                  <a:pos x="T6" y="T7"/>
                </a:cxn>
                <a:cxn ang="0">
                  <a:pos x="T8" y="T9"/>
                </a:cxn>
              </a:cxnLst>
              <a:rect l="0" t="0" r="r" b="b"/>
              <a:pathLst>
                <a:path w="59" h="33">
                  <a:moveTo>
                    <a:pt x="59" y="0"/>
                  </a:moveTo>
                  <a:lnTo>
                    <a:pt x="59" y="0"/>
                  </a:lnTo>
                  <a:cubicBezTo>
                    <a:pt x="52" y="13"/>
                    <a:pt x="25" y="29"/>
                    <a:pt x="0" y="33"/>
                  </a:cubicBezTo>
                  <a:cubicBezTo>
                    <a:pt x="24" y="25"/>
                    <a:pt x="45" y="11"/>
                    <a:pt x="50" y="1"/>
                  </a:cubicBezTo>
                  <a:cubicBezTo>
                    <a:pt x="54" y="0"/>
                    <a:pt x="56" y="0"/>
                    <a:pt x="59"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05" name="Freeform 1331"/>
            <p:cNvSpPr>
              <a:spLocks/>
            </p:cNvSpPr>
            <p:nvPr userDrawn="1"/>
          </p:nvSpPr>
          <p:spPr bwMode="auto">
            <a:xfrm>
              <a:off x="235" y="195"/>
              <a:ext cx="18" cy="32"/>
            </a:xfrm>
            <a:custGeom>
              <a:avLst/>
              <a:gdLst>
                <a:gd name="T0" fmla="*/ 26 w 41"/>
                <a:gd name="T1" fmla="*/ 1 h 70"/>
                <a:gd name="T2" fmla="*/ 26 w 41"/>
                <a:gd name="T3" fmla="*/ 1 h 70"/>
                <a:gd name="T4" fmla="*/ 28 w 41"/>
                <a:gd name="T5" fmla="*/ 0 h 70"/>
                <a:gd name="T6" fmla="*/ 27 w 41"/>
                <a:gd name="T7" fmla="*/ 13 h 70"/>
                <a:gd name="T8" fmla="*/ 30 w 41"/>
                <a:gd name="T9" fmla="*/ 0 h 70"/>
                <a:gd name="T10" fmla="*/ 33 w 41"/>
                <a:gd name="T11" fmla="*/ 0 h 70"/>
                <a:gd name="T12" fmla="*/ 34 w 41"/>
                <a:gd name="T13" fmla="*/ 24 h 70"/>
                <a:gd name="T14" fmla="*/ 36 w 41"/>
                <a:gd name="T15" fmla="*/ 49 h 70"/>
                <a:gd name="T16" fmla="*/ 32 w 41"/>
                <a:gd name="T17" fmla="*/ 70 h 70"/>
                <a:gd name="T18" fmla="*/ 28 w 41"/>
                <a:gd name="T19" fmla="*/ 47 h 70"/>
                <a:gd name="T20" fmla="*/ 28 w 41"/>
                <a:gd name="T21" fmla="*/ 33 h 70"/>
                <a:gd name="T22" fmla="*/ 17 w 41"/>
                <a:gd name="T23" fmla="*/ 45 h 70"/>
                <a:gd name="T24" fmla="*/ 0 w 41"/>
                <a:gd name="T25" fmla="*/ 46 h 70"/>
                <a:gd name="T26" fmla="*/ 11 w 41"/>
                <a:gd name="T27" fmla="*/ 41 h 70"/>
                <a:gd name="T28" fmla="*/ 20 w 41"/>
                <a:gd name="T29" fmla="*/ 21 h 70"/>
                <a:gd name="T30" fmla="*/ 15 w 41"/>
                <a:gd name="T31" fmla="*/ 3 h 70"/>
                <a:gd name="T32" fmla="*/ 16 w 41"/>
                <a:gd name="T33" fmla="*/ 13 h 70"/>
                <a:gd name="T34" fmla="*/ 18 w 41"/>
                <a:gd name="T35" fmla="*/ 2 h 70"/>
                <a:gd name="T36" fmla="*/ 20 w 41"/>
                <a:gd name="T37" fmla="*/ 2 h 70"/>
                <a:gd name="T38" fmla="*/ 20 w 41"/>
                <a:gd name="T39" fmla="*/ 13 h 70"/>
                <a:gd name="T40" fmla="*/ 21 w 41"/>
                <a:gd name="T41" fmla="*/ 1 h 70"/>
                <a:gd name="T42" fmla="*/ 23 w 41"/>
                <a:gd name="T43" fmla="*/ 1 h 70"/>
                <a:gd name="T44" fmla="*/ 24 w 41"/>
                <a:gd name="T45" fmla="*/ 13 h 70"/>
                <a:gd name="T46" fmla="*/ 26 w 41"/>
                <a:gd name="T47" fmla="*/ 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1" h="70">
                  <a:moveTo>
                    <a:pt x="26" y="1"/>
                  </a:moveTo>
                  <a:lnTo>
                    <a:pt x="26" y="1"/>
                  </a:lnTo>
                  <a:lnTo>
                    <a:pt x="28" y="0"/>
                  </a:lnTo>
                  <a:cubicBezTo>
                    <a:pt x="26" y="4"/>
                    <a:pt x="26" y="8"/>
                    <a:pt x="27" y="13"/>
                  </a:cubicBezTo>
                  <a:cubicBezTo>
                    <a:pt x="27" y="7"/>
                    <a:pt x="29" y="2"/>
                    <a:pt x="30" y="0"/>
                  </a:cubicBezTo>
                  <a:cubicBezTo>
                    <a:pt x="31" y="0"/>
                    <a:pt x="33" y="0"/>
                    <a:pt x="33" y="0"/>
                  </a:cubicBezTo>
                  <a:cubicBezTo>
                    <a:pt x="28" y="11"/>
                    <a:pt x="30" y="19"/>
                    <a:pt x="34" y="24"/>
                  </a:cubicBezTo>
                  <a:cubicBezTo>
                    <a:pt x="41" y="32"/>
                    <a:pt x="41" y="40"/>
                    <a:pt x="36" y="49"/>
                  </a:cubicBezTo>
                  <a:cubicBezTo>
                    <a:pt x="34" y="53"/>
                    <a:pt x="26" y="63"/>
                    <a:pt x="32" y="70"/>
                  </a:cubicBezTo>
                  <a:cubicBezTo>
                    <a:pt x="18" y="63"/>
                    <a:pt x="24" y="51"/>
                    <a:pt x="28" y="47"/>
                  </a:cubicBezTo>
                  <a:cubicBezTo>
                    <a:pt x="31" y="43"/>
                    <a:pt x="31" y="36"/>
                    <a:pt x="28" y="33"/>
                  </a:cubicBezTo>
                  <a:cubicBezTo>
                    <a:pt x="28" y="40"/>
                    <a:pt x="22" y="45"/>
                    <a:pt x="17" y="45"/>
                  </a:cubicBezTo>
                  <a:cubicBezTo>
                    <a:pt x="12" y="45"/>
                    <a:pt x="3" y="38"/>
                    <a:pt x="0" y="46"/>
                  </a:cubicBezTo>
                  <a:cubicBezTo>
                    <a:pt x="0" y="38"/>
                    <a:pt x="6" y="40"/>
                    <a:pt x="11" y="41"/>
                  </a:cubicBezTo>
                  <a:cubicBezTo>
                    <a:pt x="26" y="44"/>
                    <a:pt x="26" y="26"/>
                    <a:pt x="20" y="21"/>
                  </a:cubicBezTo>
                  <a:cubicBezTo>
                    <a:pt x="14" y="16"/>
                    <a:pt x="6" y="9"/>
                    <a:pt x="15" y="3"/>
                  </a:cubicBezTo>
                  <a:cubicBezTo>
                    <a:pt x="14" y="6"/>
                    <a:pt x="14" y="10"/>
                    <a:pt x="16" y="13"/>
                  </a:cubicBezTo>
                  <a:cubicBezTo>
                    <a:pt x="15" y="9"/>
                    <a:pt x="17" y="3"/>
                    <a:pt x="18" y="2"/>
                  </a:cubicBezTo>
                  <a:lnTo>
                    <a:pt x="20" y="2"/>
                  </a:lnTo>
                  <a:cubicBezTo>
                    <a:pt x="18" y="5"/>
                    <a:pt x="18" y="9"/>
                    <a:pt x="20" y="13"/>
                  </a:cubicBezTo>
                  <a:cubicBezTo>
                    <a:pt x="19" y="10"/>
                    <a:pt x="20" y="4"/>
                    <a:pt x="21" y="1"/>
                  </a:cubicBezTo>
                  <a:lnTo>
                    <a:pt x="23" y="1"/>
                  </a:lnTo>
                  <a:cubicBezTo>
                    <a:pt x="22" y="4"/>
                    <a:pt x="22" y="8"/>
                    <a:pt x="24" y="13"/>
                  </a:cubicBezTo>
                  <a:cubicBezTo>
                    <a:pt x="23" y="7"/>
                    <a:pt x="25" y="3"/>
                    <a:pt x="26"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06" name="Freeform 1332"/>
            <p:cNvSpPr>
              <a:spLocks/>
            </p:cNvSpPr>
            <p:nvPr userDrawn="1"/>
          </p:nvSpPr>
          <p:spPr bwMode="auto">
            <a:xfrm>
              <a:off x="260" y="190"/>
              <a:ext cx="9" cy="23"/>
            </a:xfrm>
            <a:custGeom>
              <a:avLst/>
              <a:gdLst>
                <a:gd name="T0" fmla="*/ 8 w 21"/>
                <a:gd name="T1" fmla="*/ 0 h 51"/>
                <a:gd name="T2" fmla="*/ 8 w 21"/>
                <a:gd name="T3" fmla="*/ 0 h 51"/>
                <a:gd name="T4" fmla="*/ 10 w 21"/>
                <a:gd name="T5" fmla="*/ 0 h 51"/>
                <a:gd name="T6" fmla="*/ 12 w 21"/>
                <a:gd name="T7" fmla="*/ 11 h 51"/>
                <a:gd name="T8" fmla="*/ 13 w 21"/>
                <a:gd name="T9" fmla="*/ 0 h 51"/>
                <a:gd name="T10" fmla="*/ 8 w 21"/>
                <a:gd name="T11" fmla="*/ 27 h 51"/>
                <a:gd name="T12" fmla="*/ 10 w 21"/>
                <a:gd name="T13" fmla="*/ 51 h 51"/>
                <a:gd name="T14" fmla="*/ 0 w 21"/>
                <a:gd name="T15" fmla="*/ 38 h 51"/>
                <a:gd name="T16" fmla="*/ 3 w 21"/>
                <a:gd name="T17" fmla="*/ 22 h 51"/>
                <a:gd name="T18" fmla="*/ 4 w 21"/>
                <a:gd name="T19" fmla="*/ 1 h 51"/>
                <a:gd name="T20" fmla="*/ 7 w 21"/>
                <a:gd name="T21" fmla="*/ 1 h 51"/>
                <a:gd name="T22" fmla="*/ 9 w 21"/>
                <a:gd name="T23" fmla="*/ 12 h 51"/>
                <a:gd name="T24" fmla="*/ 8 w 21"/>
                <a:gd name="T25"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 h="51">
                  <a:moveTo>
                    <a:pt x="8" y="0"/>
                  </a:moveTo>
                  <a:lnTo>
                    <a:pt x="8" y="0"/>
                  </a:lnTo>
                  <a:cubicBezTo>
                    <a:pt x="9" y="0"/>
                    <a:pt x="10" y="0"/>
                    <a:pt x="10" y="0"/>
                  </a:cubicBezTo>
                  <a:cubicBezTo>
                    <a:pt x="12" y="3"/>
                    <a:pt x="12" y="7"/>
                    <a:pt x="12" y="11"/>
                  </a:cubicBezTo>
                  <a:cubicBezTo>
                    <a:pt x="13" y="7"/>
                    <a:pt x="14" y="4"/>
                    <a:pt x="13" y="0"/>
                  </a:cubicBezTo>
                  <a:cubicBezTo>
                    <a:pt x="21" y="0"/>
                    <a:pt x="12" y="19"/>
                    <a:pt x="8" y="27"/>
                  </a:cubicBezTo>
                  <a:cubicBezTo>
                    <a:pt x="6" y="31"/>
                    <a:pt x="3" y="42"/>
                    <a:pt x="10" y="51"/>
                  </a:cubicBezTo>
                  <a:cubicBezTo>
                    <a:pt x="7" y="49"/>
                    <a:pt x="0" y="42"/>
                    <a:pt x="0" y="38"/>
                  </a:cubicBezTo>
                  <a:cubicBezTo>
                    <a:pt x="0" y="29"/>
                    <a:pt x="2" y="25"/>
                    <a:pt x="3" y="22"/>
                  </a:cubicBezTo>
                  <a:cubicBezTo>
                    <a:pt x="6" y="15"/>
                    <a:pt x="7" y="7"/>
                    <a:pt x="4" y="1"/>
                  </a:cubicBezTo>
                  <a:cubicBezTo>
                    <a:pt x="5" y="1"/>
                    <a:pt x="6" y="1"/>
                    <a:pt x="7" y="1"/>
                  </a:cubicBezTo>
                  <a:cubicBezTo>
                    <a:pt x="8" y="2"/>
                    <a:pt x="9" y="7"/>
                    <a:pt x="9" y="12"/>
                  </a:cubicBezTo>
                  <a:cubicBezTo>
                    <a:pt x="11" y="7"/>
                    <a:pt x="10" y="2"/>
                    <a:pt x="8"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07" name="Freeform 1333"/>
            <p:cNvSpPr>
              <a:spLocks/>
            </p:cNvSpPr>
            <p:nvPr userDrawn="1"/>
          </p:nvSpPr>
          <p:spPr bwMode="auto">
            <a:xfrm>
              <a:off x="234" y="187"/>
              <a:ext cx="40" cy="30"/>
            </a:xfrm>
            <a:custGeom>
              <a:avLst/>
              <a:gdLst>
                <a:gd name="T0" fmla="*/ 66 w 90"/>
                <a:gd name="T1" fmla="*/ 1 h 65"/>
                <a:gd name="T2" fmla="*/ 66 w 90"/>
                <a:gd name="T3" fmla="*/ 1 h 65"/>
                <a:gd name="T4" fmla="*/ 75 w 90"/>
                <a:gd name="T5" fmla="*/ 1 h 65"/>
                <a:gd name="T6" fmla="*/ 69 w 90"/>
                <a:gd name="T7" fmla="*/ 48 h 65"/>
                <a:gd name="T8" fmla="*/ 89 w 90"/>
                <a:gd name="T9" fmla="*/ 65 h 65"/>
                <a:gd name="T10" fmla="*/ 67 w 90"/>
                <a:gd name="T11" fmla="*/ 41 h 65"/>
                <a:gd name="T12" fmla="*/ 72 w 90"/>
                <a:gd name="T13" fmla="*/ 4 h 65"/>
                <a:gd name="T14" fmla="*/ 40 w 90"/>
                <a:gd name="T15" fmla="*/ 14 h 65"/>
                <a:gd name="T16" fmla="*/ 11 w 90"/>
                <a:gd name="T17" fmla="*/ 31 h 65"/>
                <a:gd name="T18" fmla="*/ 21 w 90"/>
                <a:gd name="T19" fmla="*/ 42 h 65"/>
                <a:gd name="T20" fmla="*/ 14 w 90"/>
                <a:gd name="T21" fmla="*/ 57 h 65"/>
                <a:gd name="T22" fmla="*/ 0 w 90"/>
                <a:gd name="T23" fmla="*/ 60 h 65"/>
                <a:gd name="T24" fmla="*/ 19 w 90"/>
                <a:gd name="T25" fmla="*/ 52 h 65"/>
                <a:gd name="T26" fmla="*/ 13 w 90"/>
                <a:gd name="T27" fmla="*/ 38 h 65"/>
                <a:gd name="T28" fmla="*/ 8 w 90"/>
                <a:gd name="T29" fmla="*/ 27 h 65"/>
                <a:gd name="T30" fmla="*/ 42 w 90"/>
                <a:gd name="T31" fmla="*/ 10 h 65"/>
                <a:gd name="T32" fmla="*/ 66 w 90"/>
                <a:gd name="T33"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65">
                  <a:moveTo>
                    <a:pt x="66" y="1"/>
                  </a:moveTo>
                  <a:lnTo>
                    <a:pt x="66" y="1"/>
                  </a:lnTo>
                  <a:cubicBezTo>
                    <a:pt x="70" y="0"/>
                    <a:pt x="73" y="0"/>
                    <a:pt x="75" y="1"/>
                  </a:cubicBezTo>
                  <a:cubicBezTo>
                    <a:pt x="90" y="10"/>
                    <a:pt x="68" y="32"/>
                    <a:pt x="69" y="48"/>
                  </a:cubicBezTo>
                  <a:cubicBezTo>
                    <a:pt x="70" y="58"/>
                    <a:pt x="83" y="62"/>
                    <a:pt x="89" y="65"/>
                  </a:cubicBezTo>
                  <a:cubicBezTo>
                    <a:pt x="74" y="63"/>
                    <a:pt x="64" y="55"/>
                    <a:pt x="67" y="41"/>
                  </a:cubicBezTo>
                  <a:cubicBezTo>
                    <a:pt x="68" y="30"/>
                    <a:pt x="85" y="8"/>
                    <a:pt x="72" y="4"/>
                  </a:cubicBezTo>
                  <a:cubicBezTo>
                    <a:pt x="63" y="1"/>
                    <a:pt x="53" y="12"/>
                    <a:pt x="40" y="14"/>
                  </a:cubicBezTo>
                  <a:cubicBezTo>
                    <a:pt x="29" y="16"/>
                    <a:pt x="8" y="16"/>
                    <a:pt x="11" y="31"/>
                  </a:cubicBezTo>
                  <a:cubicBezTo>
                    <a:pt x="12" y="35"/>
                    <a:pt x="18" y="38"/>
                    <a:pt x="21" y="42"/>
                  </a:cubicBezTo>
                  <a:cubicBezTo>
                    <a:pt x="26" y="49"/>
                    <a:pt x="22" y="59"/>
                    <a:pt x="14" y="57"/>
                  </a:cubicBezTo>
                  <a:cubicBezTo>
                    <a:pt x="4" y="54"/>
                    <a:pt x="2" y="55"/>
                    <a:pt x="0" y="60"/>
                  </a:cubicBezTo>
                  <a:cubicBezTo>
                    <a:pt x="1" y="44"/>
                    <a:pt x="16" y="61"/>
                    <a:pt x="19" y="52"/>
                  </a:cubicBezTo>
                  <a:cubicBezTo>
                    <a:pt x="22" y="45"/>
                    <a:pt x="17" y="42"/>
                    <a:pt x="13" y="38"/>
                  </a:cubicBezTo>
                  <a:cubicBezTo>
                    <a:pt x="11" y="36"/>
                    <a:pt x="7" y="32"/>
                    <a:pt x="8" y="27"/>
                  </a:cubicBezTo>
                  <a:cubicBezTo>
                    <a:pt x="10" y="12"/>
                    <a:pt x="30" y="13"/>
                    <a:pt x="42" y="10"/>
                  </a:cubicBezTo>
                  <a:cubicBezTo>
                    <a:pt x="49" y="9"/>
                    <a:pt x="59" y="2"/>
                    <a:pt x="66"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08" name="Freeform 1334"/>
            <p:cNvSpPr>
              <a:spLocks/>
            </p:cNvSpPr>
            <p:nvPr userDrawn="1"/>
          </p:nvSpPr>
          <p:spPr bwMode="auto">
            <a:xfrm>
              <a:off x="249" y="182"/>
              <a:ext cx="16" cy="9"/>
            </a:xfrm>
            <a:custGeom>
              <a:avLst/>
              <a:gdLst>
                <a:gd name="T0" fmla="*/ 21 w 36"/>
                <a:gd name="T1" fmla="*/ 1 h 20"/>
                <a:gd name="T2" fmla="*/ 21 w 36"/>
                <a:gd name="T3" fmla="*/ 1 h 20"/>
                <a:gd name="T4" fmla="*/ 25 w 36"/>
                <a:gd name="T5" fmla="*/ 3 h 20"/>
                <a:gd name="T6" fmla="*/ 15 w 36"/>
                <a:gd name="T7" fmla="*/ 8 h 20"/>
                <a:gd name="T8" fmla="*/ 27 w 36"/>
                <a:gd name="T9" fmla="*/ 4 h 20"/>
                <a:gd name="T10" fmla="*/ 29 w 36"/>
                <a:gd name="T11" fmla="*/ 5 h 20"/>
                <a:gd name="T12" fmla="*/ 19 w 36"/>
                <a:gd name="T13" fmla="*/ 10 h 20"/>
                <a:gd name="T14" fmla="*/ 32 w 36"/>
                <a:gd name="T15" fmla="*/ 7 h 20"/>
                <a:gd name="T16" fmla="*/ 36 w 36"/>
                <a:gd name="T17" fmla="*/ 9 h 20"/>
                <a:gd name="T18" fmla="*/ 17 w 36"/>
                <a:gd name="T19" fmla="*/ 16 h 20"/>
                <a:gd name="T20" fmla="*/ 0 w 36"/>
                <a:gd name="T21" fmla="*/ 20 h 20"/>
                <a:gd name="T22" fmla="*/ 7 w 36"/>
                <a:gd name="T23" fmla="*/ 12 h 20"/>
                <a:gd name="T24" fmla="*/ 21 w 36"/>
                <a:gd name="T25" fmla="*/ 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20">
                  <a:moveTo>
                    <a:pt x="21" y="1"/>
                  </a:moveTo>
                  <a:lnTo>
                    <a:pt x="21" y="1"/>
                  </a:lnTo>
                  <a:cubicBezTo>
                    <a:pt x="23" y="1"/>
                    <a:pt x="24" y="2"/>
                    <a:pt x="25" y="3"/>
                  </a:cubicBezTo>
                  <a:cubicBezTo>
                    <a:pt x="21" y="3"/>
                    <a:pt x="18" y="5"/>
                    <a:pt x="15" y="8"/>
                  </a:cubicBezTo>
                  <a:cubicBezTo>
                    <a:pt x="17" y="7"/>
                    <a:pt x="24" y="4"/>
                    <a:pt x="27" y="4"/>
                  </a:cubicBezTo>
                  <a:cubicBezTo>
                    <a:pt x="28" y="5"/>
                    <a:pt x="29" y="5"/>
                    <a:pt x="29" y="5"/>
                  </a:cubicBezTo>
                  <a:cubicBezTo>
                    <a:pt x="28" y="6"/>
                    <a:pt x="22" y="6"/>
                    <a:pt x="19" y="10"/>
                  </a:cubicBezTo>
                  <a:cubicBezTo>
                    <a:pt x="24" y="7"/>
                    <a:pt x="29" y="7"/>
                    <a:pt x="32" y="7"/>
                  </a:cubicBezTo>
                  <a:cubicBezTo>
                    <a:pt x="33" y="8"/>
                    <a:pt x="34" y="9"/>
                    <a:pt x="36" y="9"/>
                  </a:cubicBezTo>
                  <a:cubicBezTo>
                    <a:pt x="30" y="9"/>
                    <a:pt x="26" y="10"/>
                    <a:pt x="17" y="16"/>
                  </a:cubicBezTo>
                  <a:cubicBezTo>
                    <a:pt x="11" y="19"/>
                    <a:pt x="0" y="20"/>
                    <a:pt x="0" y="20"/>
                  </a:cubicBezTo>
                  <a:cubicBezTo>
                    <a:pt x="3" y="18"/>
                    <a:pt x="6" y="13"/>
                    <a:pt x="7" y="12"/>
                  </a:cubicBezTo>
                  <a:cubicBezTo>
                    <a:pt x="10" y="7"/>
                    <a:pt x="16" y="0"/>
                    <a:pt x="2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09" name="Freeform 1335"/>
            <p:cNvSpPr>
              <a:spLocks/>
            </p:cNvSpPr>
            <p:nvPr userDrawn="1"/>
          </p:nvSpPr>
          <p:spPr bwMode="auto">
            <a:xfrm>
              <a:off x="247" y="208"/>
              <a:ext cx="5" cy="8"/>
            </a:xfrm>
            <a:custGeom>
              <a:avLst/>
              <a:gdLst>
                <a:gd name="T0" fmla="*/ 1 w 12"/>
                <a:gd name="T1" fmla="*/ 0 h 19"/>
                <a:gd name="T2" fmla="*/ 1 w 12"/>
                <a:gd name="T3" fmla="*/ 0 h 19"/>
                <a:gd name="T4" fmla="*/ 5 w 12"/>
                <a:gd name="T5" fmla="*/ 19 h 19"/>
                <a:gd name="T6" fmla="*/ 1 w 12"/>
                <a:gd name="T7" fmla="*/ 0 h 19"/>
              </a:gdLst>
              <a:ahLst/>
              <a:cxnLst>
                <a:cxn ang="0">
                  <a:pos x="T0" y="T1"/>
                </a:cxn>
                <a:cxn ang="0">
                  <a:pos x="T2" y="T3"/>
                </a:cxn>
                <a:cxn ang="0">
                  <a:pos x="T4" y="T5"/>
                </a:cxn>
                <a:cxn ang="0">
                  <a:pos x="T6" y="T7"/>
                </a:cxn>
              </a:cxnLst>
              <a:rect l="0" t="0" r="r" b="b"/>
              <a:pathLst>
                <a:path w="12" h="19">
                  <a:moveTo>
                    <a:pt x="1" y="0"/>
                  </a:moveTo>
                  <a:lnTo>
                    <a:pt x="1" y="0"/>
                  </a:lnTo>
                  <a:cubicBezTo>
                    <a:pt x="2" y="4"/>
                    <a:pt x="12" y="8"/>
                    <a:pt x="5" y="19"/>
                  </a:cubicBezTo>
                  <a:cubicBezTo>
                    <a:pt x="9" y="9"/>
                    <a:pt x="0" y="5"/>
                    <a:pt x="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10" name="Freeform 1336"/>
            <p:cNvSpPr>
              <a:spLocks/>
            </p:cNvSpPr>
            <p:nvPr userDrawn="1"/>
          </p:nvSpPr>
          <p:spPr bwMode="auto">
            <a:xfrm>
              <a:off x="273" y="186"/>
              <a:ext cx="30" cy="33"/>
            </a:xfrm>
            <a:custGeom>
              <a:avLst/>
              <a:gdLst>
                <a:gd name="T0" fmla="*/ 30 w 68"/>
                <a:gd name="T1" fmla="*/ 25 h 73"/>
                <a:gd name="T2" fmla="*/ 30 w 68"/>
                <a:gd name="T3" fmla="*/ 25 h 73"/>
                <a:gd name="T4" fmla="*/ 28 w 68"/>
                <a:gd name="T5" fmla="*/ 21 h 73"/>
                <a:gd name="T6" fmla="*/ 29 w 68"/>
                <a:gd name="T7" fmla="*/ 16 h 73"/>
                <a:gd name="T8" fmla="*/ 27 w 68"/>
                <a:gd name="T9" fmla="*/ 16 h 73"/>
                <a:gd name="T10" fmla="*/ 28 w 68"/>
                <a:gd name="T11" fmla="*/ 16 h 73"/>
                <a:gd name="T12" fmla="*/ 30 w 68"/>
                <a:gd name="T13" fmla="*/ 13 h 73"/>
                <a:gd name="T14" fmla="*/ 31 w 68"/>
                <a:gd name="T15" fmla="*/ 12 h 73"/>
                <a:gd name="T16" fmla="*/ 30 w 68"/>
                <a:gd name="T17" fmla="*/ 13 h 73"/>
                <a:gd name="T18" fmla="*/ 27 w 68"/>
                <a:gd name="T19" fmla="*/ 15 h 73"/>
                <a:gd name="T20" fmla="*/ 26 w 68"/>
                <a:gd name="T21" fmla="*/ 15 h 73"/>
                <a:gd name="T22" fmla="*/ 26 w 68"/>
                <a:gd name="T23" fmla="*/ 1 h 73"/>
                <a:gd name="T24" fmla="*/ 27 w 68"/>
                <a:gd name="T25" fmla="*/ 2 h 73"/>
                <a:gd name="T26" fmla="*/ 30 w 68"/>
                <a:gd name="T27" fmla="*/ 4 h 73"/>
                <a:gd name="T28" fmla="*/ 31 w 68"/>
                <a:gd name="T29" fmla="*/ 5 h 73"/>
                <a:gd name="T30" fmla="*/ 30 w 68"/>
                <a:gd name="T31" fmla="*/ 4 h 73"/>
                <a:gd name="T32" fmla="*/ 28 w 68"/>
                <a:gd name="T33" fmla="*/ 1 h 73"/>
                <a:gd name="T34" fmla="*/ 27 w 68"/>
                <a:gd name="T35" fmla="*/ 0 h 73"/>
                <a:gd name="T36" fmla="*/ 42 w 68"/>
                <a:gd name="T37" fmla="*/ 0 h 73"/>
                <a:gd name="T38" fmla="*/ 41 w 68"/>
                <a:gd name="T39" fmla="*/ 1 h 73"/>
                <a:gd name="T40" fmla="*/ 39 w 68"/>
                <a:gd name="T41" fmla="*/ 4 h 73"/>
                <a:gd name="T42" fmla="*/ 38 w 68"/>
                <a:gd name="T43" fmla="*/ 5 h 73"/>
                <a:gd name="T44" fmla="*/ 39 w 68"/>
                <a:gd name="T45" fmla="*/ 4 h 73"/>
                <a:gd name="T46" fmla="*/ 42 w 68"/>
                <a:gd name="T47" fmla="*/ 2 h 73"/>
                <a:gd name="T48" fmla="*/ 42 w 68"/>
                <a:gd name="T49" fmla="*/ 1 h 73"/>
                <a:gd name="T50" fmla="*/ 42 w 68"/>
                <a:gd name="T51" fmla="*/ 15 h 73"/>
                <a:gd name="T52" fmla="*/ 42 w 68"/>
                <a:gd name="T53" fmla="*/ 15 h 73"/>
                <a:gd name="T54" fmla="*/ 39 w 68"/>
                <a:gd name="T55" fmla="*/ 13 h 73"/>
                <a:gd name="T56" fmla="*/ 38 w 68"/>
                <a:gd name="T57" fmla="*/ 12 h 73"/>
                <a:gd name="T58" fmla="*/ 39 w 68"/>
                <a:gd name="T59" fmla="*/ 13 h 73"/>
                <a:gd name="T60" fmla="*/ 41 w 68"/>
                <a:gd name="T61" fmla="*/ 16 h 73"/>
                <a:gd name="T62" fmla="*/ 42 w 68"/>
                <a:gd name="T63" fmla="*/ 16 h 73"/>
                <a:gd name="T64" fmla="*/ 40 w 68"/>
                <a:gd name="T65" fmla="*/ 16 h 73"/>
                <a:gd name="T66" fmla="*/ 41 w 68"/>
                <a:gd name="T67" fmla="*/ 21 h 73"/>
                <a:gd name="T68" fmla="*/ 39 w 68"/>
                <a:gd name="T69" fmla="*/ 25 h 73"/>
                <a:gd name="T70" fmla="*/ 39 w 68"/>
                <a:gd name="T71" fmla="*/ 25 h 73"/>
                <a:gd name="T72" fmla="*/ 39 w 68"/>
                <a:gd name="T73" fmla="*/ 28 h 73"/>
                <a:gd name="T74" fmla="*/ 41 w 68"/>
                <a:gd name="T75" fmla="*/ 29 h 73"/>
                <a:gd name="T76" fmla="*/ 41 w 68"/>
                <a:gd name="T77" fmla="*/ 26 h 73"/>
                <a:gd name="T78" fmla="*/ 42 w 68"/>
                <a:gd name="T79" fmla="*/ 26 h 73"/>
                <a:gd name="T80" fmla="*/ 47 w 68"/>
                <a:gd name="T81" fmla="*/ 27 h 73"/>
                <a:gd name="T82" fmla="*/ 63 w 68"/>
                <a:gd name="T83" fmla="*/ 51 h 73"/>
                <a:gd name="T84" fmla="*/ 56 w 68"/>
                <a:gd name="T85" fmla="*/ 66 h 73"/>
                <a:gd name="T86" fmla="*/ 56 w 68"/>
                <a:gd name="T87" fmla="*/ 73 h 73"/>
                <a:gd name="T88" fmla="*/ 34 w 68"/>
                <a:gd name="T89" fmla="*/ 73 h 73"/>
                <a:gd name="T90" fmla="*/ 12 w 68"/>
                <a:gd name="T91" fmla="*/ 73 h 73"/>
                <a:gd name="T92" fmla="*/ 13 w 68"/>
                <a:gd name="T93" fmla="*/ 66 h 73"/>
                <a:gd name="T94" fmla="*/ 6 w 68"/>
                <a:gd name="T95" fmla="*/ 51 h 73"/>
                <a:gd name="T96" fmla="*/ 22 w 68"/>
                <a:gd name="T97" fmla="*/ 27 h 73"/>
                <a:gd name="T98" fmla="*/ 27 w 68"/>
                <a:gd name="T99" fmla="*/ 26 h 73"/>
                <a:gd name="T100" fmla="*/ 27 w 68"/>
                <a:gd name="T101" fmla="*/ 26 h 73"/>
                <a:gd name="T102" fmla="*/ 28 w 68"/>
                <a:gd name="T103" fmla="*/ 29 h 73"/>
                <a:gd name="T104" fmla="*/ 30 w 68"/>
                <a:gd name="T105" fmla="*/ 28 h 73"/>
                <a:gd name="T106" fmla="*/ 29 w 68"/>
                <a:gd name="T107" fmla="*/ 25 h 73"/>
                <a:gd name="T108" fmla="*/ 30 w 68"/>
                <a:gd name="T109" fmla="*/ 2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8" h="73">
                  <a:moveTo>
                    <a:pt x="30" y="25"/>
                  </a:moveTo>
                  <a:lnTo>
                    <a:pt x="30" y="25"/>
                  </a:lnTo>
                  <a:cubicBezTo>
                    <a:pt x="29" y="24"/>
                    <a:pt x="28" y="22"/>
                    <a:pt x="28" y="21"/>
                  </a:cubicBezTo>
                  <a:cubicBezTo>
                    <a:pt x="28" y="19"/>
                    <a:pt x="28" y="17"/>
                    <a:pt x="29" y="16"/>
                  </a:cubicBezTo>
                  <a:lnTo>
                    <a:pt x="27" y="16"/>
                  </a:lnTo>
                  <a:lnTo>
                    <a:pt x="28" y="16"/>
                  </a:lnTo>
                  <a:cubicBezTo>
                    <a:pt x="29" y="15"/>
                    <a:pt x="29" y="14"/>
                    <a:pt x="30" y="13"/>
                  </a:cubicBezTo>
                  <a:cubicBezTo>
                    <a:pt x="30" y="13"/>
                    <a:pt x="31" y="12"/>
                    <a:pt x="31" y="12"/>
                  </a:cubicBezTo>
                  <a:cubicBezTo>
                    <a:pt x="31" y="12"/>
                    <a:pt x="30" y="12"/>
                    <a:pt x="30" y="13"/>
                  </a:cubicBezTo>
                  <a:cubicBezTo>
                    <a:pt x="29" y="13"/>
                    <a:pt x="28" y="14"/>
                    <a:pt x="27" y="15"/>
                  </a:cubicBezTo>
                  <a:lnTo>
                    <a:pt x="26" y="15"/>
                  </a:lnTo>
                  <a:lnTo>
                    <a:pt x="26" y="1"/>
                  </a:lnTo>
                  <a:lnTo>
                    <a:pt x="27" y="2"/>
                  </a:lnTo>
                  <a:cubicBezTo>
                    <a:pt x="28" y="2"/>
                    <a:pt x="29" y="3"/>
                    <a:pt x="30" y="4"/>
                  </a:cubicBezTo>
                  <a:cubicBezTo>
                    <a:pt x="30" y="4"/>
                    <a:pt x="31" y="5"/>
                    <a:pt x="31" y="5"/>
                  </a:cubicBezTo>
                  <a:cubicBezTo>
                    <a:pt x="31" y="5"/>
                    <a:pt x="30" y="4"/>
                    <a:pt x="30" y="4"/>
                  </a:cubicBezTo>
                  <a:cubicBezTo>
                    <a:pt x="29" y="3"/>
                    <a:pt x="29" y="2"/>
                    <a:pt x="28" y="1"/>
                  </a:cubicBezTo>
                  <a:lnTo>
                    <a:pt x="27" y="0"/>
                  </a:lnTo>
                  <a:lnTo>
                    <a:pt x="42" y="0"/>
                  </a:lnTo>
                  <a:lnTo>
                    <a:pt x="41" y="1"/>
                  </a:lnTo>
                  <a:cubicBezTo>
                    <a:pt x="40" y="2"/>
                    <a:pt x="40" y="3"/>
                    <a:pt x="39" y="4"/>
                  </a:cubicBezTo>
                  <a:cubicBezTo>
                    <a:pt x="38" y="4"/>
                    <a:pt x="38" y="5"/>
                    <a:pt x="38" y="5"/>
                  </a:cubicBezTo>
                  <a:cubicBezTo>
                    <a:pt x="38" y="5"/>
                    <a:pt x="39" y="4"/>
                    <a:pt x="39" y="4"/>
                  </a:cubicBezTo>
                  <a:cubicBezTo>
                    <a:pt x="40" y="3"/>
                    <a:pt x="41" y="2"/>
                    <a:pt x="42" y="2"/>
                  </a:cubicBezTo>
                  <a:lnTo>
                    <a:pt x="42" y="1"/>
                  </a:lnTo>
                  <a:lnTo>
                    <a:pt x="42" y="15"/>
                  </a:lnTo>
                  <a:lnTo>
                    <a:pt x="42" y="15"/>
                  </a:lnTo>
                  <a:cubicBezTo>
                    <a:pt x="41" y="14"/>
                    <a:pt x="40" y="13"/>
                    <a:pt x="39" y="13"/>
                  </a:cubicBezTo>
                  <a:cubicBezTo>
                    <a:pt x="39" y="12"/>
                    <a:pt x="38" y="12"/>
                    <a:pt x="38" y="12"/>
                  </a:cubicBezTo>
                  <a:cubicBezTo>
                    <a:pt x="38" y="12"/>
                    <a:pt x="38" y="13"/>
                    <a:pt x="39" y="13"/>
                  </a:cubicBezTo>
                  <a:cubicBezTo>
                    <a:pt x="40" y="14"/>
                    <a:pt x="40" y="15"/>
                    <a:pt x="41" y="16"/>
                  </a:cubicBezTo>
                  <a:lnTo>
                    <a:pt x="42" y="16"/>
                  </a:lnTo>
                  <a:lnTo>
                    <a:pt x="40" y="16"/>
                  </a:lnTo>
                  <a:cubicBezTo>
                    <a:pt x="41" y="17"/>
                    <a:pt x="41" y="19"/>
                    <a:pt x="41" y="21"/>
                  </a:cubicBezTo>
                  <a:cubicBezTo>
                    <a:pt x="41" y="22"/>
                    <a:pt x="40" y="24"/>
                    <a:pt x="39" y="25"/>
                  </a:cubicBezTo>
                  <a:lnTo>
                    <a:pt x="39" y="25"/>
                  </a:lnTo>
                  <a:lnTo>
                    <a:pt x="39" y="28"/>
                  </a:lnTo>
                  <a:lnTo>
                    <a:pt x="41" y="29"/>
                  </a:lnTo>
                  <a:lnTo>
                    <a:pt x="41" y="26"/>
                  </a:lnTo>
                  <a:lnTo>
                    <a:pt x="42" y="26"/>
                  </a:lnTo>
                  <a:cubicBezTo>
                    <a:pt x="44" y="26"/>
                    <a:pt x="46" y="26"/>
                    <a:pt x="47" y="27"/>
                  </a:cubicBezTo>
                  <a:cubicBezTo>
                    <a:pt x="60" y="30"/>
                    <a:pt x="68" y="36"/>
                    <a:pt x="63" y="51"/>
                  </a:cubicBezTo>
                  <a:cubicBezTo>
                    <a:pt x="61" y="56"/>
                    <a:pt x="59" y="61"/>
                    <a:pt x="56" y="66"/>
                  </a:cubicBezTo>
                  <a:lnTo>
                    <a:pt x="56" y="73"/>
                  </a:lnTo>
                  <a:cubicBezTo>
                    <a:pt x="56" y="73"/>
                    <a:pt x="40" y="73"/>
                    <a:pt x="34" y="73"/>
                  </a:cubicBezTo>
                  <a:cubicBezTo>
                    <a:pt x="28" y="73"/>
                    <a:pt x="12" y="73"/>
                    <a:pt x="12" y="73"/>
                  </a:cubicBezTo>
                  <a:lnTo>
                    <a:pt x="13" y="66"/>
                  </a:lnTo>
                  <a:cubicBezTo>
                    <a:pt x="10" y="61"/>
                    <a:pt x="8" y="56"/>
                    <a:pt x="6" y="51"/>
                  </a:cubicBezTo>
                  <a:cubicBezTo>
                    <a:pt x="0" y="36"/>
                    <a:pt x="9" y="30"/>
                    <a:pt x="22" y="27"/>
                  </a:cubicBezTo>
                  <a:cubicBezTo>
                    <a:pt x="23" y="26"/>
                    <a:pt x="25" y="26"/>
                    <a:pt x="27" y="26"/>
                  </a:cubicBezTo>
                  <a:lnTo>
                    <a:pt x="27" y="26"/>
                  </a:lnTo>
                  <a:lnTo>
                    <a:pt x="28" y="29"/>
                  </a:lnTo>
                  <a:lnTo>
                    <a:pt x="30" y="28"/>
                  </a:lnTo>
                  <a:lnTo>
                    <a:pt x="29" y="25"/>
                  </a:lnTo>
                  <a:lnTo>
                    <a:pt x="30" y="25"/>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11" name="Freeform 1337"/>
            <p:cNvSpPr>
              <a:spLocks/>
            </p:cNvSpPr>
            <p:nvPr userDrawn="1"/>
          </p:nvSpPr>
          <p:spPr bwMode="auto">
            <a:xfrm>
              <a:off x="290" y="208"/>
              <a:ext cx="0" cy="1"/>
            </a:xfrm>
            <a:custGeom>
              <a:avLst/>
              <a:gdLst>
                <a:gd name="T0" fmla="*/ 0 w 1"/>
                <a:gd name="T1" fmla="*/ 2 h 2"/>
                <a:gd name="T2" fmla="*/ 0 w 1"/>
                <a:gd name="T3" fmla="*/ 2 h 2"/>
                <a:gd name="T4" fmla="*/ 0 w 1"/>
                <a:gd name="T5" fmla="*/ 0 h 2"/>
                <a:gd name="T6" fmla="*/ 1 w 1"/>
                <a:gd name="T7" fmla="*/ 0 h 2"/>
                <a:gd name="T8" fmla="*/ 0 w 1"/>
                <a:gd name="T9" fmla="*/ 2 h 2"/>
              </a:gdLst>
              <a:ahLst/>
              <a:cxnLst>
                <a:cxn ang="0">
                  <a:pos x="T0" y="T1"/>
                </a:cxn>
                <a:cxn ang="0">
                  <a:pos x="T2" y="T3"/>
                </a:cxn>
                <a:cxn ang="0">
                  <a:pos x="T4" y="T5"/>
                </a:cxn>
                <a:cxn ang="0">
                  <a:pos x="T6" y="T7"/>
                </a:cxn>
                <a:cxn ang="0">
                  <a:pos x="T8" y="T9"/>
                </a:cxn>
              </a:cxnLst>
              <a:rect l="0" t="0" r="r" b="b"/>
              <a:pathLst>
                <a:path w="1" h="2">
                  <a:moveTo>
                    <a:pt x="0" y="2"/>
                  </a:moveTo>
                  <a:lnTo>
                    <a:pt x="0" y="2"/>
                  </a:lnTo>
                  <a:cubicBezTo>
                    <a:pt x="0" y="1"/>
                    <a:pt x="0" y="1"/>
                    <a:pt x="0" y="0"/>
                  </a:cubicBezTo>
                  <a:lnTo>
                    <a:pt x="1" y="0"/>
                  </a:lnTo>
                  <a:lnTo>
                    <a:pt x="0" y="2"/>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12" name="Freeform 1338"/>
            <p:cNvSpPr>
              <a:spLocks/>
            </p:cNvSpPr>
            <p:nvPr userDrawn="1"/>
          </p:nvSpPr>
          <p:spPr bwMode="auto">
            <a:xfrm>
              <a:off x="299" y="208"/>
              <a:ext cx="1" cy="2"/>
            </a:xfrm>
            <a:custGeom>
              <a:avLst/>
              <a:gdLst>
                <a:gd name="T0" fmla="*/ 2 w 2"/>
                <a:gd name="T1" fmla="*/ 2 h 5"/>
                <a:gd name="T2" fmla="*/ 2 w 2"/>
                <a:gd name="T3" fmla="*/ 2 h 5"/>
                <a:gd name="T4" fmla="*/ 1 w 2"/>
                <a:gd name="T5" fmla="*/ 5 h 5"/>
                <a:gd name="T6" fmla="*/ 0 w 2"/>
                <a:gd name="T7" fmla="*/ 3 h 5"/>
                <a:gd name="T8" fmla="*/ 2 w 2"/>
                <a:gd name="T9" fmla="*/ 0 h 5"/>
                <a:gd name="T10" fmla="*/ 2 w 2"/>
                <a:gd name="T11" fmla="*/ 1 h 5"/>
                <a:gd name="T12" fmla="*/ 2 w 2"/>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2" h="5">
                  <a:moveTo>
                    <a:pt x="2" y="2"/>
                  </a:moveTo>
                  <a:lnTo>
                    <a:pt x="2" y="2"/>
                  </a:lnTo>
                  <a:cubicBezTo>
                    <a:pt x="2" y="3"/>
                    <a:pt x="1" y="4"/>
                    <a:pt x="1" y="5"/>
                  </a:cubicBezTo>
                  <a:cubicBezTo>
                    <a:pt x="0" y="4"/>
                    <a:pt x="0" y="4"/>
                    <a:pt x="0" y="3"/>
                  </a:cubicBezTo>
                  <a:cubicBezTo>
                    <a:pt x="0" y="2"/>
                    <a:pt x="1" y="1"/>
                    <a:pt x="2" y="0"/>
                  </a:cubicBezTo>
                  <a:lnTo>
                    <a:pt x="2" y="1"/>
                  </a:lnTo>
                  <a:cubicBezTo>
                    <a:pt x="2" y="1"/>
                    <a:pt x="2" y="1"/>
                    <a:pt x="2"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13" name="Freeform 1339"/>
            <p:cNvSpPr>
              <a:spLocks/>
            </p:cNvSpPr>
            <p:nvPr userDrawn="1"/>
          </p:nvSpPr>
          <p:spPr bwMode="auto">
            <a:xfrm>
              <a:off x="299" y="205"/>
              <a:ext cx="2" cy="2"/>
            </a:xfrm>
            <a:custGeom>
              <a:avLst/>
              <a:gdLst>
                <a:gd name="T0" fmla="*/ 3 w 3"/>
                <a:gd name="T1" fmla="*/ 6 h 6"/>
                <a:gd name="T2" fmla="*/ 3 w 3"/>
                <a:gd name="T3" fmla="*/ 6 h 6"/>
                <a:gd name="T4" fmla="*/ 2 w 3"/>
                <a:gd name="T5" fmla="*/ 6 h 6"/>
                <a:gd name="T6" fmla="*/ 0 w 3"/>
                <a:gd name="T7" fmla="*/ 3 h 6"/>
                <a:gd name="T8" fmla="*/ 3 w 3"/>
                <a:gd name="T9" fmla="*/ 0 h 6"/>
                <a:gd name="T10" fmla="*/ 3 w 3"/>
                <a:gd name="T11" fmla="*/ 2 h 6"/>
                <a:gd name="T12" fmla="*/ 3 w 3"/>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3" h="6">
                  <a:moveTo>
                    <a:pt x="3" y="6"/>
                  </a:moveTo>
                  <a:lnTo>
                    <a:pt x="3" y="6"/>
                  </a:lnTo>
                  <a:lnTo>
                    <a:pt x="2" y="6"/>
                  </a:lnTo>
                  <a:cubicBezTo>
                    <a:pt x="2" y="5"/>
                    <a:pt x="1" y="4"/>
                    <a:pt x="0" y="3"/>
                  </a:cubicBezTo>
                  <a:cubicBezTo>
                    <a:pt x="1" y="2"/>
                    <a:pt x="2" y="1"/>
                    <a:pt x="3" y="0"/>
                  </a:cubicBezTo>
                  <a:lnTo>
                    <a:pt x="3" y="2"/>
                  </a:lnTo>
                  <a:cubicBezTo>
                    <a:pt x="3" y="3"/>
                    <a:pt x="3" y="5"/>
                    <a:pt x="3"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14" name="Freeform 1340"/>
            <p:cNvSpPr>
              <a:spLocks/>
            </p:cNvSpPr>
            <p:nvPr userDrawn="1"/>
          </p:nvSpPr>
          <p:spPr bwMode="auto">
            <a:xfrm>
              <a:off x="301" y="204"/>
              <a:ext cx="0" cy="1"/>
            </a:xfrm>
            <a:custGeom>
              <a:avLst/>
              <a:gdLst>
                <a:gd name="T0" fmla="*/ 1 w 1"/>
                <a:gd name="T1" fmla="*/ 2 h 2"/>
                <a:gd name="T2" fmla="*/ 1 w 1"/>
                <a:gd name="T3" fmla="*/ 2 h 2"/>
                <a:gd name="T4" fmla="*/ 0 w 1"/>
                <a:gd name="T5" fmla="*/ 1 h 2"/>
                <a:gd name="T6" fmla="*/ 0 w 1"/>
                <a:gd name="T7" fmla="*/ 0 h 2"/>
                <a:gd name="T8" fmla="*/ 1 w 1"/>
                <a:gd name="T9" fmla="*/ 2 h 2"/>
              </a:gdLst>
              <a:ahLst/>
              <a:cxnLst>
                <a:cxn ang="0">
                  <a:pos x="T0" y="T1"/>
                </a:cxn>
                <a:cxn ang="0">
                  <a:pos x="T2" y="T3"/>
                </a:cxn>
                <a:cxn ang="0">
                  <a:pos x="T4" y="T5"/>
                </a:cxn>
                <a:cxn ang="0">
                  <a:pos x="T6" y="T7"/>
                </a:cxn>
                <a:cxn ang="0">
                  <a:pos x="T8" y="T9"/>
                </a:cxn>
              </a:cxnLst>
              <a:rect l="0" t="0" r="r" b="b"/>
              <a:pathLst>
                <a:path w="1" h="2">
                  <a:moveTo>
                    <a:pt x="1" y="2"/>
                  </a:moveTo>
                  <a:lnTo>
                    <a:pt x="1" y="2"/>
                  </a:lnTo>
                  <a:lnTo>
                    <a:pt x="0" y="1"/>
                  </a:lnTo>
                  <a:lnTo>
                    <a:pt x="0" y="0"/>
                  </a:lnTo>
                  <a:cubicBezTo>
                    <a:pt x="0" y="0"/>
                    <a:pt x="1" y="1"/>
                    <a:pt x="1"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15" name="Freeform 1341"/>
            <p:cNvSpPr>
              <a:spLocks/>
            </p:cNvSpPr>
            <p:nvPr userDrawn="1"/>
          </p:nvSpPr>
          <p:spPr bwMode="auto">
            <a:xfrm>
              <a:off x="299" y="201"/>
              <a:ext cx="2" cy="3"/>
            </a:xfrm>
            <a:custGeom>
              <a:avLst/>
              <a:gdLst>
                <a:gd name="T0" fmla="*/ 3 w 3"/>
                <a:gd name="T1" fmla="*/ 5 h 6"/>
                <a:gd name="T2" fmla="*/ 3 w 3"/>
                <a:gd name="T3" fmla="*/ 5 h 6"/>
                <a:gd name="T4" fmla="*/ 3 w 3"/>
                <a:gd name="T5" fmla="*/ 6 h 6"/>
                <a:gd name="T6" fmla="*/ 0 w 3"/>
                <a:gd name="T7" fmla="*/ 2 h 6"/>
                <a:gd name="T8" fmla="*/ 1 w 3"/>
                <a:gd name="T9" fmla="*/ 0 h 6"/>
                <a:gd name="T10" fmla="*/ 3 w 3"/>
                <a:gd name="T11" fmla="*/ 5 h 6"/>
              </a:gdLst>
              <a:ahLst/>
              <a:cxnLst>
                <a:cxn ang="0">
                  <a:pos x="T0" y="T1"/>
                </a:cxn>
                <a:cxn ang="0">
                  <a:pos x="T2" y="T3"/>
                </a:cxn>
                <a:cxn ang="0">
                  <a:pos x="T4" y="T5"/>
                </a:cxn>
                <a:cxn ang="0">
                  <a:pos x="T6" y="T7"/>
                </a:cxn>
                <a:cxn ang="0">
                  <a:pos x="T8" y="T9"/>
                </a:cxn>
                <a:cxn ang="0">
                  <a:pos x="T10" y="T11"/>
                </a:cxn>
              </a:cxnLst>
              <a:rect l="0" t="0" r="r" b="b"/>
              <a:pathLst>
                <a:path w="3" h="6">
                  <a:moveTo>
                    <a:pt x="3" y="5"/>
                  </a:moveTo>
                  <a:lnTo>
                    <a:pt x="3" y="5"/>
                  </a:lnTo>
                  <a:lnTo>
                    <a:pt x="3" y="6"/>
                  </a:lnTo>
                  <a:cubicBezTo>
                    <a:pt x="2" y="4"/>
                    <a:pt x="1" y="3"/>
                    <a:pt x="0" y="2"/>
                  </a:cubicBezTo>
                  <a:cubicBezTo>
                    <a:pt x="0" y="1"/>
                    <a:pt x="1" y="1"/>
                    <a:pt x="1" y="0"/>
                  </a:cubicBezTo>
                  <a:cubicBezTo>
                    <a:pt x="2" y="2"/>
                    <a:pt x="3" y="3"/>
                    <a:pt x="3" y="5"/>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16" name="Freeform 1342"/>
            <p:cNvSpPr>
              <a:spLocks/>
            </p:cNvSpPr>
            <p:nvPr userDrawn="1"/>
          </p:nvSpPr>
          <p:spPr bwMode="auto">
            <a:xfrm>
              <a:off x="298" y="200"/>
              <a:ext cx="2" cy="2"/>
            </a:xfrm>
            <a:custGeom>
              <a:avLst/>
              <a:gdLst>
                <a:gd name="T0" fmla="*/ 4 w 4"/>
                <a:gd name="T1" fmla="*/ 3 h 4"/>
                <a:gd name="T2" fmla="*/ 4 w 4"/>
                <a:gd name="T3" fmla="*/ 3 h 4"/>
                <a:gd name="T4" fmla="*/ 3 w 4"/>
                <a:gd name="T5" fmla="*/ 4 h 4"/>
                <a:gd name="T6" fmla="*/ 0 w 4"/>
                <a:gd name="T7" fmla="*/ 1 h 4"/>
                <a:gd name="T8" fmla="*/ 0 w 4"/>
                <a:gd name="T9" fmla="*/ 0 h 4"/>
                <a:gd name="T10" fmla="*/ 3 w 4"/>
                <a:gd name="T11" fmla="*/ 3 h 4"/>
                <a:gd name="T12" fmla="*/ 4 w 4"/>
                <a:gd name="T13" fmla="*/ 3 h 4"/>
              </a:gdLst>
              <a:ahLst/>
              <a:cxnLst>
                <a:cxn ang="0">
                  <a:pos x="T0" y="T1"/>
                </a:cxn>
                <a:cxn ang="0">
                  <a:pos x="T2" y="T3"/>
                </a:cxn>
                <a:cxn ang="0">
                  <a:pos x="T4" y="T5"/>
                </a:cxn>
                <a:cxn ang="0">
                  <a:pos x="T6" y="T7"/>
                </a:cxn>
                <a:cxn ang="0">
                  <a:pos x="T8" y="T9"/>
                </a:cxn>
                <a:cxn ang="0">
                  <a:pos x="T10" y="T11"/>
                </a:cxn>
                <a:cxn ang="0">
                  <a:pos x="T12" y="T13"/>
                </a:cxn>
              </a:cxnLst>
              <a:rect l="0" t="0" r="r" b="b"/>
              <a:pathLst>
                <a:path w="4" h="4">
                  <a:moveTo>
                    <a:pt x="4" y="3"/>
                  </a:moveTo>
                  <a:lnTo>
                    <a:pt x="4" y="3"/>
                  </a:lnTo>
                  <a:lnTo>
                    <a:pt x="3" y="4"/>
                  </a:lnTo>
                  <a:cubicBezTo>
                    <a:pt x="2" y="3"/>
                    <a:pt x="1" y="2"/>
                    <a:pt x="0" y="1"/>
                  </a:cubicBezTo>
                  <a:lnTo>
                    <a:pt x="0" y="0"/>
                  </a:lnTo>
                  <a:cubicBezTo>
                    <a:pt x="1" y="1"/>
                    <a:pt x="2" y="2"/>
                    <a:pt x="3" y="3"/>
                  </a:cubicBezTo>
                  <a:lnTo>
                    <a:pt x="4" y="3"/>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17" name="Rectangle 1343"/>
            <p:cNvSpPr>
              <a:spLocks noChangeArrowheads="1"/>
            </p:cNvSpPr>
            <p:nvPr userDrawn="1"/>
          </p:nvSpPr>
          <p:spPr bwMode="auto">
            <a:xfrm>
              <a:off x="298" y="200"/>
              <a:ext cx="1" cy="1"/>
            </a:xfrm>
            <a:prstGeom prst="rect">
              <a:avLst/>
            </a:prstGeom>
            <a:solidFill>
              <a:srgbClr val="D5A03C"/>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dirty="0"/>
            </a:p>
          </p:txBody>
        </p:sp>
        <p:sp>
          <p:nvSpPr>
            <p:cNvPr id="1718" name="Freeform 1344"/>
            <p:cNvSpPr>
              <a:spLocks/>
            </p:cNvSpPr>
            <p:nvPr userDrawn="1"/>
          </p:nvSpPr>
          <p:spPr bwMode="auto">
            <a:xfrm>
              <a:off x="295" y="199"/>
              <a:ext cx="3" cy="3"/>
            </a:xfrm>
            <a:custGeom>
              <a:avLst/>
              <a:gdLst>
                <a:gd name="T0" fmla="*/ 4 w 5"/>
                <a:gd name="T1" fmla="*/ 1 h 6"/>
                <a:gd name="T2" fmla="*/ 4 w 5"/>
                <a:gd name="T3" fmla="*/ 1 h 6"/>
                <a:gd name="T4" fmla="*/ 5 w 5"/>
                <a:gd name="T5" fmla="*/ 3 h 6"/>
                <a:gd name="T6" fmla="*/ 3 w 5"/>
                <a:gd name="T7" fmla="*/ 6 h 6"/>
                <a:gd name="T8" fmla="*/ 0 w 5"/>
                <a:gd name="T9" fmla="*/ 3 h 6"/>
                <a:gd name="T10" fmla="*/ 2 w 5"/>
                <a:gd name="T11" fmla="*/ 0 h 6"/>
                <a:gd name="T12" fmla="*/ 4 w 5"/>
                <a:gd name="T13" fmla="*/ 1 h 6"/>
              </a:gdLst>
              <a:ahLst/>
              <a:cxnLst>
                <a:cxn ang="0">
                  <a:pos x="T0" y="T1"/>
                </a:cxn>
                <a:cxn ang="0">
                  <a:pos x="T2" y="T3"/>
                </a:cxn>
                <a:cxn ang="0">
                  <a:pos x="T4" y="T5"/>
                </a:cxn>
                <a:cxn ang="0">
                  <a:pos x="T6" y="T7"/>
                </a:cxn>
                <a:cxn ang="0">
                  <a:pos x="T8" y="T9"/>
                </a:cxn>
                <a:cxn ang="0">
                  <a:pos x="T10" y="T11"/>
                </a:cxn>
                <a:cxn ang="0">
                  <a:pos x="T12" y="T13"/>
                </a:cxn>
              </a:cxnLst>
              <a:rect l="0" t="0" r="r" b="b"/>
              <a:pathLst>
                <a:path w="5" h="6">
                  <a:moveTo>
                    <a:pt x="4" y="1"/>
                  </a:moveTo>
                  <a:lnTo>
                    <a:pt x="4" y="1"/>
                  </a:lnTo>
                  <a:cubicBezTo>
                    <a:pt x="4" y="2"/>
                    <a:pt x="5" y="2"/>
                    <a:pt x="5" y="3"/>
                  </a:cubicBezTo>
                  <a:cubicBezTo>
                    <a:pt x="4" y="4"/>
                    <a:pt x="4" y="5"/>
                    <a:pt x="3" y="6"/>
                  </a:cubicBezTo>
                  <a:cubicBezTo>
                    <a:pt x="2" y="5"/>
                    <a:pt x="1" y="4"/>
                    <a:pt x="0" y="3"/>
                  </a:cubicBezTo>
                  <a:cubicBezTo>
                    <a:pt x="1" y="2"/>
                    <a:pt x="1" y="1"/>
                    <a:pt x="2" y="0"/>
                  </a:cubicBezTo>
                  <a:cubicBezTo>
                    <a:pt x="3" y="1"/>
                    <a:pt x="3" y="1"/>
                    <a:pt x="4"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19" name="Freeform 1345"/>
            <p:cNvSpPr>
              <a:spLocks/>
            </p:cNvSpPr>
            <p:nvPr userDrawn="1"/>
          </p:nvSpPr>
          <p:spPr bwMode="auto">
            <a:xfrm>
              <a:off x="294" y="199"/>
              <a:ext cx="2" cy="1"/>
            </a:xfrm>
            <a:custGeom>
              <a:avLst/>
              <a:gdLst>
                <a:gd name="T0" fmla="*/ 4 w 4"/>
                <a:gd name="T1" fmla="*/ 1 h 4"/>
                <a:gd name="T2" fmla="*/ 4 w 4"/>
                <a:gd name="T3" fmla="*/ 1 h 4"/>
                <a:gd name="T4" fmla="*/ 3 w 4"/>
                <a:gd name="T5" fmla="*/ 4 h 4"/>
                <a:gd name="T6" fmla="*/ 0 w 4"/>
                <a:gd name="T7" fmla="*/ 1 h 4"/>
                <a:gd name="T8" fmla="*/ 0 w 4"/>
                <a:gd name="T9" fmla="*/ 0 h 4"/>
                <a:gd name="T10" fmla="*/ 4 w 4"/>
                <a:gd name="T11" fmla="*/ 1 h 4"/>
              </a:gdLst>
              <a:ahLst/>
              <a:cxnLst>
                <a:cxn ang="0">
                  <a:pos x="T0" y="T1"/>
                </a:cxn>
                <a:cxn ang="0">
                  <a:pos x="T2" y="T3"/>
                </a:cxn>
                <a:cxn ang="0">
                  <a:pos x="T4" y="T5"/>
                </a:cxn>
                <a:cxn ang="0">
                  <a:pos x="T6" y="T7"/>
                </a:cxn>
                <a:cxn ang="0">
                  <a:pos x="T8" y="T9"/>
                </a:cxn>
                <a:cxn ang="0">
                  <a:pos x="T10" y="T11"/>
                </a:cxn>
              </a:cxnLst>
              <a:rect l="0" t="0" r="r" b="b"/>
              <a:pathLst>
                <a:path w="4" h="4">
                  <a:moveTo>
                    <a:pt x="4" y="1"/>
                  </a:moveTo>
                  <a:lnTo>
                    <a:pt x="4" y="1"/>
                  </a:lnTo>
                  <a:cubicBezTo>
                    <a:pt x="4" y="2"/>
                    <a:pt x="3" y="3"/>
                    <a:pt x="3" y="4"/>
                  </a:cubicBezTo>
                  <a:cubicBezTo>
                    <a:pt x="2" y="3"/>
                    <a:pt x="1" y="2"/>
                    <a:pt x="0" y="1"/>
                  </a:cubicBezTo>
                  <a:lnTo>
                    <a:pt x="0" y="0"/>
                  </a:lnTo>
                  <a:cubicBezTo>
                    <a:pt x="2" y="0"/>
                    <a:pt x="3" y="1"/>
                    <a:pt x="4"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20" name="Freeform 1346"/>
            <p:cNvSpPr>
              <a:spLocks/>
            </p:cNvSpPr>
            <p:nvPr userDrawn="1"/>
          </p:nvSpPr>
          <p:spPr bwMode="auto">
            <a:xfrm>
              <a:off x="294" y="200"/>
              <a:ext cx="1" cy="2"/>
            </a:xfrm>
            <a:custGeom>
              <a:avLst/>
              <a:gdLst>
                <a:gd name="T0" fmla="*/ 1 w 3"/>
                <a:gd name="T1" fmla="*/ 0 h 6"/>
                <a:gd name="T2" fmla="*/ 1 w 3"/>
                <a:gd name="T3" fmla="*/ 0 h 6"/>
                <a:gd name="T4" fmla="*/ 3 w 3"/>
                <a:gd name="T5" fmla="*/ 2 h 6"/>
                <a:gd name="T6" fmla="*/ 1 w 3"/>
                <a:gd name="T7" fmla="*/ 6 h 6"/>
                <a:gd name="T8" fmla="*/ 0 w 3"/>
                <a:gd name="T9" fmla="*/ 5 h 6"/>
                <a:gd name="T10" fmla="*/ 1 w 3"/>
                <a:gd name="T11" fmla="*/ 0 h 6"/>
              </a:gdLst>
              <a:ahLst/>
              <a:cxnLst>
                <a:cxn ang="0">
                  <a:pos x="T0" y="T1"/>
                </a:cxn>
                <a:cxn ang="0">
                  <a:pos x="T2" y="T3"/>
                </a:cxn>
                <a:cxn ang="0">
                  <a:pos x="T4" y="T5"/>
                </a:cxn>
                <a:cxn ang="0">
                  <a:pos x="T6" y="T7"/>
                </a:cxn>
                <a:cxn ang="0">
                  <a:pos x="T8" y="T9"/>
                </a:cxn>
                <a:cxn ang="0">
                  <a:pos x="T10" y="T11"/>
                </a:cxn>
              </a:cxnLst>
              <a:rect l="0" t="0" r="r" b="b"/>
              <a:pathLst>
                <a:path w="3" h="6">
                  <a:moveTo>
                    <a:pt x="1" y="0"/>
                  </a:moveTo>
                  <a:lnTo>
                    <a:pt x="1" y="0"/>
                  </a:lnTo>
                  <a:cubicBezTo>
                    <a:pt x="2" y="1"/>
                    <a:pt x="2" y="2"/>
                    <a:pt x="3" y="2"/>
                  </a:cubicBezTo>
                  <a:cubicBezTo>
                    <a:pt x="2" y="3"/>
                    <a:pt x="1" y="5"/>
                    <a:pt x="1" y="6"/>
                  </a:cubicBezTo>
                  <a:lnTo>
                    <a:pt x="0" y="5"/>
                  </a:lnTo>
                  <a:lnTo>
                    <a:pt x="1"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21" name="Freeform 1347"/>
            <p:cNvSpPr>
              <a:spLocks/>
            </p:cNvSpPr>
            <p:nvPr userDrawn="1"/>
          </p:nvSpPr>
          <p:spPr bwMode="auto">
            <a:xfrm>
              <a:off x="294" y="202"/>
              <a:ext cx="0" cy="1"/>
            </a:xfrm>
            <a:custGeom>
              <a:avLst/>
              <a:gdLst>
                <a:gd name="T0" fmla="*/ 0 h 1"/>
                <a:gd name="T1" fmla="*/ 0 h 1"/>
                <a:gd name="T2" fmla="*/ 0 h 1"/>
                <a:gd name="T3" fmla="*/ 1 h 1"/>
                <a:gd name="T4" fmla="*/ 0 h 1"/>
              </a:gdLst>
              <a:ahLst/>
              <a:cxnLst>
                <a:cxn ang="0">
                  <a:pos x="0" y="T0"/>
                </a:cxn>
                <a:cxn ang="0">
                  <a:pos x="0" y="T1"/>
                </a:cxn>
                <a:cxn ang="0">
                  <a:pos x="0" y="T2"/>
                </a:cxn>
                <a:cxn ang="0">
                  <a:pos x="0" y="T3"/>
                </a:cxn>
                <a:cxn ang="0">
                  <a:pos x="0" y="T4"/>
                </a:cxn>
              </a:cxnLst>
              <a:rect l="0" t="0" r="r" b="b"/>
              <a:pathLst>
                <a:path h="1">
                  <a:moveTo>
                    <a:pt x="0" y="0"/>
                  </a:moveTo>
                  <a:lnTo>
                    <a:pt x="0" y="0"/>
                  </a:lnTo>
                  <a:lnTo>
                    <a:pt x="0" y="0"/>
                  </a:lnTo>
                  <a:lnTo>
                    <a:pt x="0" y="1"/>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22" name="Freeform 1348"/>
            <p:cNvSpPr>
              <a:spLocks/>
            </p:cNvSpPr>
            <p:nvPr userDrawn="1"/>
          </p:nvSpPr>
          <p:spPr bwMode="auto">
            <a:xfrm>
              <a:off x="293" y="203"/>
              <a:ext cx="2" cy="2"/>
            </a:xfrm>
            <a:custGeom>
              <a:avLst/>
              <a:gdLst>
                <a:gd name="T0" fmla="*/ 0 w 4"/>
                <a:gd name="T1" fmla="*/ 1 h 6"/>
                <a:gd name="T2" fmla="*/ 0 w 4"/>
                <a:gd name="T3" fmla="*/ 1 h 6"/>
                <a:gd name="T4" fmla="*/ 2 w 4"/>
                <a:gd name="T5" fmla="*/ 0 h 6"/>
                <a:gd name="T6" fmla="*/ 4 w 4"/>
                <a:gd name="T7" fmla="*/ 3 h 6"/>
                <a:gd name="T8" fmla="*/ 2 w 4"/>
                <a:gd name="T9" fmla="*/ 6 h 6"/>
                <a:gd name="T10" fmla="*/ 0 w 4"/>
                <a:gd name="T11" fmla="*/ 3 h 6"/>
                <a:gd name="T12" fmla="*/ 0 w 4"/>
                <a:gd name="T13" fmla="*/ 1 h 6"/>
              </a:gdLst>
              <a:ahLst/>
              <a:cxnLst>
                <a:cxn ang="0">
                  <a:pos x="T0" y="T1"/>
                </a:cxn>
                <a:cxn ang="0">
                  <a:pos x="T2" y="T3"/>
                </a:cxn>
                <a:cxn ang="0">
                  <a:pos x="T4" y="T5"/>
                </a:cxn>
                <a:cxn ang="0">
                  <a:pos x="T6" y="T7"/>
                </a:cxn>
                <a:cxn ang="0">
                  <a:pos x="T8" y="T9"/>
                </a:cxn>
                <a:cxn ang="0">
                  <a:pos x="T10" y="T11"/>
                </a:cxn>
                <a:cxn ang="0">
                  <a:pos x="T12" y="T13"/>
                </a:cxn>
              </a:cxnLst>
              <a:rect l="0" t="0" r="r" b="b"/>
              <a:pathLst>
                <a:path w="4" h="6">
                  <a:moveTo>
                    <a:pt x="0" y="1"/>
                  </a:moveTo>
                  <a:lnTo>
                    <a:pt x="0" y="1"/>
                  </a:lnTo>
                  <a:cubicBezTo>
                    <a:pt x="1" y="1"/>
                    <a:pt x="1" y="0"/>
                    <a:pt x="2" y="0"/>
                  </a:cubicBezTo>
                  <a:cubicBezTo>
                    <a:pt x="3" y="1"/>
                    <a:pt x="4" y="2"/>
                    <a:pt x="4" y="3"/>
                  </a:cubicBezTo>
                  <a:cubicBezTo>
                    <a:pt x="4" y="4"/>
                    <a:pt x="3" y="5"/>
                    <a:pt x="2" y="6"/>
                  </a:cubicBezTo>
                  <a:cubicBezTo>
                    <a:pt x="1" y="5"/>
                    <a:pt x="1" y="4"/>
                    <a:pt x="0" y="3"/>
                  </a:cubicBez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23" name="Freeform 1349"/>
            <p:cNvSpPr>
              <a:spLocks/>
            </p:cNvSpPr>
            <p:nvPr userDrawn="1"/>
          </p:nvSpPr>
          <p:spPr bwMode="auto">
            <a:xfrm>
              <a:off x="293" y="205"/>
              <a:ext cx="1" cy="2"/>
            </a:xfrm>
            <a:custGeom>
              <a:avLst/>
              <a:gdLst>
                <a:gd name="T0" fmla="*/ 1 w 3"/>
                <a:gd name="T1" fmla="*/ 0 h 5"/>
                <a:gd name="T2" fmla="*/ 1 w 3"/>
                <a:gd name="T3" fmla="*/ 0 h 5"/>
                <a:gd name="T4" fmla="*/ 3 w 3"/>
                <a:gd name="T5" fmla="*/ 2 h 5"/>
                <a:gd name="T6" fmla="*/ 0 w 3"/>
                <a:gd name="T7" fmla="*/ 5 h 5"/>
                <a:gd name="T8" fmla="*/ 1 w 3"/>
                <a:gd name="T9" fmla="*/ 0 h 5"/>
              </a:gdLst>
              <a:ahLst/>
              <a:cxnLst>
                <a:cxn ang="0">
                  <a:pos x="T0" y="T1"/>
                </a:cxn>
                <a:cxn ang="0">
                  <a:pos x="T2" y="T3"/>
                </a:cxn>
                <a:cxn ang="0">
                  <a:pos x="T4" y="T5"/>
                </a:cxn>
                <a:cxn ang="0">
                  <a:pos x="T6" y="T7"/>
                </a:cxn>
                <a:cxn ang="0">
                  <a:pos x="T8" y="T9"/>
                </a:cxn>
              </a:cxnLst>
              <a:rect l="0" t="0" r="r" b="b"/>
              <a:pathLst>
                <a:path w="3" h="5">
                  <a:moveTo>
                    <a:pt x="1" y="0"/>
                  </a:moveTo>
                  <a:lnTo>
                    <a:pt x="1" y="0"/>
                  </a:lnTo>
                  <a:cubicBezTo>
                    <a:pt x="1" y="1"/>
                    <a:pt x="2" y="1"/>
                    <a:pt x="3" y="2"/>
                  </a:cubicBezTo>
                  <a:cubicBezTo>
                    <a:pt x="2" y="3"/>
                    <a:pt x="1" y="4"/>
                    <a:pt x="0" y="5"/>
                  </a:cubicBezTo>
                  <a:lnTo>
                    <a:pt x="1"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24" name="Freeform 1350"/>
            <p:cNvSpPr>
              <a:spLocks/>
            </p:cNvSpPr>
            <p:nvPr userDrawn="1"/>
          </p:nvSpPr>
          <p:spPr bwMode="auto">
            <a:xfrm>
              <a:off x="292" y="207"/>
              <a:ext cx="2" cy="3"/>
            </a:xfrm>
            <a:custGeom>
              <a:avLst/>
              <a:gdLst>
                <a:gd name="T0" fmla="*/ 1 w 3"/>
                <a:gd name="T1" fmla="*/ 0 h 5"/>
                <a:gd name="T2" fmla="*/ 1 w 3"/>
                <a:gd name="T3" fmla="*/ 0 h 5"/>
                <a:gd name="T4" fmla="*/ 1 w 3"/>
                <a:gd name="T5" fmla="*/ 0 h 5"/>
                <a:gd name="T6" fmla="*/ 3 w 3"/>
                <a:gd name="T7" fmla="*/ 2 h 5"/>
                <a:gd name="T8" fmla="*/ 1 w 3"/>
                <a:gd name="T9" fmla="*/ 5 h 5"/>
                <a:gd name="T10" fmla="*/ 1 w 3"/>
                <a:gd name="T11" fmla="*/ 4 h 5"/>
                <a:gd name="T12" fmla="*/ 0 w 3"/>
                <a:gd name="T13" fmla="*/ 4 h 5"/>
                <a:gd name="T14" fmla="*/ 0 w 3"/>
                <a:gd name="T15" fmla="*/ 4 h 5"/>
                <a:gd name="T16" fmla="*/ 1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1" y="0"/>
                  </a:moveTo>
                  <a:lnTo>
                    <a:pt x="1" y="0"/>
                  </a:lnTo>
                  <a:lnTo>
                    <a:pt x="1" y="0"/>
                  </a:lnTo>
                  <a:cubicBezTo>
                    <a:pt x="2" y="0"/>
                    <a:pt x="3" y="1"/>
                    <a:pt x="3" y="2"/>
                  </a:cubicBezTo>
                  <a:cubicBezTo>
                    <a:pt x="2" y="3"/>
                    <a:pt x="2" y="4"/>
                    <a:pt x="1" y="5"/>
                  </a:cubicBezTo>
                  <a:lnTo>
                    <a:pt x="1" y="4"/>
                  </a:lnTo>
                  <a:lnTo>
                    <a:pt x="0" y="4"/>
                  </a:lnTo>
                  <a:lnTo>
                    <a:pt x="0" y="4"/>
                  </a:lnTo>
                  <a:lnTo>
                    <a:pt x="1"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25" name="Freeform 1351"/>
            <p:cNvSpPr>
              <a:spLocks/>
            </p:cNvSpPr>
            <p:nvPr userDrawn="1"/>
          </p:nvSpPr>
          <p:spPr bwMode="auto">
            <a:xfrm>
              <a:off x="292" y="210"/>
              <a:ext cx="1" cy="0"/>
            </a:xfrm>
            <a:custGeom>
              <a:avLst/>
              <a:gdLst>
                <a:gd name="T0" fmla="*/ 1 w 1"/>
                <a:gd name="T1" fmla="*/ 1 h 2"/>
                <a:gd name="T2" fmla="*/ 1 w 1"/>
                <a:gd name="T3" fmla="*/ 1 h 2"/>
                <a:gd name="T4" fmla="*/ 0 w 1"/>
                <a:gd name="T5" fmla="*/ 2 h 2"/>
                <a:gd name="T6" fmla="*/ 1 w 1"/>
                <a:gd name="T7" fmla="*/ 0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lnTo>
                    <a:pt x="1" y="1"/>
                  </a:lnTo>
                  <a:cubicBezTo>
                    <a:pt x="1" y="1"/>
                    <a:pt x="0" y="1"/>
                    <a:pt x="0" y="2"/>
                  </a:cubicBezTo>
                  <a:cubicBezTo>
                    <a:pt x="0" y="1"/>
                    <a:pt x="0" y="1"/>
                    <a:pt x="1" y="0"/>
                  </a:cubicBezTo>
                  <a:lnTo>
                    <a:pt x="1"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26" name="Freeform 1352"/>
            <p:cNvSpPr>
              <a:spLocks/>
            </p:cNvSpPr>
            <p:nvPr userDrawn="1"/>
          </p:nvSpPr>
          <p:spPr bwMode="auto">
            <a:xfrm>
              <a:off x="297" y="214"/>
              <a:ext cx="0" cy="0"/>
            </a:xfrm>
            <a:custGeom>
              <a:avLst/>
              <a:gdLst>
                <a:gd name="T0" fmla="*/ 1 w 1"/>
                <a:gd name="T1" fmla="*/ 1 h 1"/>
                <a:gd name="T2" fmla="*/ 1 w 1"/>
                <a:gd name="T3" fmla="*/ 1 h 1"/>
                <a:gd name="T4" fmla="*/ 0 w 1"/>
                <a:gd name="T5" fmla="*/ 0 h 1"/>
                <a:gd name="T6" fmla="*/ 0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cubicBezTo>
                    <a:pt x="0" y="1"/>
                    <a:pt x="0" y="0"/>
                    <a:pt x="0" y="0"/>
                  </a:cubicBezTo>
                  <a:lnTo>
                    <a:pt x="0" y="0"/>
                  </a:lnTo>
                  <a:lnTo>
                    <a:pt x="1"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27" name="Freeform 1353"/>
            <p:cNvSpPr>
              <a:spLocks/>
            </p:cNvSpPr>
            <p:nvPr userDrawn="1"/>
          </p:nvSpPr>
          <p:spPr bwMode="auto">
            <a:xfrm>
              <a:off x="297" y="213"/>
              <a:ext cx="1" cy="1"/>
            </a:xfrm>
            <a:custGeom>
              <a:avLst/>
              <a:gdLst>
                <a:gd name="T0" fmla="*/ 0 w 3"/>
                <a:gd name="T1" fmla="*/ 2 h 3"/>
                <a:gd name="T2" fmla="*/ 0 w 3"/>
                <a:gd name="T3" fmla="*/ 2 h 3"/>
                <a:gd name="T4" fmla="*/ 3 w 3"/>
                <a:gd name="T5" fmla="*/ 0 h 3"/>
                <a:gd name="T6" fmla="*/ 1 w 3"/>
                <a:gd name="T7" fmla="*/ 3 h 3"/>
                <a:gd name="T8" fmla="*/ 1 w 3"/>
                <a:gd name="T9" fmla="*/ 3 h 3"/>
                <a:gd name="T10" fmla="*/ 0 w 3"/>
                <a:gd name="T11" fmla="*/ 3 h 3"/>
                <a:gd name="T12" fmla="*/ 0 w 3"/>
                <a:gd name="T13" fmla="*/ 2 h 3"/>
              </a:gdLst>
              <a:ahLst/>
              <a:cxnLst>
                <a:cxn ang="0">
                  <a:pos x="T0" y="T1"/>
                </a:cxn>
                <a:cxn ang="0">
                  <a:pos x="T2" y="T3"/>
                </a:cxn>
                <a:cxn ang="0">
                  <a:pos x="T4" y="T5"/>
                </a:cxn>
                <a:cxn ang="0">
                  <a:pos x="T6" y="T7"/>
                </a:cxn>
                <a:cxn ang="0">
                  <a:pos x="T8" y="T9"/>
                </a:cxn>
                <a:cxn ang="0">
                  <a:pos x="T10" y="T11"/>
                </a:cxn>
                <a:cxn ang="0">
                  <a:pos x="T12" y="T13"/>
                </a:cxn>
              </a:cxnLst>
              <a:rect l="0" t="0" r="r" b="b"/>
              <a:pathLst>
                <a:path w="3" h="3">
                  <a:moveTo>
                    <a:pt x="0" y="2"/>
                  </a:moveTo>
                  <a:lnTo>
                    <a:pt x="0" y="2"/>
                  </a:lnTo>
                  <a:cubicBezTo>
                    <a:pt x="1" y="1"/>
                    <a:pt x="2" y="0"/>
                    <a:pt x="3" y="0"/>
                  </a:cubicBezTo>
                  <a:cubicBezTo>
                    <a:pt x="3" y="1"/>
                    <a:pt x="2" y="2"/>
                    <a:pt x="1" y="3"/>
                  </a:cubicBezTo>
                  <a:lnTo>
                    <a:pt x="1" y="3"/>
                  </a:lnTo>
                  <a:lnTo>
                    <a:pt x="0" y="3"/>
                  </a:lnTo>
                  <a:cubicBezTo>
                    <a:pt x="0" y="3"/>
                    <a:pt x="0" y="2"/>
                    <a:pt x="0"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28" name="Freeform 1354"/>
            <p:cNvSpPr>
              <a:spLocks/>
            </p:cNvSpPr>
            <p:nvPr userDrawn="1"/>
          </p:nvSpPr>
          <p:spPr bwMode="auto">
            <a:xfrm>
              <a:off x="298" y="210"/>
              <a:ext cx="1" cy="2"/>
            </a:xfrm>
            <a:custGeom>
              <a:avLst/>
              <a:gdLst>
                <a:gd name="T0" fmla="*/ 2 w 3"/>
                <a:gd name="T1" fmla="*/ 5 h 6"/>
                <a:gd name="T2" fmla="*/ 2 w 3"/>
                <a:gd name="T3" fmla="*/ 5 h 6"/>
                <a:gd name="T4" fmla="*/ 1 w 3"/>
                <a:gd name="T5" fmla="*/ 6 h 6"/>
                <a:gd name="T6" fmla="*/ 0 w 3"/>
                <a:gd name="T7" fmla="*/ 2 h 6"/>
                <a:gd name="T8" fmla="*/ 2 w 3"/>
                <a:gd name="T9" fmla="*/ 0 h 6"/>
                <a:gd name="T10" fmla="*/ 3 w 3"/>
                <a:gd name="T11" fmla="*/ 2 h 6"/>
                <a:gd name="T12" fmla="*/ 2 w 3"/>
                <a:gd name="T13" fmla="*/ 5 h 6"/>
              </a:gdLst>
              <a:ahLst/>
              <a:cxnLst>
                <a:cxn ang="0">
                  <a:pos x="T0" y="T1"/>
                </a:cxn>
                <a:cxn ang="0">
                  <a:pos x="T2" y="T3"/>
                </a:cxn>
                <a:cxn ang="0">
                  <a:pos x="T4" y="T5"/>
                </a:cxn>
                <a:cxn ang="0">
                  <a:pos x="T6" y="T7"/>
                </a:cxn>
                <a:cxn ang="0">
                  <a:pos x="T8" y="T9"/>
                </a:cxn>
                <a:cxn ang="0">
                  <a:pos x="T10" y="T11"/>
                </a:cxn>
                <a:cxn ang="0">
                  <a:pos x="T12" y="T13"/>
                </a:cxn>
              </a:cxnLst>
              <a:rect l="0" t="0" r="r" b="b"/>
              <a:pathLst>
                <a:path w="3" h="6">
                  <a:moveTo>
                    <a:pt x="2" y="5"/>
                  </a:moveTo>
                  <a:lnTo>
                    <a:pt x="2" y="5"/>
                  </a:lnTo>
                  <a:lnTo>
                    <a:pt x="1" y="6"/>
                  </a:lnTo>
                  <a:cubicBezTo>
                    <a:pt x="1" y="4"/>
                    <a:pt x="0" y="3"/>
                    <a:pt x="0" y="2"/>
                  </a:cubicBezTo>
                  <a:cubicBezTo>
                    <a:pt x="0" y="1"/>
                    <a:pt x="1" y="1"/>
                    <a:pt x="2" y="0"/>
                  </a:cubicBezTo>
                  <a:cubicBezTo>
                    <a:pt x="3" y="0"/>
                    <a:pt x="3" y="1"/>
                    <a:pt x="3" y="2"/>
                  </a:cubicBezTo>
                  <a:cubicBezTo>
                    <a:pt x="3" y="3"/>
                    <a:pt x="2" y="4"/>
                    <a:pt x="2" y="5"/>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29" name="Freeform 1355"/>
            <p:cNvSpPr>
              <a:spLocks/>
            </p:cNvSpPr>
            <p:nvPr userDrawn="1"/>
          </p:nvSpPr>
          <p:spPr bwMode="auto">
            <a:xfrm>
              <a:off x="291" y="198"/>
              <a:ext cx="3" cy="10"/>
            </a:xfrm>
            <a:custGeom>
              <a:avLst/>
              <a:gdLst>
                <a:gd name="T0" fmla="*/ 3 w 6"/>
                <a:gd name="T1" fmla="*/ 0 h 22"/>
                <a:gd name="T2" fmla="*/ 3 w 6"/>
                <a:gd name="T3" fmla="*/ 0 h 22"/>
                <a:gd name="T4" fmla="*/ 6 w 6"/>
                <a:gd name="T5" fmla="*/ 1 h 22"/>
                <a:gd name="T6" fmla="*/ 2 w 6"/>
                <a:gd name="T7" fmla="*/ 22 h 22"/>
                <a:gd name="T8" fmla="*/ 1 w 6"/>
                <a:gd name="T9" fmla="*/ 21 h 22"/>
                <a:gd name="T10" fmla="*/ 1 w 6"/>
                <a:gd name="T11" fmla="*/ 21 h 22"/>
                <a:gd name="T12" fmla="*/ 0 w 6"/>
                <a:gd name="T13" fmla="*/ 22 h 22"/>
                <a:gd name="T14" fmla="*/ 3 w 6"/>
                <a:gd name="T15" fmla="*/ 0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22">
                  <a:moveTo>
                    <a:pt x="3" y="0"/>
                  </a:moveTo>
                  <a:lnTo>
                    <a:pt x="3" y="0"/>
                  </a:lnTo>
                  <a:cubicBezTo>
                    <a:pt x="4" y="0"/>
                    <a:pt x="5" y="0"/>
                    <a:pt x="6" y="1"/>
                  </a:cubicBezTo>
                  <a:lnTo>
                    <a:pt x="2" y="22"/>
                  </a:lnTo>
                  <a:cubicBezTo>
                    <a:pt x="2" y="21"/>
                    <a:pt x="1" y="21"/>
                    <a:pt x="1" y="21"/>
                  </a:cubicBezTo>
                  <a:lnTo>
                    <a:pt x="1" y="21"/>
                  </a:lnTo>
                  <a:cubicBezTo>
                    <a:pt x="1" y="21"/>
                    <a:pt x="1" y="21"/>
                    <a:pt x="0" y="22"/>
                  </a:cubicBezTo>
                  <a:lnTo>
                    <a:pt x="3"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30" name="Freeform 1356"/>
            <p:cNvSpPr>
              <a:spLocks/>
            </p:cNvSpPr>
            <p:nvPr userDrawn="1"/>
          </p:nvSpPr>
          <p:spPr bwMode="auto">
            <a:xfrm>
              <a:off x="294" y="201"/>
              <a:ext cx="2" cy="3"/>
            </a:xfrm>
            <a:custGeom>
              <a:avLst/>
              <a:gdLst>
                <a:gd name="T0" fmla="*/ 3 w 5"/>
                <a:gd name="T1" fmla="*/ 0 h 6"/>
                <a:gd name="T2" fmla="*/ 3 w 5"/>
                <a:gd name="T3" fmla="*/ 0 h 6"/>
                <a:gd name="T4" fmla="*/ 5 w 5"/>
                <a:gd name="T5" fmla="*/ 3 h 6"/>
                <a:gd name="T6" fmla="*/ 3 w 5"/>
                <a:gd name="T7" fmla="*/ 6 h 6"/>
                <a:gd name="T8" fmla="*/ 0 w 5"/>
                <a:gd name="T9" fmla="*/ 3 h 6"/>
                <a:gd name="T10" fmla="*/ 3 w 5"/>
                <a:gd name="T11" fmla="*/ 0 h 6"/>
              </a:gdLst>
              <a:ahLst/>
              <a:cxnLst>
                <a:cxn ang="0">
                  <a:pos x="T0" y="T1"/>
                </a:cxn>
                <a:cxn ang="0">
                  <a:pos x="T2" y="T3"/>
                </a:cxn>
                <a:cxn ang="0">
                  <a:pos x="T4" y="T5"/>
                </a:cxn>
                <a:cxn ang="0">
                  <a:pos x="T6" y="T7"/>
                </a:cxn>
                <a:cxn ang="0">
                  <a:pos x="T8" y="T9"/>
                </a:cxn>
                <a:cxn ang="0">
                  <a:pos x="T10" y="T11"/>
                </a:cxn>
              </a:cxnLst>
              <a:rect l="0" t="0" r="r" b="b"/>
              <a:pathLst>
                <a:path w="5" h="6">
                  <a:moveTo>
                    <a:pt x="3" y="0"/>
                  </a:moveTo>
                  <a:lnTo>
                    <a:pt x="3" y="0"/>
                  </a:lnTo>
                  <a:cubicBezTo>
                    <a:pt x="4" y="1"/>
                    <a:pt x="4" y="2"/>
                    <a:pt x="5" y="3"/>
                  </a:cubicBezTo>
                  <a:cubicBezTo>
                    <a:pt x="5" y="4"/>
                    <a:pt x="4" y="5"/>
                    <a:pt x="3" y="6"/>
                  </a:cubicBezTo>
                  <a:cubicBezTo>
                    <a:pt x="2" y="5"/>
                    <a:pt x="1" y="4"/>
                    <a:pt x="0" y="3"/>
                  </a:cubicBezTo>
                  <a:cubicBezTo>
                    <a:pt x="1" y="2"/>
                    <a:pt x="2" y="1"/>
                    <a:pt x="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31" name="Freeform 1357"/>
            <p:cNvSpPr>
              <a:spLocks/>
            </p:cNvSpPr>
            <p:nvPr userDrawn="1"/>
          </p:nvSpPr>
          <p:spPr bwMode="auto">
            <a:xfrm>
              <a:off x="297" y="200"/>
              <a:ext cx="2" cy="4"/>
            </a:xfrm>
            <a:custGeom>
              <a:avLst/>
              <a:gdLst>
                <a:gd name="T0" fmla="*/ 3 w 5"/>
                <a:gd name="T1" fmla="*/ 7 h 7"/>
                <a:gd name="T2" fmla="*/ 3 w 5"/>
                <a:gd name="T3" fmla="*/ 7 h 7"/>
                <a:gd name="T4" fmla="*/ 0 w 5"/>
                <a:gd name="T5" fmla="*/ 4 h 7"/>
                <a:gd name="T6" fmla="*/ 3 w 5"/>
                <a:gd name="T7" fmla="*/ 0 h 7"/>
                <a:gd name="T8" fmla="*/ 5 w 5"/>
                <a:gd name="T9" fmla="*/ 4 h 7"/>
                <a:gd name="T10" fmla="*/ 3 w 5"/>
                <a:gd name="T11" fmla="*/ 7 h 7"/>
              </a:gdLst>
              <a:ahLst/>
              <a:cxnLst>
                <a:cxn ang="0">
                  <a:pos x="T0" y="T1"/>
                </a:cxn>
                <a:cxn ang="0">
                  <a:pos x="T2" y="T3"/>
                </a:cxn>
                <a:cxn ang="0">
                  <a:pos x="T4" y="T5"/>
                </a:cxn>
                <a:cxn ang="0">
                  <a:pos x="T6" y="T7"/>
                </a:cxn>
                <a:cxn ang="0">
                  <a:pos x="T8" y="T9"/>
                </a:cxn>
                <a:cxn ang="0">
                  <a:pos x="T10" y="T11"/>
                </a:cxn>
              </a:cxnLst>
              <a:rect l="0" t="0" r="r" b="b"/>
              <a:pathLst>
                <a:path w="5" h="7">
                  <a:moveTo>
                    <a:pt x="3" y="7"/>
                  </a:moveTo>
                  <a:lnTo>
                    <a:pt x="3" y="7"/>
                  </a:lnTo>
                  <a:cubicBezTo>
                    <a:pt x="2" y="6"/>
                    <a:pt x="1" y="5"/>
                    <a:pt x="0" y="4"/>
                  </a:cubicBezTo>
                  <a:cubicBezTo>
                    <a:pt x="1" y="3"/>
                    <a:pt x="2" y="1"/>
                    <a:pt x="3" y="0"/>
                  </a:cubicBezTo>
                  <a:cubicBezTo>
                    <a:pt x="4" y="2"/>
                    <a:pt x="5" y="3"/>
                    <a:pt x="5" y="4"/>
                  </a:cubicBezTo>
                  <a:cubicBezTo>
                    <a:pt x="5" y="5"/>
                    <a:pt x="4" y="6"/>
                    <a:pt x="3" y="7"/>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32" name="Freeform 1358"/>
            <p:cNvSpPr>
              <a:spLocks/>
            </p:cNvSpPr>
            <p:nvPr userDrawn="1"/>
          </p:nvSpPr>
          <p:spPr bwMode="auto">
            <a:xfrm>
              <a:off x="295" y="202"/>
              <a:ext cx="3" cy="3"/>
            </a:xfrm>
            <a:custGeom>
              <a:avLst/>
              <a:gdLst>
                <a:gd name="T0" fmla="*/ 3 w 5"/>
                <a:gd name="T1" fmla="*/ 7 h 7"/>
                <a:gd name="T2" fmla="*/ 3 w 5"/>
                <a:gd name="T3" fmla="*/ 7 h 7"/>
                <a:gd name="T4" fmla="*/ 0 w 5"/>
                <a:gd name="T5" fmla="*/ 4 h 7"/>
                <a:gd name="T6" fmla="*/ 3 w 5"/>
                <a:gd name="T7" fmla="*/ 0 h 7"/>
                <a:gd name="T8" fmla="*/ 5 w 5"/>
                <a:gd name="T9" fmla="*/ 4 h 7"/>
                <a:gd name="T10" fmla="*/ 3 w 5"/>
                <a:gd name="T11" fmla="*/ 7 h 7"/>
              </a:gdLst>
              <a:ahLst/>
              <a:cxnLst>
                <a:cxn ang="0">
                  <a:pos x="T0" y="T1"/>
                </a:cxn>
                <a:cxn ang="0">
                  <a:pos x="T2" y="T3"/>
                </a:cxn>
                <a:cxn ang="0">
                  <a:pos x="T4" y="T5"/>
                </a:cxn>
                <a:cxn ang="0">
                  <a:pos x="T6" y="T7"/>
                </a:cxn>
                <a:cxn ang="0">
                  <a:pos x="T8" y="T9"/>
                </a:cxn>
                <a:cxn ang="0">
                  <a:pos x="T10" y="T11"/>
                </a:cxn>
              </a:cxnLst>
              <a:rect l="0" t="0" r="r" b="b"/>
              <a:pathLst>
                <a:path w="5" h="7">
                  <a:moveTo>
                    <a:pt x="3" y="7"/>
                  </a:moveTo>
                  <a:lnTo>
                    <a:pt x="3" y="7"/>
                  </a:lnTo>
                  <a:cubicBezTo>
                    <a:pt x="2" y="6"/>
                    <a:pt x="1" y="5"/>
                    <a:pt x="0" y="4"/>
                  </a:cubicBezTo>
                  <a:cubicBezTo>
                    <a:pt x="1" y="3"/>
                    <a:pt x="2" y="1"/>
                    <a:pt x="3" y="0"/>
                  </a:cubicBezTo>
                  <a:cubicBezTo>
                    <a:pt x="4" y="2"/>
                    <a:pt x="5" y="3"/>
                    <a:pt x="5" y="4"/>
                  </a:cubicBezTo>
                  <a:cubicBezTo>
                    <a:pt x="5" y="5"/>
                    <a:pt x="4" y="6"/>
                    <a:pt x="3" y="7"/>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33" name="Freeform 1359"/>
            <p:cNvSpPr>
              <a:spLocks/>
            </p:cNvSpPr>
            <p:nvPr userDrawn="1"/>
          </p:nvSpPr>
          <p:spPr bwMode="auto">
            <a:xfrm>
              <a:off x="294" y="204"/>
              <a:ext cx="2" cy="3"/>
            </a:xfrm>
            <a:custGeom>
              <a:avLst/>
              <a:gdLst>
                <a:gd name="T0" fmla="*/ 3 w 5"/>
                <a:gd name="T1" fmla="*/ 6 h 6"/>
                <a:gd name="T2" fmla="*/ 3 w 5"/>
                <a:gd name="T3" fmla="*/ 6 h 6"/>
                <a:gd name="T4" fmla="*/ 0 w 5"/>
                <a:gd name="T5" fmla="*/ 3 h 6"/>
                <a:gd name="T6" fmla="*/ 3 w 5"/>
                <a:gd name="T7" fmla="*/ 0 h 6"/>
                <a:gd name="T8" fmla="*/ 5 w 5"/>
                <a:gd name="T9" fmla="*/ 3 h 6"/>
                <a:gd name="T10" fmla="*/ 3 w 5"/>
                <a:gd name="T11" fmla="*/ 6 h 6"/>
              </a:gdLst>
              <a:ahLst/>
              <a:cxnLst>
                <a:cxn ang="0">
                  <a:pos x="T0" y="T1"/>
                </a:cxn>
                <a:cxn ang="0">
                  <a:pos x="T2" y="T3"/>
                </a:cxn>
                <a:cxn ang="0">
                  <a:pos x="T4" y="T5"/>
                </a:cxn>
                <a:cxn ang="0">
                  <a:pos x="T6" y="T7"/>
                </a:cxn>
                <a:cxn ang="0">
                  <a:pos x="T8" y="T9"/>
                </a:cxn>
                <a:cxn ang="0">
                  <a:pos x="T10" y="T11"/>
                </a:cxn>
              </a:cxnLst>
              <a:rect l="0" t="0" r="r" b="b"/>
              <a:pathLst>
                <a:path w="5" h="6">
                  <a:moveTo>
                    <a:pt x="3" y="6"/>
                  </a:moveTo>
                  <a:lnTo>
                    <a:pt x="3" y="6"/>
                  </a:lnTo>
                  <a:cubicBezTo>
                    <a:pt x="2" y="5"/>
                    <a:pt x="1" y="4"/>
                    <a:pt x="0" y="3"/>
                  </a:cubicBezTo>
                  <a:cubicBezTo>
                    <a:pt x="1" y="2"/>
                    <a:pt x="2" y="1"/>
                    <a:pt x="3" y="0"/>
                  </a:cubicBezTo>
                  <a:cubicBezTo>
                    <a:pt x="4" y="1"/>
                    <a:pt x="5" y="2"/>
                    <a:pt x="5" y="3"/>
                  </a:cubicBezTo>
                  <a:cubicBezTo>
                    <a:pt x="5" y="4"/>
                    <a:pt x="4" y="5"/>
                    <a:pt x="3"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34" name="Freeform 1360"/>
            <p:cNvSpPr>
              <a:spLocks/>
            </p:cNvSpPr>
            <p:nvPr userDrawn="1"/>
          </p:nvSpPr>
          <p:spPr bwMode="auto">
            <a:xfrm>
              <a:off x="293" y="206"/>
              <a:ext cx="2" cy="2"/>
            </a:xfrm>
            <a:custGeom>
              <a:avLst/>
              <a:gdLst>
                <a:gd name="T0" fmla="*/ 3 w 5"/>
                <a:gd name="T1" fmla="*/ 5 h 5"/>
                <a:gd name="T2" fmla="*/ 3 w 5"/>
                <a:gd name="T3" fmla="*/ 5 h 5"/>
                <a:gd name="T4" fmla="*/ 0 w 5"/>
                <a:gd name="T5" fmla="*/ 2 h 5"/>
                <a:gd name="T6" fmla="*/ 3 w 5"/>
                <a:gd name="T7" fmla="*/ 0 h 5"/>
                <a:gd name="T8" fmla="*/ 5 w 5"/>
                <a:gd name="T9" fmla="*/ 3 h 5"/>
                <a:gd name="T10" fmla="*/ 3 w 5"/>
                <a:gd name="T11" fmla="*/ 5 h 5"/>
              </a:gdLst>
              <a:ahLst/>
              <a:cxnLst>
                <a:cxn ang="0">
                  <a:pos x="T0" y="T1"/>
                </a:cxn>
                <a:cxn ang="0">
                  <a:pos x="T2" y="T3"/>
                </a:cxn>
                <a:cxn ang="0">
                  <a:pos x="T4" y="T5"/>
                </a:cxn>
                <a:cxn ang="0">
                  <a:pos x="T6" y="T7"/>
                </a:cxn>
                <a:cxn ang="0">
                  <a:pos x="T8" y="T9"/>
                </a:cxn>
                <a:cxn ang="0">
                  <a:pos x="T10" y="T11"/>
                </a:cxn>
              </a:cxnLst>
              <a:rect l="0" t="0" r="r" b="b"/>
              <a:pathLst>
                <a:path w="5" h="5">
                  <a:moveTo>
                    <a:pt x="3" y="5"/>
                  </a:moveTo>
                  <a:lnTo>
                    <a:pt x="3" y="5"/>
                  </a:lnTo>
                  <a:cubicBezTo>
                    <a:pt x="2" y="4"/>
                    <a:pt x="1" y="3"/>
                    <a:pt x="0" y="2"/>
                  </a:cubicBezTo>
                  <a:cubicBezTo>
                    <a:pt x="1" y="1"/>
                    <a:pt x="2" y="0"/>
                    <a:pt x="3" y="0"/>
                  </a:cubicBezTo>
                  <a:cubicBezTo>
                    <a:pt x="4" y="1"/>
                    <a:pt x="5" y="2"/>
                    <a:pt x="5" y="3"/>
                  </a:cubicBezTo>
                  <a:cubicBezTo>
                    <a:pt x="5" y="3"/>
                    <a:pt x="4" y="4"/>
                    <a:pt x="3" y="5"/>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35" name="Freeform 1361"/>
            <p:cNvSpPr>
              <a:spLocks/>
            </p:cNvSpPr>
            <p:nvPr userDrawn="1"/>
          </p:nvSpPr>
          <p:spPr bwMode="auto">
            <a:xfrm>
              <a:off x="298" y="202"/>
              <a:ext cx="2" cy="4"/>
            </a:xfrm>
            <a:custGeom>
              <a:avLst/>
              <a:gdLst>
                <a:gd name="T0" fmla="*/ 3 w 5"/>
                <a:gd name="T1" fmla="*/ 8 h 8"/>
                <a:gd name="T2" fmla="*/ 3 w 5"/>
                <a:gd name="T3" fmla="*/ 8 h 8"/>
                <a:gd name="T4" fmla="*/ 0 w 5"/>
                <a:gd name="T5" fmla="*/ 4 h 8"/>
                <a:gd name="T6" fmla="*/ 3 w 5"/>
                <a:gd name="T7" fmla="*/ 0 h 8"/>
                <a:gd name="T8" fmla="*/ 5 w 5"/>
                <a:gd name="T9" fmla="*/ 4 h 8"/>
                <a:gd name="T10" fmla="*/ 3 w 5"/>
                <a:gd name="T11" fmla="*/ 8 h 8"/>
              </a:gdLst>
              <a:ahLst/>
              <a:cxnLst>
                <a:cxn ang="0">
                  <a:pos x="T0" y="T1"/>
                </a:cxn>
                <a:cxn ang="0">
                  <a:pos x="T2" y="T3"/>
                </a:cxn>
                <a:cxn ang="0">
                  <a:pos x="T4" y="T5"/>
                </a:cxn>
                <a:cxn ang="0">
                  <a:pos x="T6" y="T7"/>
                </a:cxn>
                <a:cxn ang="0">
                  <a:pos x="T8" y="T9"/>
                </a:cxn>
                <a:cxn ang="0">
                  <a:pos x="T10" y="T11"/>
                </a:cxn>
              </a:cxnLst>
              <a:rect l="0" t="0" r="r" b="b"/>
              <a:pathLst>
                <a:path w="5" h="8">
                  <a:moveTo>
                    <a:pt x="3" y="8"/>
                  </a:moveTo>
                  <a:lnTo>
                    <a:pt x="3" y="8"/>
                  </a:lnTo>
                  <a:cubicBezTo>
                    <a:pt x="2" y="6"/>
                    <a:pt x="1" y="5"/>
                    <a:pt x="0" y="4"/>
                  </a:cubicBezTo>
                  <a:cubicBezTo>
                    <a:pt x="1" y="3"/>
                    <a:pt x="2" y="2"/>
                    <a:pt x="3" y="0"/>
                  </a:cubicBezTo>
                  <a:cubicBezTo>
                    <a:pt x="4" y="2"/>
                    <a:pt x="4" y="3"/>
                    <a:pt x="5" y="4"/>
                  </a:cubicBezTo>
                  <a:cubicBezTo>
                    <a:pt x="4" y="6"/>
                    <a:pt x="4" y="7"/>
                    <a:pt x="3" y="8"/>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36" name="Freeform 1362"/>
            <p:cNvSpPr>
              <a:spLocks/>
            </p:cNvSpPr>
            <p:nvPr userDrawn="1"/>
          </p:nvSpPr>
          <p:spPr bwMode="auto">
            <a:xfrm>
              <a:off x="297" y="204"/>
              <a:ext cx="2" cy="3"/>
            </a:xfrm>
            <a:custGeom>
              <a:avLst/>
              <a:gdLst>
                <a:gd name="T0" fmla="*/ 3 w 6"/>
                <a:gd name="T1" fmla="*/ 7 h 7"/>
                <a:gd name="T2" fmla="*/ 3 w 6"/>
                <a:gd name="T3" fmla="*/ 7 h 7"/>
                <a:gd name="T4" fmla="*/ 0 w 6"/>
                <a:gd name="T5" fmla="*/ 3 h 7"/>
                <a:gd name="T6" fmla="*/ 3 w 6"/>
                <a:gd name="T7" fmla="*/ 0 h 7"/>
                <a:gd name="T8" fmla="*/ 6 w 6"/>
                <a:gd name="T9" fmla="*/ 4 h 7"/>
                <a:gd name="T10" fmla="*/ 3 w 6"/>
                <a:gd name="T11" fmla="*/ 7 h 7"/>
              </a:gdLst>
              <a:ahLst/>
              <a:cxnLst>
                <a:cxn ang="0">
                  <a:pos x="T0" y="T1"/>
                </a:cxn>
                <a:cxn ang="0">
                  <a:pos x="T2" y="T3"/>
                </a:cxn>
                <a:cxn ang="0">
                  <a:pos x="T4" y="T5"/>
                </a:cxn>
                <a:cxn ang="0">
                  <a:pos x="T6" y="T7"/>
                </a:cxn>
                <a:cxn ang="0">
                  <a:pos x="T8" y="T9"/>
                </a:cxn>
                <a:cxn ang="0">
                  <a:pos x="T10" y="T11"/>
                </a:cxn>
              </a:cxnLst>
              <a:rect l="0" t="0" r="r" b="b"/>
              <a:pathLst>
                <a:path w="6" h="7">
                  <a:moveTo>
                    <a:pt x="3" y="7"/>
                  </a:moveTo>
                  <a:lnTo>
                    <a:pt x="3" y="7"/>
                  </a:lnTo>
                  <a:cubicBezTo>
                    <a:pt x="2" y="6"/>
                    <a:pt x="1" y="5"/>
                    <a:pt x="0" y="3"/>
                  </a:cubicBezTo>
                  <a:cubicBezTo>
                    <a:pt x="1" y="2"/>
                    <a:pt x="2" y="1"/>
                    <a:pt x="3" y="0"/>
                  </a:cubicBezTo>
                  <a:cubicBezTo>
                    <a:pt x="4" y="2"/>
                    <a:pt x="5" y="3"/>
                    <a:pt x="6" y="4"/>
                  </a:cubicBezTo>
                  <a:cubicBezTo>
                    <a:pt x="5" y="5"/>
                    <a:pt x="4" y="6"/>
                    <a:pt x="3" y="7"/>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37" name="Freeform 1363"/>
            <p:cNvSpPr>
              <a:spLocks/>
            </p:cNvSpPr>
            <p:nvPr userDrawn="1"/>
          </p:nvSpPr>
          <p:spPr bwMode="auto">
            <a:xfrm>
              <a:off x="295" y="206"/>
              <a:ext cx="3" cy="3"/>
            </a:xfrm>
            <a:custGeom>
              <a:avLst/>
              <a:gdLst>
                <a:gd name="T0" fmla="*/ 3 w 6"/>
                <a:gd name="T1" fmla="*/ 7 h 7"/>
                <a:gd name="T2" fmla="*/ 3 w 6"/>
                <a:gd name="T3" fmla="*/ 7 h 7"/>
                <a:gd name="T4" fmla="*/ 3 w 6"/>
                <a:gd name="T5" fmla="*/ 6 h 7"/>
                <a:gd name="T6" fmla="*/ 3 w 6"/>
                <a:gd name="T7" fmla="*/ 5 h 7"/>
                <a:gd name="T8" fmla="*/ 3 w 6"/>
                <a:gd name="T9" fmla="*/ 5 h 7"/>
                <a:gd name="T10" fmla="*/ 2 w 6"/>
                <a:gd name="T11" fmla="*/ 5 h 7"/>
                <a:gd name="T12" fmla="*/ 0 w 6"/>
                <a:gd name="T13" fmla="*/ 3 h 7"/>
                <a:gd name="T14" fmla="*/ 3 w 6"/>
                <a:gd name="T15" fmla="*/ 0 h 7"/>
                <a:gd name="T16" fmla="*/ 6 w 6"/>
                <a:gd name="T17" fmla="*/ 4 h 7"/>
                <a:gd name="T18" fmla="*/ 3 w 6"/>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7">
                  <a:moveTo>
                    <a:pt x="3" y="7"/>
                  </a:moveTo>
                  <a:lnTo>
                    <a:pt x="3" y="7"/>
                  </a:lnTo>
                  <a:lnTo>
                    <a:pt x="3" y="6"/>
                  </a:lnTo>
                  <a:cubicBezTo>
                    <a:pt x="3" y="6"/>
                    <a:pt x="3" y="6"/>
                    <a:pt x="3" y="5"/>
                  </a:cubicBezTo>
                  <a:lnTo>
                    <a:pt x="3" y="5"/>
                  </a:lnTo>
                  <a:lnTo>
                    <a:pt x="2" y="5"/>
                  </a:lnTo>
                  <a:cubicBezTo>
                    <a:pt x="2" y="4"/>
                    <a:pt x="1" y="4"/>
                    <a:pt x="0" y="3"/>
                  </a:cubicBezTo>
                  <a:cubicBezTo>
                    <a:pt x="1" y="2"/>
                    <a:pt x="2" y="1"/>
                    <a:pt x="3" y="0"/>
                  </a:cubicBezTo>
                  <a:cubicBezTo>
                    <a:pt x="4" y="1"/>
                    <a:pt x="5" y="2"/>
                    <a:pt x="6" y="4"/>
                  </a:cubicBezTo>
                  <a:cubicBezTo>
                    <a:pt x="5" y="5"/>
                    <a:pt x="4" y="6"/>
                    <a:pt x="3" y="7"/>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38" name="Freeform 1364"/>
            <p:cNvSpPr>
              <a:spLocks/>
            </p:cNvSpPr>
            <p:nvPr userDrawn="1"/>
          </p:nvSpPr>
          <p:spPr bwMode="auto">
            <a:xfrm>
              <a:off x="294" y="207"/>
              <a:ext cx="2" cy="2"/>
            </a:xfrm>
            <a:custGeom>
              <a:avLst/>
              <a:gdLst>
                <a:gd name="T0" fmla="*/ 5 w 5"/>
                <a:gd name="T1" fmla="*/ 3 h 4"/>
                <a:gd name="T2" fmla="*/ 5 w 5"/>
                <a:gd name="T3" fmla="*/ 3 h 4"/>
                <a:gd name="T4" fmla="*/ 1 w 5"/>
                <a:gd name="T5" fmla="*/ 4 h 4"/>
                <a:gd name="T6" fmla="*/ 0 w 5"/>
                <a:gd name="T7" fmla="*/ 2 h 4"/>
                <a:gd name="T8" fmla="*/ 3 w 5"/>
                <a:gd name="T9" fmla="*/ 0 h 4"/>
                <a:gd name="T10" fmla="*/ 5 w 5"/>
                <a:gd name="T11" fmla="*/ 3 h 4"/>
              </a:gdLst>
              <a:ahLst/>
              <a:cxnLst>
                <a:cxn ang="0">
                  <a:pos x="T0" y="T1"/>
                </a:cxn>
                <a:cxn ang="0">
                  <a:pos x="T2" y="T3"/>
                </a:cxn>
                <a:cxn ang="0">
                  <a:pos x="T4" y="T5"/>
                </a:cxn>
                <a:cxn ang="0">
                  <a:pos x="T6" y="T7"/>
                </a:cxn>
                <a:cxn ang="0">
                  <a:pos x="T8" y="T9"/>
                </a:cxn>
                <a:cxn ang="0">
                  <a:pos x="T10" y="T11"/>
                </a:cxn>
              </a:cxnLst>
              <a:rect l="0" t="0" r="r" b="b"/>
              <a:pathLst>
                <a:path w="5" h="4">
                  <a:moveTo>
                    <a:pt x="5" y="3"/>
                  </a:moveTo>
                  <a:lnTo>
                    <a:pt x="5" y="3"/>
                  </a:lnTo>
                  <a:cubicBezTo>
                    <a:pt x="4" y="3"/>
                    <a:pt x="2" y="3"/>
                    <a:pt x="1" y="4"/>
                  </a:cubicBezTo>
                  <a:lnTo>
                    <a:pt x="0" y="2"/>
                  </a:lnTo>
                  <a:cubicBezTo>
                    <a:pt x="1" y="2"/>
                    <a:pt x="2" y="1"/>
                    <a:pt x="3" y="0"/>
                  </a:cubicBezTo>
                  <a:cubicBezTo>
                    <a:pt x="3" y="1"/>
                    <a:pt x="4" y="2"/>
                    <a:pt x="5" y="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39" name="Rectangle 1365"/>
            <p:cNvSpPr>
              <a:spLocks noChangeArrowheads="1"/>
            </p:cNvSpPr>
            <p:nvPr userDrawn="1"/>
          </p:nvSpPr>
          <p:spPr bwMode="auto">
            <a:xfrm>
              <a:off x="296" y="209"/>
              <a:ext cx="1" cy="1"/>
            </a:xfrm>
            <a:prstGeom prst="rect">
              <a:avLst/>
            </a:prstGeom>
            <a:solidFill>
              <a:srgbClr val="D5A03C"/>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dirty="0"/>
            </a:p>
          </p:txBody>
        </p:sp>
        <p:sp>
          <p:nvSpPr>
            <p:cNvPr id="1740" name="Freeform 1366"/>
            <p:cNvSpPr>
              <a:spLocks/>
            </p:cNvSpPr>
            <p:nvPr userDrawn="1"/>
          </p:nvSpPr>
          <p:spPr bwMode="auto">
            <a:xfrm>
              <a:off x="293" y="209"/>
              <a:ext cx="1" cy="1"/>
            </a:xfrm>
            <a:custGeom>
              <a:avLst/>
              <a:gdLst>
                <a:gd name="T0" fmla="*/ 3 w 3"/>
                <a:gd name="T1" fmla="*/ 1 h 3"/>
                <a:gd name="T2" fmla="*/ 3 w 3"/>
                <a:gd name="T3" fmla="*/ 1 h 3"/>
                <a:gd name="T4" fmla="*/ 1 w 3"/>
                <a:gd name="T5" fmla="*/ 2 h 3"/>
                <a:gd name="T6" fmla="*/ 0 w 3"/>
                <a:gd name="T7" fmla="*/ 3 h 3"/>
                <a:gd name="T8" fmla="*/ 0 w 3"/>
                <a:gd name="T9" fmla="*/ 2 h 3"/>
                <a:gd name="T10" fmla="*/ 3 w 3"/>
                <a:gd name="T11" fmla="*/ 0 h 3"/>
                <a:gd name="T12" fmla="*/ 3 w 3"/>
                <a:gd name="T13" fmla="*/ 1 h 3"/>
              </a:gdLst>
              <a:ahLst/>
              <a:cxnLst>
                <a:cxn ang="0">
                  <a:pos x="T0" y="T1"/>
                </a:cxn>
                <a:cxn ang="0">
                  <a:pos x="T2" y="T3"/>
                </a:cxn>
                <a:cxn ang="0">
                  <a:pos x="T4" y="T5"/>
                </a:cxn>
                <a:cxn ang="0">
                  <a:pos x="T6" y="T7"/>
                </a:cxn>
                <a:cxn ang="0">
                  <a:pos x="T8" y="T9"/>
                </a:cxn>
                <a:cxn ang="0">
                  <a:pos x="T10" y="T11"/>
                </a:cxn>
                <a:cxn ang="0">
                  <a:pos x="T12" y="T13"/>
                </a:cxn>
              </a:cxnLst>
              <a:rect l="0" t="0" r="r" b="b"/>
              <a:pathLst>
                <a:path w="3" h="3">
                  <a:moveTo>
                    <a:pt x="3" y="1"/>
                  </a:moveTo>
                  <a:lnTo>
                    <a:pt x="3" y="1"/>
                  </a:lnTo>
                  <a:cubicBezTo>
                    <a:pt x="3" y="1"/>
                    <a:pt x="2" y="2"/>
                    <a:pt x="1" y="2"/>
                  </a:cubicBezTo>
                  <a:lnTo>
                    <a:pt x="0" y="3"/>
                  </a:lnTo>
                  <a:lnTo>
                    <a:pt x="0" y="2"/>
                  </a:lnTo>
                  <a:cubicBezTo>
                    <a:pt x="1" y="1"/>
                    <a:pt x="2" y="1"/>
                    <a:pt x="3" y="0"/>
                  </a:cubicBezTo>
                  <a:lnTo>
                    <a:pt x="3"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41" name="Freeform 1367"/>
            <p:cNvSpPr>
              <a:spLocks/>
            </p:cNvSpPr>
            <p:nvPr userDrawn="1"/>
          </p:nvSpPr>
          <p:spPr bwMode="auto">
            <a:xfrm>
              <a:off x="295" y="210"/>
              <a:ext cx="0" cy="1"/>
            </a:xfrm>
            <a:custGeom>
              <a:avLst/>
              <a:gdLst>
                <a:gd name="T0" fmla="*/ 1 h 1"/>
                <a:gd name="T1" fmla="*/ 1 h 1"/>
                <a:gd name="T2" fmla="*/ 1 h 1"/>
                <a:gd name="T3" fmla="*/ 0 h 1"/>
                <a:gd name="T4" fmla="*/ 1 h 1"/>
              </a:gdLst>
              <a:ahLst/>
              <a:cxnLst>
                <a:cxn ang="0">
                  <a:pos x="0" y="T0"/>
                </a:cxn>
                <a:cxn ang="0">
                  <a:pos x="0" y="T1"/>
                </a:cxn>
                <a:cxn ang="0">
                  <a:pos x="0" y="T2"/>
                </a:cxn>
                <a:cxn ang="0">
                  <a:pos x="0" y="T3"/>
                </a:cxn>
                <a:cxn ang="0">
                  <a:pos x="0" y="T4"/>
                </a:cxn>
              </a:cxnLst>
              <a:rect l="0" t="0" r="r" b="b"/>
              <a:pathLst>
                <a:path h="1">
                  <a:moveTo>
                    <a:pt x="0" y="1"/>
                  </a:moveTo>
                  <a:lnTo>
                    <a:pt x="0" y="1"/>
                  </a:lnTo>
                  <a:lnTo>
                    <a:pt x="0" y="1"/>
                  </a:lnTo>
                  <a:lnTo>
                    <a:pt x="0" y="0"/>
                  </a:ln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42" name="Freeform 1368"/>
            <p:cNvSpPr>
              <a:spLocks/>
            </p:cNvSpPr>
            <p:nvPr userDrawn="1"/>
          </p:nvSpPr>
          <p:spPr bwMode="auto">
            <a:xfrm>
              <a:off x="294" y="212"/>
              <a:ext cx="2" cy="1"/>
            </a:xfrm>
            <a:custGeom>
              <a:avLst/>
              <a:gdLst>
                <a:gd name="T0" fmla="*/ 1 w 3"/>
                <a:gd name="T1" fmla="*/ 2 h 2"/>
                <a:gd name="T2" fmla="*/ 1 w 3"/>
                <a:gd name="T3" fmla="*/ 2 h 2"/>
                <a:gd name="T4" fmla="*/ 0 w 3"/>
                <a:gd name="T5" fmla="*/ 2 h 2"/>
                <a:gd name="T6" fmla="*/ 3 w 3"/>
                <a:gd name="T7" fmla="*/ 0 h 2"/>
                <a:gd name="T8" fmla="*/ 3 w 3"/>
                <a:gd name="T9" fmla="*/ 0 h 2"/>
                <a:gd name="T10" fmla="*/ 1 w 3"/>
                <a:gd name="T11" fmla="*/ 2 h 2"/>
              </a:gdLst>
              <a:ahLst/>
              <a:cxnLst>
                <a:cxn ang="0">
                  <a:pos x="T0" y="T1"/>
                </a:cxn>
                <a:cxn ang="0">
                  <a:pos x="T2" y="T3"/>
                </a:cxn>
                <a:cxn ang="0">
                  <a:pos x="T4" y="T5"/>
                </a:cxn>
                <a:cxn ang="0">
                  <a:pos x="T6" y="T7"/>
                </a:cxn>
                <a:cxn ang="0">
                  <a:pos x="T8" y="T9"/>
                </a:cxn>
                <a:cxn ang="0">
                  <a:pos x="T10" y="T11"/>
                </a:cxn>
              </a:cxnLst>
              <a:rect l="0" t="0" r="r" b="b"/>
              <a:pathLst>
                <a:path w="3" h="2">
                  <a:moveTo>
                    <a:pt x="1" y="2"/>
                  </a:moveTo>
                  <a:lnTo>
                    <a:pt x="1" y="2"/>
                  </a:lnTo>
                  <a:cubicBezTo>
                    <a:pt x="1" y="2"/>
                    <a:pt x="1" y="2"/>
                    <a:pt x="0" y="2"/>
                  </a:cubicBezTo>
                  <a:cubicBezTo>
                    <a:pt x="1" y="1"/>
                    <a:pt x="2" y="1"/>
                    <a:pt x="3" y="0"/>
                  </a:cubicBezTo>
                  <a:lnTo>
                    <a:pt x="3" y="0"/>
                  </a:lnTo>
                  <a:lnTo>
                    <a:pt x="1" y="2"/>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43" name="Freeform 1369"/>
            <p:cNvSpPr>
              <a:spLocks/>
            </p:cNvSpPr>
            <p:nvPr userDrawn="1"/>
          </p:nvSpPr>
          <p:spPr bwMode="auto">
            <a:xfrm>
              <a:off x="298" y="206"/>
              <a:ext cx="2" cy="3"/>
            </a:xfrm>
            <a:custGeom>
              <a:avLst/>
              <a:gdLst>
                <a:gd name="T0" fmla="*/ 2 w 5"/>
                <a:gd name="T1" fmla="*/ 6 h 6"/>
                <a:gd name="T2" fmla="*/ 2 w 5"/>
                <a:gd name="T3" fmla="*/ 6 h 6"/>
                <a:gd name="T4" fmla="*/ 0 w 5"/>
                <a:gd name="T5" fmla="*/ 3 h 6"/>
                <a:gd name="T6" fmla="*/ 3 w 5"/>
                <a:gd name="T7" fmla="*/ 0 h 6"/>
                <a:gd name="T8" fmla="*/ 5 w 5"/>
                <a:gd name="T9" fmla="*/ 3 h 6"/>
                <a:gd name="T10" fmla="*/ 2 w 5"/>
                <a:gd name="T11" fmla="*/ 6 h 6"/>
              </a:gdLst>
              <a:ahLst/>
              <a:cxnLst>
                <a:cxn ang="0">
                  <a:pos x="T0" y="T1"/>
                </a:cxn>
                <a:cxn ang="0">
                  <a:pos x="T2" y="T3"/>
                </a:cxn>
                <a:cxn ang="0">
                  <a:pos x="T4" y="T5"/>
                </a:cxn>
                <a:cxn ang="0">
                  <a:pos x="T6" y="T7"/>
                </a:cxn>
                <a:cxn ang="0">
                  <a:pos x="T8" y="T9"/>
                </a:cxn>
                <a:cxn ang="0">
                  <a:pos x="T10" y="T11"/>
                </a:cxn>
              </a:cxnLst>
              <a:rect l="0" t="0" r="r" b="b"/>
              <a:pathLst>
                <a:path w="5" h="6">
                  <a:moveTo>
                    <a:pt x="2" y="6"/>
                  </a:moveTo>
                  <a:lnTo>
                    <a:pt x="2" y="6"/>
                  </a:lnTo>
                  <a:cubicBezTo>
                    <a:pt x="2" y="5"/>
                    <a:pt x="1" y="4"/>
                    <a:pt x="0" y="3"/>
                  </a:cubicBezTo>
                  <a:cubicBezTo>
                    <a:pt x="1" y="2"/>
                    <a:pt x="2" y="1"/>
                    <a:pt x="3" y="0"/>
                  </a:cubicBezTo>
                  <a:cubicBezTo>
                    <a:pt x="4" y="1"/>
                    <a:pt x="4" y="2"/>
                    <a:pt x="5" y="3"/>
                  </a:cubicBezTo>
                  <a:cubicBezTo>
                    <a:pt x="4" y="4"/>
                    <a:pt x="3" y="5"/>
                    <a:pt x="2"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44" name="Freeform 1370"/>
            <p:cNvSpPr>
              <a:spLocks/>
            </p:cNvSpPr>
            <p:nvPr userDrawn="1"/>
          </p:nvSpPr>
          <p:spPr bwMode="auto">
            <a:xfrm>
              <a:off x="297" y="208"/>
              <a:ext cx="2" cy="2"/>
            </a:xfrm>
            <a:custGeom>
              <a:avLst/>
              <a:gdLst>
                <a:gd name="T0" fmla="*/ 2 w 5"/>
                <a:gd name="T1" fmla="*/ 6 h 6"/>
                <a:gd name="T2" fmla="*/ 2 w 5"/>
                <a:gd name="T3" fmla="*/ 6 h 6"/>
                <a:gd name="T4" fmla="*/ 0 w 5"/>
                <a:gd name="T5" fmla="*/ 3 h 6"/>
                <a:gd name="T6" fmla="*/ 3 w 5"/>
                <a:gd name="T7" fmla="*/ 0 h 6"/>
                <a:gd name="T8" fmla="*/ 5 w 5"/>
                <a:gd name="T9" fmla="*/ 3 h 6"/>
                <a:gd name="T10" fmla="*/ 2 w 5"/>
                <a:gd name="T11" fmla="*/ 6 h 6"/>
              </a:gdLst>
              <a:ahLst/>
              <a:cxnLst>
                <a:cxn ang="0">
                  <a:pos x="T0" y="T1"/>
                </a:cxn>
                <a:cxn ang="0">
                  <a:pos x="T2" y="T3"/>
                </a:cxn>
                <a:cxn ang="0">
                  <a:pos x="T4" y="T5"/>
                </a:cxn>
                <a:cxn ang="0">
                  <a:pos x="T6" y="T7"/>
                </a:cxn>
                <a:cxn ang="0">
                  <a:pos x="T8" y="T9"/>
                </a:cxn>
                <a:cxn ang="0">
                  <a:pos x="T10" y="T11"/>
                </a:cxn>
              </a:cxnLst>
              <a:rect l="0" t="0" r="r" b="b"/>
              <a:pathLst>
                <a:path w="5" h="6">
                  <a:moveTo>
                    <a:pt x="2" y="6"/>
                  </a:moveTo>
                  <a:lnTo>
                    <a:pt x="2" y="6"/>
                  </a:lnTo>
                  <a:cubicBezTo>
                    <a:pt x="2" y="5"/>
                    <a:pt x="1" y="4"/>
                    <a:pt x="0" y="3"/>
                  </a:cubicBezTo>
                  <a:cubicBezTo>
                    <a:pt x="1" y="2"/>
                    <a:pt x="2" y="1"/>
                    <a:pt x="3" y="0"/>
                  </a:cubicBezTo>
                  <a:cubicBezTo>
                    <a:pt x="4" y="1"/>
                    <a:pt x="4" y="2"/>
                    <a:pt x="5" y="3"/>
                  </a:cubicBezTo>
                  <a:cubicBezTo>
                    <a:pt x="4" y="4"/>
                    <a:pt x="3" y="5"/>
                    <a:pt x="2"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45" name="Freeform 1371"/>
            <p:cNvSpPr>
              <a:spLocks/>
            </p:cNvSpPr>
            <p:nvPr userDrawn="1"/>
          </p:nvSpPr>
          <p:spPr bwMode="auto">
            <a:xfrm>
              <a:off x="295" y="209"/>
              <a:ext cx="3" cy="3"/>
            </a:xfrm>
            <a:custGeom>
              <a:avLst/>
              <a:gdLst>
                <a:gd name="T0" fmla="*/ 2 w 5"/>
                <a:gd name="T1" fmla="*/ 6 h 6"/>
                <a:gd name="T2" fmla="*/ 2 w 5"/>
                <a:gd name="T3" fmla="*/ 6 h 6"/>
                <a:gd name="T4" fmla="*/ 2 w 5"/>
                <a:gd name="T5" fmla="*/ 6 h 6"/>
                <a:gd name="T6" fmla="*/ 3 w 5"/>
                <a:gd name="T7" fmla="*/ 4 h 6"/>
                <a:gd name="T8" fmla="*/ 2 w 5"/>
                <a:gd name="T9" fmla="*/ 4 h 6"/>
                <a:gd name="T10" fmla="*/ 1 w 5"/>
                <a:gd name="T11" fmla="*/ 4 h 6"/>
                <a:gd name="T12" fmla="*/ 0 w 5"/>
                <a:gd name="T13" fmla="*/ 3 h 6"/>
                <a:gd name="T14" fmla="*/ 3 w 5"/>
                <a:gd name="T15" fmla="*/ 0 h 6"/>
                <a:gd name="T16" fmla="*/ 5 w 5"/>
                <a:gd name="T17" fmla="*/ 3 h 6"/>
                <a:gd name="T18" fmla="*/ 2 w 5"/>
                <a:gd name="T19"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6">
                  <a:moveTo>
                    <a:pt x="2" y="6"/>
                  </a:moveTo>
                  <a:lnTo>
                    <a:pt x="2" y="6"/>
                  </a:lnTo>
                  <a:lnTo>
                    <a:pt x="2" y="6"/>
                  </a:lnTo>
                  <a:cubicBezTo>
                    <a:pt x="2" y="5"/>
                    <a:pt x="2" y="5"/>
                    <a:pt x="3" y="4"/>
                  </a:cubicBezTo>
                  <a:lnTo>
                    <a:pt x="2" y="4"/>
                  </a:lnTo>
                  <a:cubicBezTo>
                    <a:pt x="2" y="4"/>
                    <a:pt x="2" y="4"/>
                    <a:pt x="1" y="4"/>
                  </a:cubicBezTo>
                  <a:lnTo>
                    <a:pt x="0" y="3"/>
                  </a:lnTo>
                  <a:cubicBezTo>
                    <a:pt x="1" y="2"/>
                    <a:pt x="2" y="1"/>
                    <a:pt x="3" y="0"/>
                  </a:cubicBezTo>
                  <a:cubicBezTo>
                    <a:pt x="4" y="1"/>
                    <a:pt x="4" y="2"/>
                    <a:pt x="5" y="3"/>
                  </a:cubicBezTo>
                  <a:cubicBezTo>
                    <a:pt x="4" y="4"/>
                    <a:pt x="3" y="5"/>
                    <a:pt x="2"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46" name="Freeform 1372"/>
            <p:cNvSpPr>
              <a:spLocks/>
            </p:cNvSpPr>
            <p:nvPr userDrawn="1"/>
          </p:nvSpPr>
          <p:spPr bwMode="auto">
            <a:xfrm>
              <a:off x="295" y="212"/>
              <a:ext cx="2" cy="2"/>
            </a:xfrm>
            <a:custGeom>
              <a:avLst/>
              <a:gdLst>
                <a:gd name="T0" fmla="*/ 3 w 4"/>
                <a:gd name="T1" fmla="*/ 0 h 3"/>
                <a:gd name="T2" fmla="*/ 3 w 4"/>
                <a:gd name="T3" fmla="*/ 0 h 3"/>
                <a:gd name="T4" fmla="*/ 4 w 4"/>
                <a:gd name="T5" fmla="*/ 2 h 3"/>
                <a:gd name="T6" fmla="*/ 3 w 4"/>
                <a:gd name="T7" fmla="*/ 3 h 3"/>
                <a:gd name="T8" fmla="*/ 0 w 4"/>
                <a:gd name="T9" fmla="*/ 3 h 3"/>
                <a:gd name="T10" fmla="*/ 0 w 4"/>
                <a:gd name="T11" fmla="*/ 3 h 3"/>
                <a:gd name="T12" fmla="*/ 1 w 4"/>
                <a:gd name="T13" fmla="*/ 1 h 3"/>
                <a:gd name="T14" fmla="*/ 1 w 4"/>
                <a:gd name="T15" fmla="*/ 1 h 3"/>
                <a:gd name="T16" fmla="*/ 3 w 4"/>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3">
                  <a:moveTo>
                    <a:pt x="3" y="0"/>
                  </a:moveTo>
                  <a:lnTo>
                    <a:pt x="3" y="0"/>
                  </a:lnTo>
                  <a:cubicBezTo>
                    <a:pt x="3" y="1"/>
                    <a:pt x="4" y="2"/>
                    <a:pt x="4" y="2"/>
                  </a:cubicBezTo>
                  <a:lnTo>
                    <a:pt x="3" y="3"/>
                  </a:lnTo>
                  <a:cubicBezTo>
                    <a:pt x="2" y="3"/>
                    <a:pt x="1" y="3"/>
                    <a:pt x="0" y="3"/>
                  </a:cubicBezTo>
                  <a:lnTo>
                    <a:pt x="0" y="3"/>
                  </a:lnTo>
                  <a:cubicBezTo>
                    <a:pt x="1" y="2"/>
                    <a:pt x="1" y="2"/>
                    <a:pt x="1" y="1"/>
                  </a:cubicBezTo>
                  <a:lnTo>
                    <a:pt x="1" y="1"/>
                  </a:lnTo>
                  <a:lnTo>
                    <a:pt x="3"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47" name="Freeform 1373"/>
            <p:cNvSpPr>
              <a:spLocks/>
            </p:cNvSpPr>
            <p:nvPr userDrawn="1"/>
          </p:nvSpPr>
          <p:spPr bwMode="auto">
            <a:xfrm>
              <a:off x="296" y="211"/>
              <a:ext cx="2" cy="2"/>
            </a:xfrm>
            <a:custGeom>
              <a:avLst/>
              <a:gdLst>
                <a:gd name="T0" fmla="*/ 3 w 5"/>
                <a:gd name="T1" fmla="*/ 0 h 5"/>
                <a:gd name="T2" fmla="*/ 3 w 5"/>
                <a:gd name="T3" fmla="*/ 0 h 5"/>
                <a:gd name="T4" fmla="*/ 5 w 5"/>
                <a:gd name="T5" fmla="*/ 3 h 5"/>
                <a:gd name="T6" fmla="*/ 2 w 5"/>
                <a:gd name="T7" fmla="*/ 5 h 5"/>
                <a:gd name="T8" fmla="*/ 0 w 5"/>
                <a:gd name="T9" fmla="*/ 2 h 5"/>
                <a:gd name="T10" fmla="*/ 3 w 5"/>
                <a:gd name="T11" fmla="*/ 0 h 5"/>
              </a:gdLst>
              <a:ahLst/>
              <a:cxnLst>
                <a:cxn ang="0">
                  <a:pos x="T0" y="T1"/>
                </a:cxn>
                <a:cxn ang="0">
                  <a:pos x="T2" y="T3"/>
                </a:cxn>
                <a:cxn ang="0">
                  <a:pos x="T4" y="T5"/>
                </a:cxn>
                <a:cxn ang="0">
                  <a:pos x="T6" y="T7"/>
                </a:cxn>
                <a:cxn ang="0">
                  <a:pos x="T8" y="T9"/>
                </a:cxn>
                <a:cxn ang="0">
                  <a:pos x="T10" y="T11"/>
                </a:cxn>
              </a:cxnLst>
              <a:rect l="0" t="0" r="r" b="b"/>
              <a:pathLst>
                <a:path w="5" h="5">
                  <a:moveTo>
                    <a:pt x="3" y="0"/>
                  </a:moveTo>
                  <a:lnTo>
                    <a:pt x="3" y="0"/>
                  </a:lnTo>
                  <a:cubicBezTo>
                    <a:pt x="4" y="1"/>
                    <a:pt x="4" y="2"/>
                    <a:pt x="5" y="3"/>
                  </a:cubicBezTo>
                  <a:cubicBezTo>
                    <a:pt x="4" y="4"/>
                    <a:pt x="3" y="4"/>
                    <a:pt x="2" y="5"/>
                  </a:cubicBezTo>
                  <a:cubicBezTo>
                    <a:pt x="1" y="4"/>
                    <a:pt x="1" y="3"/>
                    <a:pt x="0" y="2"/>
                  </a:cubicBezTo>
                  <a:cubicBezTo>
                    <a:pt x="1" y="1"/>
                    <a:pt x="2" y="1"/>
                    <a:pt x="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48" name="Freeform 1374"/>
            <p:cNvSpPr>
              <a:spLocks/>
            </p:cNvSpPr>
            <p:nvPr userDrawn="1"/>
          </p:nvSpPr>
          <p:spPr bwMode="auto">
            <a:xfrm>
              <a:off x="290" y="206"/>
              <a:ext cx="0" cy="1"/>
            </a:xfrm>
            <a:custGeom>
              <a:avLst/>
              <a:gdLst>
                <a:gd name="T0" fmla="*/ 0 w 1"/>
                <a:gd name="T1" fmla="*/ 0 h 2"/>
                <a:gd name="T2" fmla="*/ 0 w 1"/>
                <a:gd name="T3" fmla="*/ 0 h 2"/>
                <a:gd name="T4" fmla="*/ 1 w 1"/>
                <a:gd name="T5" fmla="*/ 0 h 2"/>
                <a:gd name="T6" fmla="*/ 1 w 1"/>
                <a:gd name="T7" fmla="*/ 2 h 2"/>
                <a:gd name="T8" fmla="*/ 0 w 1"/>
                <a:gd name="T9" fmla="*/ 2 h 2"/>
                <a:gd name="T10" fmla="*/ 0 w 1"/>
                <a:gd name="T11" fmla="*/ 0 h 2"/>
              </a:gdLst>
              <a:ahLst/>
              <a:cxnLst>
                <a:cxn ang="0">
                  <a:pos x="T0" y="T1"/>
                </a:cxn>
                <a:cxn ang="0">
                  <a:pos x="T2" y="T3"/>
                </a:cxn>
                <a:cxn ang="0">
                  <a:pos x="T4" y="T5"/>
                </a:cxn>
                <a:cxn ang="0">
                  <a:pos x="T6" y="T7"/>
                </a:cxn>
                <a:cxn ang="0">
                  <a:pos x="T8" y="T9"/>
                </a:cxn>
                <a:cxn ang="0">
                  <a:pos x="T10" y="T11"/>
                </a:cxn>
              </a:cxnLst>
              <a:rect l="0" t="0" r="r" b="b"/>
              <a:pathLst>
                <a:path w="1" h="2">
                  <a:moveTo>
                    <a:pt x="0" y="0"/>
                  </a:moveTo>
                  <a:lnTo>
                    <a:pt x="0" y="0"/>
                  </a:lnTo>
                  <a:lnTo>
                    <a:pt x="1" y="0"/>
                  </a:lnTo>
                  <a:lnTo>
                    <a:pt x="1" y="2"/>
                  </a:lnTo>
                  <a:lnTo>
                    <a:pt x="0" y="2"/>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49" name="Freeform 1375"/>
            <p:cNvSpPr>
              <a:spLocks/>
            </p:cNvSpPr>
            <p:nvPr userDrawn="1"/>
          </p:nvSpPr>
          <p:spPr bwMode="auto">
            <a:xfrm>
              <a:off x="290" y="205"/>
              <a:ext cx="0" cy="1"/>
            </a:xfrm>
            <a:custGeom>
              <a:avLst/>
              <a:gdLst>
                <a:gd name="T0" fmla="*/ 0 w 1"/>
                <a:gd name="T1" fmla="*/ 0 h 2"/>
                <a:gd name="T2" fmla="*/ 0 w 1"/>
                <a:gd name="T3" fmla="*/ 0 h 2"/>
                <a:gd name="T4" fmla="*/ 1 w 1"/>
                <a:gd name="T5" fmla="*/ 1 h 2"/>
                <a:gd name="T6" fmla="*/ 1 w 1"/>
                <a:gd name="T7" fmla="*/ 2 h 2"/>
                <a:gd name="T8" fmla="*/ 0 w 1"/>
                <a:gd name="T9" fmla="*/ 2 h 2"/>
                <a:gd name="T10" fmla="*/ 0 w 1"/>
                <a:gd name="T11" fmla="*/ 0 h 2"/>
              </a:gdLst>
              <a:ahLst/>
              <a:cxnLst>
                <a:cxn ang="0">
                  <a:pos x="T0" y="T1"/>
                </a:cxn>
                <a:cxn ang="0">
                  <a:pos x="T2" y="T3"/>
                </a:cxn>
                <a:cxn ang="0">
                  <a:pos x="T4" y="T5"/>
                </a:cxn>
                <a:cxn ang="0">
                  <a:pos x="T6" y="T7"/>
                </a:cxn>
                <a:cxn ang="0">
                  <a:pos x="T8" y="T9"/>
                </a:cxn>
                <a:cxn ang="0">
                  <a:pos x="T10" y="T11"/>
                </a:cxn>
              </a:cxnLst>
              <a:rect l="0" t="0" r="r" b="b"/>
              <a:pathLst>
                <a:path w="1" h="2">
                  <a:moveTo>
                    <a:pt x="0" y="0"/>
                  </a:moveTo>
                  <a:lnTo>
                    <a:pt x="0" y="0"/>
                  </a:lnTo>
                  <a:lnTo>
                    <a:pt x="1" y="1"/>
                  </a:lnTo>
                  <a:lnTo>
                    <a:pt x="1" y="2"/>
                  </a:lnTo>
                  <a:lnTo>
                    <a:pt x="0" y="2"/>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50" name="Freeform 1376"/>
            <p:cNvSpPr>
              <a:spLocks/>
            </p:cNvSpPr>
            <p:nvPr userDrawn="1"/>
          </p:nvSpPr>
          <p:spPr bwMode="auto">
            <a:xfrm>
              <a:off x="290" y="204"/>
              <a:ext cx="1" cy="1"/>
            </a:xfrm>
            <a:custGeom>
              <a:avLst/>
              <a:gdLst>
                <a:gd name="T0" fmla="*/ 0 w 2"/>
                <a:gd name="T1" fmla="*/ 0 h 2"/>
                <a:gd name="T2" fmla="*/ 0 w 2"/>
                <a:gd name="T3" fmla="*/ 0 h 2"/>
                <a:gd name="T4" fmla="*/ 2 w 2"/>
                <a:gd name="T5" fmla="*/ 0 h 2"/>
                <a:gd name="T6" fmla="*/ 2 w 2"/>
                <a:gd name="T7" fmla="*/ 2 h 2"/>
                <a:gd name="T8" fmla="*/ 0 w 2"/>
                <a:gd name="T9" fmla="*/ 1 h 2"/>
                <a:gd name="T10" fmla="*/ 0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0" y="0"/>
                  </a:moveTo>
                  <a:lnTo>
                    <a:pt x="0" y="0"/>
                  </a:lnTo>
                  <a:lnTo>
                    <a:pt x="2" y="0"/>
                  </a:lnTo>
                  <a:lnTo>
                    <a:pt x="2" y="2"/>
                  </a:lnTo>
                  <a:lnTo>
                    <a:pt x="0" y="1"/>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51" name="Freeform 1377"/>
            <p:cNvSpPr>
              <a:spLocks/>
            </p:cNvSpPr>
            <p:nvPr userDrawn="1"/>
          </p:nvSpPr>
          <p:spPr bwMode="auto">
            <a:xfrm>
              <a:off x="290" y="203"/>
              <a:ext cx="1" cy="1"/>
            </a:xfrm>
            <a:custGeom>
              <a:avLst/>
              <a:gdLst>
                <a:gd name="T0" fmla="*/ 0 w 2"/>
                <a:gd name="T1" fmla="*/ 0 h 2"/>
                <a:gd name="T2" fmla="*/ 0 w 2"/>
                <a:gd name="T3" fmla="*/ 0 h 2"/>
                <a:gd name="T4" fmla="*/ 2 w 2"/>
                <a:gd name="T5" fmla="*/ 1 h 2"/>
                <a:gd name="T6" fmla="*/ 2 w 2"/>
                <a:gd name="T7" fmla="*/ 2 h 2"/>
                <a:gd name="T8" fmla="*/ 0 w 2"/>
                <a:gd name="T9" fmla="*/ 2 h 2"/>
                <a:gd name="T10" fmla="*/ 0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0" y="0"/>
                  </a:moveTo>
                  <a:lnTo>
                    <a:pt x="0" y="0"/>
                  </a:lnTo>
                  <a:lnTo>
                    <a:pt x="2" y="1"/>
                  </a:lnTo>
                  <a:lnTo>
                    <a:pt x="2" y="2"/>
                  </a:lnTo>
                  <a:lnTo>
                    <a:pt x="0" y="2"/>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52" name="Freeform 1378"/>
            <p:cNvSpPr>
              <a:spLocks/>
            </p:cNvSpPr>
            <p:nvPr userDrawn="1"/>
          </p:nvSpPr>
          <p:spPr bwMode="auto">
            <a:xfrm>
              <a:off x="290" y="202"/>
              <a:ext cx="1" cy="0"/>
            </a:xfrm>
            <a:custGeom>
              <a:avLst/>
              <a:gdLst>
                <a:gd name="T0" fmla="*/ 0 w 3"/>
                <a:gd name="T1" fmla="*/ 0 h 1"/>
                <a:gd name="T2" fmla="*/ 0 w 3"/>
                <a:gd name="T3" fmla="*/ 0 h 1"/>
                <a:gd name="T4" fmla="*/ 3 w 3"/>
                <a:gd name="T5" fmla="*/ 0 h 1"/>
                <a:gd name="T6" fmla="*/ 2 w 3"/>
                <a:gd name="T7" fmla="*/ 1 h 1"/>
                <a:gd name="T8" fmla="*/ 0 w 3"/>
                <a:gd name="T9" fmla="*/ 1 h 1"/>
                <a:gd name="T10" fmla="*/ 0 w 3"/>
                <a:gd name="T11" fmla="*/ 0 h 1"/>
              </a:gdLst>
              <a:ahLst/>
              <a:cxnLst>
                <a:cxn ang="0">
                  <a:pos x="T0" y="T1"/>
                </a:cxn>
                <a:cxn ang="0">
                  <a:pos x="T2" y="T3"/>
                </a:cxn>
                <a:cxn ang="0">
                  <a:pos x="T4" y="T5"/>
                </a:cxn>
                <a:cxn ang="0">
                  <a:pos x="T6" y="T7"/>
                </a:cxn>
                <a:cxn ang="0">
                  <a:pos x="T8" y="T9"/>
                </a:cxn>
                <a:cxn ang="0">
                  <a:pos x="T10" y="T11"/>
                </a:cxn>
              </a:cxnLst>
              <a:rect l="0" t="0" r="r" b="b"/>
              <a:pathLst>
                <a:path w="3" h="1">
                  <a:moveTo>
                    <a:pt x="0" y="0"/>
                  </a:moveTo>
                  <a:lnTo>
                    <a:pt x="0" y="0"/>
                  </a:lnTo>
                  <a:lnTo>
                    <a:pt x="3" y="0"/>
                  </a:lnTo>
                  <a:lnTo>
                    <a:pt x="2" y="1"/>
                  </a:lnTo>
                  <a:lnTo>
                    <a:pt x="0" y="1"/>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53" name="Freeform 1379"/>
            <p:cNvSpPr>
              <a:spLocks/>
            </p:cNvSpPr>
            <p:nvPr userDrawn="1"/>
          </p:nvSpPr>
          <p:spPr bwMode="auto">
            <a:xfrm>
              <a:off x="290" y="200"/>
              <a:ext cx="1" cy="1"/>
            </a:xfrm>
            <a:custGeom>
              <a:avLst/>
              <a:gdLst>
                <a:gd name="T0" fmla="*/ 0 w 2"/>
                <a:gd name="T1" fmla="*/ 0 h 2"/>
                <a:gd name="T2" fmla="*/ 0 w 2"/>
                <a:gd name="T3" fmla="*/ 0 h 2"/>
                <a:gd name="T4" fmla="*/ 2 w 2"/>
                <a:gd name="T5" fmla="*/ 0 h 2"/>
                <a:gd name="T6" fmla="*/ 2 w 2"/>
                <a:gd name="T7" fmla="*/ 2 h 2"/>
                <a:gd name="T8" fmla="*/ 0 w 2"/>
                <a:gd name="T9" fmla="*/ 1 h 2"/>
                <a:gd name="T10" fmla="*/ 0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0" y="0"/>
                  </a:moveTo>
                  <a:lnTo>
                    <a:pt x="0" y="0"/>
                  </a:lnTo>
                  <a:lnTo>
                    <a:pt x="2" y="0"/>
                  </a:lnTo>
                  <a:lnTo>
                    <a:pt x="2" y="2"/>
                  </a:lnTo>
                  <a:lnTo>
                    <a:pt x="0" y="1"/>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54" name="Freeform 1380"/>
            <p:cNvSpPr>
              <a:spLocks/>
            </p:cNvSpPr>
            <p:nvPr userDrawn="1"/>
          </p:nvSpPr>
          <p:spPr bwMode="auto">
            <a:xfrm>
              <a:off x="290" y="199"/>
              <a:ext cx="1" cy="1"/>
            </a:xfrm>
            <a:custGeom>
              <a:avLst/>
              <a:gdLst>
                <a:gd name="T0" fmla="*/ 0 w 2"/>
                <a:gd name="T1" fmla="*/ 0 h 2"/>
                <a:gd name="T2" fmla="*/ 0 w 2"/>
                <a:gd name="T3" fmla="*/ 0 h 2"/>
                <a:gd name="T4" fmla="*/ 2 w 2"/>
                <a:gd name="T5" fmla="*/ 1 h 2"/>
                <a:gd name="T6" fmla="*/ 2 w 2"/>
                <a:gd name="T7" fmla="*/ 2 h 2"/>
                <a:gd name="T8" fmla="*/ 0 w 2"/>
                <a:gd name="T9" fmla="*/ 1 h 2"/>
                <a:gd name="T10" fmla="*/ 0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0" y="0"/>
                  </a:moveTo>
                  <a:lnTo>
                    <a:pt x="0" y="0"/>
                  </a:lnTo>
                  <a:lnTo>
                    <a:pt x="2" y="1"/>
                  </a:lnTo>
                  <a:lnTo>
                    <a:pt x="2" y="2"/>
                  </a:lnTo>
                  <a:lnTo>
                    <a:pt x="0" y="1"/>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55" name="Freeform 1381"/>
            <p:cNvSpPr>
              <a:spLocks/>
            </p:cNvSpPr>
            <p:nvPr userDrawn="1"/>
          </p:nvSpPr>
          <p:spPr bwMode="auto">
            <a:xfrm>
              <a:off x="295" y="201"/>
              <a:ext cx="1" cy="2"/>
            </a:xfrm>
            <a:custGeom>
              <a:avLst/>
              <a:gdLst>
                <a:gd name="T0" fmla="*/ 0 w 2"/>
                <a:gd name="T1" fmla="*/ 0 h 3"/>
                <a:gd name="T2" fmla="*/ 0 w 2"/>
                <a:gd name="T3" fmla="*/ 0 h 3"/>
                <a:gd name="T4" fmla="*/ 2 w 2"/>
                <a:gd name="T5" fmla="*/ 2 h 3"/>
                <a:gd name="T6" fmla="*/ 1 w 2"/>
                <a:gd name="T7" fmla="*/ 3 h 3"/>
                <a:gd name="T8" fmla="*/ 0 w 2"/>
                <a:gd name="T9" fmla="*/ 0 h 3"/>
              </a:gdLst>
              <a:ahLst/>
              <a:cxnLst>
                <a:cxn ang="0">
                  <a:pos x="T0" y="T1"/>
                </a:cxn>
                <a:cxn ang="0">
                  <a:pos x="T2" y="T3"/>
                </a:cxn>
                <a:cxn ang="0">
                  <a:pos x="T4" y="T5"/>
                </a:cxn>
                <a:cxn ang="0">
                  <a:pos x="T6" y="T7"/>
                </a:cxn>
                <a:cxn ang="0">
                  <a:pos x="T8" y="T9"/>
                </a:cxn>
              </a:cxnLst>
              <a:rect l="0" t="0" r="r" b="b"/>
              <a:pathLst>
                <a:path w="2" h="3">
                  <a:moveTo>
                    <a:pt x="0" y="0"/>
                  </a:moveTo>
                  <a:lnTo>
                    <a:pt x="0" y="0"/>
                  </a:lnTo>
                  <a:lnTo>
                    <a:pt x="2" y="2"/>
                  </a:lnTo>
                  <a:lnTo>
                    <a:pt x="1" y="3"/>
                  </a:lnTo>
                  <a:cubicBezTo>
                    <a:pt x="1" y="2"/>
                    <a:pt x="1" y="1"/>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56" name="Freeform 1382"/>
            <p:cNvSpPr>
              <a:spLocks/>
            </p:cNvSpPr>
            <p:nvPr userDrawn="1"/>
          </p:nvSpPr>
          <p:spPr bwMode="auto">
            <a:xfrm>
              <a:off x="297" y="203"/>
              <a:ext cx="1" cy="2"/>
            </a:xfrm>
            <a:custGeom>
              <a:avLst/>
              <a:gdLst>
                <a:gd name="T0" fmla="*/ 0 w 2"/>
                <a:gd name="T1" fmla="*/ 0 h 3"/>
                <a:gd name="T2" fmla="*/ 0 w 2"/>
                <a:gd name="T3" fmla="*/ 0 h 3"/>
                <a:gd name="T4" fmla="*/ 2 w 2"/>
                <a:gd name="T5" fmla="*/ 2 h 3"/>
                <a:gd name="T6" fmla="*/ 1 w 2"/>
                <a:gd name="T7" fmla="*/ 3 h 3"/>
                <a:gd name="T8" fmla="*/ 0 w 2"/>
                <a:gd name="T9" fmla="*/ 0 h 3"/>
              </a:gdLst>
              <a:ahLst/>
              <a:cxnLst>
                <a:cxn ang="0">
                  <a:pos x="T0" y="T1"/>
                </a:cxn>
                <a:cxn ang="0">
                  <a:pos x="T2" y="T3"/>
                </a:cxn>
                <a:cxn ang="0">
                  <a:pos x="T4" y="T5"/>
                </a:cxn>
                <a:cxn ang="0">
                  <a:pos x="T6" y="T7"/>
                </a:cxn>
                <a:cxn ang="0">
                  <a:pos x="T8" y="T9"/>
                </a:cxn>
              </a:cxnLst>
              <a:rect l="0" t="0" r="r" b="b"/>
              <a:pathLst>
                <a:path w="2" h="3">
                  <a:moveTo>
                    <a:pt x="0" y="0"/>
                  </a:moveTo>
                  <a:lnTo>
                    <a:pt x="0" y="0"/>
                  </a:lnTo>
                  <a:lnTo>
                    <a:pt x="2" y="2"/>
                  </a:lnTo>
                  <a:lnTo>
                    <a:pt x="1" y="3"/>
                  </a:lnTo>
                  <a:cubicBezTo>
                    <a:pt x="1" y="2"/>
                    <a:pt x="1" y="1"/>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757" name="Freeform 1383"/>
            <p:cNvSpPr>
              <a:spLocks/>
            </p:cNvSpPr>
            <p:nvPr userDrawn="1"/>
          </p:nvSpPr>
          <p:spPr bwMode="auto">
            <a:xfrm>
              <a:off x="298" y="205"/>
              <a:ext cx="1" cy="2"/>
            </a:xfrm>
            <a:custGeom>
              <a:avLst/>
              <a:gdLst>
                <a:gd name="T0" fmla="*/ 0 w 1"/>
                <a:gd name="T1" fmla="*/ 0 h 3"/>
                <a:gd name="T2" fmla="*/ 0 w 1"/>
                <a:gd name="T3" fmla="*/ 0 h 3"/>
                <a:gd name="T4" fmla="*/ 1 w 1"/>
                <a:gd name="T5" fmla="*/ 1 h 3"/>
                <a:gd name="T6" fmla="*/ 0 w 1"/>
                <a:gd name="T7" fmla="*/ 3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lnTo>
                    <a:pt x="0" y="0"/>
                  </a:lnTo>
                  <a:lnTo>
                    <a:pt x="1" y="1"/>
                  </a:lnTo>
                  <a:lnTo>
                    <a:pt x="0" y="3"/>
                  </a:lnTo>
                  <a:cubicBezTo>
                    <a:pt x="0" y="1"/>
                    <a:pt x="0" y="0"/>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grpSp>
      <p:grpSp>
        <p:nvGrpSpPr>
          <p:cNvPr id="985" name="Group 1585"/>
          <p:cNvGrpSpPr>
            <a:grpSpLocks/>
          </p:cNvGrpSpPr>
          <p:nvPr userDrawn="1"/>
        </p:nvGrpSpPr>
        <p:grpSpPr bwMode="auto">
          <a:xfrm>
            <a:off x="438151" y="295275"/>
            <a:ext cx="303213" cy="430213"/>
            <a:chOff x="276" y="186"/>
            <a:chExt cx="191" cy="271"/>
          </a:xfrm>
        </p:grpSpPr>
        <p:sp>
          <p:nvSpPr>
            <p:cNvPr id="1358" name="Freeform 1385"/>
            <p:cNvSpPr>
              <a:spLocks/>
            </p:cNvSpPr>
            <p:nvPr userDrawn="1"/>
          </p:nvSpPr>
          <p:spPr bwMode="auto">
            <a:xfrm>
              <a:off x="299" y="207"/>
              <a:ext cx="1" cy="1"/>
            </a:xfrm>
            <a:custGeom>
              <a:avLst/>
              <a:gdLst>
                <a:gd name="T0" fmla="*/ 0 w 1"/>
                <a:gd name="T1" fmla="*/ 0 h 3"/>
                <a:gd name="T2" fmla="*/ 0 w 1"/>
                <a:gd name="T3" fmla="*/ 0 h 3"/>
                <a:gd name="T4" fmla="*/ 1 w 1"/>
                <a:gd name="T5" fmla="*/ 2 h 3"/>
                <a:gd name="T6" fmla="*/ 0 w 1"/>
                <a:gd name="T7" fmla="*/ 3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lnTo>
                    <a:pt x="0" y="0"/>
                  </a:lnTo>
                  <a:lnTo>
                    <a:pt x="1" y="2"/>
                  </a:lnTo>
                  <a:lnTo>
                    <a:pt x="0" y="3"/>
                  </a:lnTo>
                  <a:cubicBezTo>
                    <a:pt x="1" y="2"/>
                    <a:pt x="1" y="1"/>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59" name="Freeform 1386"/>
            <p:cNvSpPr>
              <a:spLocks/>
            </p:cNvSpPr>
            <p:nvPr userDrawn="1"/>
          </p:nvSpPr>
          <p:spPr bwMode="auto">
            <a:xfrm>
              <a:off x="297" y="207"/>
              <a:ext cx="1" cy="1"/>
            </a:xfrm>
            <a:custGeom>
              <a:avLst/>
              <a:gdLst>
                <a:gd name="T0" fmla="*/ 0 w 1"/>
                <a:gd name="T1" fmla="*/ 0 h 3"/>
                <a:gd name="T2" fmla="*/ 0 w 1"/>
                <a:gd name="T3" fmla="*/ 0 h 3"/>
                <a:gd name="T4" fmla="*/ 1 w 1"/>
                <a:gd name="T5" fmla="*/ 2 h 3"/>
                <a:gd name="T6" fmla="*/ 0 w 1"/>
                <a:gd name="T7" fmla="*/ 3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lnTo>
                    <a:pt x="0" y="0"/>
                  </a:lnTo>
                  <a:lnTo>
                    <a:pt x="1" y="2"/>
                  </a:lnTo>
                  <a:lnTo>
                    <a:pt x="0" y="3"/>
                  </a:lnTo>
                  <a:cubicBezTo>
                    <a:pt x="0" y="2"/>
                    <a:pt x="0" y="1"/>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60" name="Freeform 1387"/>
            <p:cNvSpPr>
              <a:spLocks/>
            </p:cNvSpPr>
            <p:nvPr userDrawn="1"/>
          </p:nvSpPr>
          <p:spPr bwMode="auto">
            <a:xfrm>
              <a:off x="294" y="206"/>
              <a:ext cx="1" cy="2"/>
            </a:xfrm>
            <a:custGeom>
              <a:avLst/>
              <a:gdLst>
                <a:gd name="T0" fmla="*/ 1 w 2"/>
                <a:gd name="T1" fmla="*/ 0 h 3"/>
                <a:gd name="T2" fmla="*/ 1 w 2"/>
                <a:gd name="T3" fmla="*/ 0 h 3"/>
                <a:gd name="T4" fmla="*/ 2 w 2"/>
                <a:gd name="T5" fmla="*/ 2 h 3"/>
                <a:gd name="T6" fmla="*/ 0 w 2"/>
                <a:gd name="T7" fmla="*/ 3 h 3"/>
                <a:gd name="T8" fmla="*/ 1 w 2"/>
                <a:gd name="T9" fmla="*/ 0 h 3"/>
              </a:gdLst>
              <a:ahLst/>
              <a:cxnLst>
                <a:cxn ang="0">
                  <a:pos x="T0" y="T1"/>
                </a:cxn>
                <a:cxn ang="0">
                  <a:pos x="T2" y="T3"/>
                </a:cxn>
                <a:cxn ang="0">
                  <a:pos x="T4" y="T5"/>
                </a:cxn>
                <a:cxn ang="0">
                  <a:pos x="T6" y="T7"/>
                </a:cxn>
                <a:cxn ang="0">
                  <a:pos x="T8" y="T9"/>
                </a:cxn>
              </a:cxnLst>
              <a:rect l="0" t="0" r="r" b="b"/>
              <a:pathLst>
                <a:path w="2" h="3">
                  <a:moveTo>
                    <a:pt x="1" y="0"/>
                  </a:moveTo>
                  <a:lnTo>
                    <a:pt x="1" y="0"/>
                  </a:lnTo>
                  <a:lnTo>
                    <a:pt x="2" y="2"/>
                  </a:lnTo>
                  <a:lnTo>
                    <a:pt x="0" y="3"/>
                  </a:lnTo>
                  <a:cubicBezTo>
                    <a:pt x="1" y="2"/>
                    <a:pt x="1" y="1"/>
                    <a:pt x="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61" name="Freeform 1388"/>
            <p:cNvSpPr>
              <a:spLocks/>
            </p:cNvSpPr>
            <p:nvPr userDrawn="1"/>
          </p:nvSpPr>
          <p:spPr bwMode="auto">
            <a:xfrm>
              <a:off x="296" y="205"/>
              <a:ext cx="0" cy="1"/>
            </a:xfrm>
            <a:custGeom>
              <a:avLst/>
              <a:gdLst>
                <a:gd name="T0" fmla="*/ 0 w 1"/>
                <a:gd name="T1" fmla="*/ 0 h 3"/>
                <a:gd name="T2" fmla="*/ 0 w 1"/>
                <a:gd name="T3" fmla="*/ 0 h 3"/>
                <a:gd name="T4" fmla="*/ 1 w 1"/>
                <a:gd name="T5" fmla="*/ 1 h 3"/>
                <a:gd name="T6" fmla="*/ 0 w 1"/>
                <a:gd name="T7" fmla="*/ 3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lnTo>
                    <a:pt x="0" y="0"/>
                  </a:lnTo>
                  <a:lnTo>
                    <a:pt x="1" y="1"/>
                  </a:lnTo>
                  <a:lnTo>
                    <a:pt x="0" y="3"/>
                  </a:lnTo>
                  <a:cubicBezTo>
                    <a:pt x="0" y="2"/>
                    <a:pt x="0" y="1"/>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62" name="Freeform 1389"/>
            <p:cNvSpPr>
              <a:spLocks/>
            </p:cNvSpPr>
            <p:nvPr userDrawn="1"/>
          </p:nvSpPr>
          <p:spPr bwMode="auto">
            <a:xfrm>
              <a:off x="294" y="203"/>
              <a:ext cx="1" cy="2"/>
            </a:xfrm>
            <a:custGeom>
              <a:avLst/>
              <a:gdLst>
                <a:gd name="T0" fmla="*/ 0 w 1"/>
                <a:gd name="T1" fmla="*/ 0 h 3"/>
                <a:gd name="T2" fmla="*/ 0 w 1"/>
                <a:gd name="T3" fmla="*/ 0 h 3"/>
                <a:gd name="T4" fmla="*/ 1 w 1"/>
                <a:gd name="T5" fmla="*/ 2 h 3"/>
                <a:gd name="T6" fmla="*/ 0 w 1"/>
                <a:gd name="T7" fmla="*/ 3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lnTo>
                    <a:pt x="0" y="0"/>
                  </a:lnTo>
                  <a:lnTo>
                    <a:pt x="1" y="2"/>
                  </a:lnTo>
                  <a:lnTo>
                    <a:pt x="0" y="3"/>
                  </a:lnTo>
                  <a:cubicBezTo>
                    <a:pt x="0" y="2"/>
                    <a:pt x="0" y="1"/>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63" name="Freeform 1390"/>
            <p:cNvSpPr>
              <a:spLocks/>
            </p:cNvSpPr>
            <p:nvPr userDrawn="1"/>
          </p:nvSpPr>
          <p:spPr bwMode="auto">
            <a:xfrm>
              <a:off x="297" y="200"/>
              <a:ext cx="1" cy="1"/>
            </a:xfrm>
            <a:custGeom>
              <a:avLst/>
              <a:gdLst>
                <a:gd name="T0" fmla="*/ 0 w 2"/>
                <a:gd name="T1" fmla="*/ 0 h 3"/>
                <a:gd name="T2" fmla="*/ 0 w 2"/>
                <a:gd name="T3" fmla="*/ 0 h 3"/>
                <a:gd name="T4" fmla="*/ 2 w 2"/>
                <a:gd name="T5" fmla="*/ 2 h 3"/>
                <a:gd name="T6" fmla="*/ 0 w 2"/>
                <a:gd name="T7" fmla="*/ 3 h 3"/>
                <a:gd name="T8" fmla="*/ 0 w 2"/>
                <a:gd name="T9" fmla="*/ 0 h 3"/>
              </a:gdLst>
              <a:ahLst/>
              <a:cxnLst>
                <a:cxn ang="0">
                  <a:pos x="T0" y="T1"/>
                </a:cxn>
                <a:cxn ang="0">
                  <a:pos x="T2" y="T3"/>
                </a:cxn>
                <a:cxn ang="0">
                  <a:pos x="T4" y="T5"/>
                </a:cxn>
                <a:cxn ang="0">
                  <a:pos x="T6" y="T7"/>
                </a:cxn>
                <a:cxn ang="0">
                  <a:pos x="T8" y="T9"/>
                </a:cxn>
              </a:cxnLst>
              <a:rect l="0" t="0" r="r" b="b"/>
              <a:pathLst>
                <a:path w="2" h="3">
                  <a:moveTo>
                    <a:pt x="0" y="0"/>
                  </a:moveTo>
                  <a:lnTo>
                    <a:pt x="0" y="0"/>
                  </a:lnTo>
                  <a:lnTo>
                    <a:pt x="2" y="2"/>
                  </a:lnTo>
                  <a:lnTo>
                    <a:pt x="0" y="3"/>
                  </a:lnTo>
                  <a:cubicBezTo>
                    <a:pt x="1" y="2"/>
                    <a:pt x="1" y="1"/>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64" name="Freeform 1391"/>
            <p:cNvSpPr>
              <a:spLocks/>
            </p:cNvSpPr>
            <p:nvPr userDrawn="1"/>
          </p:nvSpPr>
          <p:spPr bwMode="auto">
            <a:xfrm>
              <a:off x="298" y="201"/>
              <a:ext cx="1" cy="2"/>
            </a:xfrm>
            <a:custGeom>
              <a:avLst/>
              <a:gdLst>
                <a:gd name="T0" fmla="*/ 0 w 1"/>
                <a:gd name="T1" fmla="*/ 0 h 3"/>
                <a:gd name="T2" fmla="*/ 0 w 1"/>
                <a:gd name="T3" fmla="*/ 0 h 3"/>
                <a:gd name="T4" fmla="*/ 1 w 1"/>
                <a:gd name="T5" fmla="*/ 2 h 3"/>
                <a:gd name="T6" fmla="*/ 0 w 1"/>
                <a:gd name="T7" fmla="*/ 3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lnTo>
                    <a:pt x="0" y="0"/>
                  </a:lnTo>
                  <a:lnTo>
                    <a:pt x="1" y="2"/>
                  </a:lnTo>
                  <a:lnTo>
                    <a:pt x="0" y="3"/>
                  </a:lnTo>
                  <a:cubicBezTo>
                    <a:pt x="0" y="2"/>
                    <a:pt x="0" y="1"/>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65" name="Freeform 1392"/>
            <p:cNvSpPr>
              <a:spLocks/>
            </p:cNvSpPr>
            <p:nvPr userDrawn="1"/>
          </p:nvSpPr>
          <p:spPr bwMode="auto">
            <a:xfrm>
              <a:off x="300" y="204"/>
              <a:ext cx="0" cy="1"/>
            </a:xfrm>
            <a:custGeom>
              <a:avLst/>
              <a:gdLst>
                <a:gd name="T0" fmla="*/ 0 w 1"/>
                <a:gd name="T1" fmla="*/ 0 h 3"/>
                <a:gd name="T2" fmla="*/ 0 w 1"/>
                <a:gd name="T3" fmla="*/ 0 h 3"/>
                <a:gd name="T4" fmla="*/ 1 w 1"/>
                <a:gd name="T5" fmla="*/ 1 h 3"/>
                <a:gd name="T6" fmla="*/ 0 w 1"/>
                <a:gd name="T7" fmla="*/ 3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lnTo>
                    <a:pt x="0" y="0"/>
                  </a:lnTo>
                  <a:lnTo>
                    <a:pt x="1" y="1"/>
                  </a:lnTo>
                  <a:lnTo>
                    <a:pt x="0" y="3"/>
                  </a:lnTo>
                  <a:cubicBezTo>
                    <a:pt x="0" y="2"/>
                    <a:pt x="0" y="1"/>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66" name="Freeform 1393"/>
            <p:cNvSpPr>
              <a:spLocks/>
            </p:cNvSpPr>
            <p:nvPr userDrawn="1"/>
          </p:nvSpPr>
          <p:spPr bwMode="auto">
            <a:xfrm>
              <a:off x="298" y="208"/>
              <a:ext cx="0" cy="2"/>
            </a:xfrm>
            <a:custGeom>
              <a:avLst/>
              <a:gdLst>
                <a:gd name="T0" fmla="*/ 0 w 1"/>
                <a:gd name="T1" fmla="*/ 0 h 3"/>
                <a:gd name="T2" fmla="*/ 0 w 1"/>
                <a:gd name="T3" fmla="*/ 0 h 3"/>
                <a:gd name="T4" fmla="*/ 1 w 1"/>
                <a:gd name="T5" fmla="*/ 2 h 3"/>
                <a:gd name="T6" fmla="*/ 0 w 1"/>
                <a:gd name="T7" fmla="*/ 3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lnTo>
                    <a:pt x="0" y="0"/>
                  </a:lnTo>
                  <a:lnTo>
                    <a:pt x="1" y="2"/>
                  </a:lnTo>
                  <a:lnTo>
                    <a:pt x="0" y="3"/>
                  </a:lnTo>
                  <a:cubicBezTo>
                    <a:pt x="1" y="2"/>
                    <a:pt x="1" y="2"/>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67" name="Freeform 1394"/>
            <p:cNvSpPr>
              <a:spLocks/>
            </p:cNvSpPr>
            <p:nvPr userDrawn="1"/>
          </p:nvSpPr>
          <p:spPr bwMode="auto">
            <a:xfrm>
              <a:off x="298" y="211"/>
              <a:ext cx="0" cy="2"/>
            </a:xfrm>
            <a:custGeom>
              <a:avLst/>
              <a:gdLst>
                <a:gd name="T0" fmla="*/ 0 w 1"/>
                <a:gd name="T1" fmla="*/ 0 h 3"/>
                <a:gd name="T2" fmla="*/ 0 w 1"/>
                <a:gd name="T3" fmla="*/ 0 h 3"/>
                <a:gd name="T4" fmla="*/ 1 w 1"/>
                <a:gd name="T5" fmla="*/ 2 h 3"/>
                <a:gd name="T6" fmla="*/ 0 w 1"/>
                <a:gd name="T7" fmla="*/ 3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lnTo>
                    <a:pt x="0" y="0"/>
                  </a:lnTo>
                  <a:lnTo>
                    <a:pt x="1" y="2"/>
                  </a:lnTo>
                  <a:lnTo>
                    <a:pt x="0" y="3"/>
                  </a:lnTo>
                  <a:cubicBezTo>
                    <a:pt x="1" y="2"/>
                    <a:pt x="1" y="1"/>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68" name="Freeform 1395"/>
            <p:cNvSpPr>
              <a:spLocks/>
            </p:cNvSpPr>
            <p:nvPr userDrawn="1"/>
          </p:nvSpPr>
          <p:spPr bwMode="auto">
            <a:xfrm>
              <a:off x="293" y="208"/>
              <a:ext cx="1" cy="1"/>
            </a:xfrm>
            <a:custGeom>
              <a:avLst/>
              <a:gdLst>
                <a:gd name="T0" fmla="*/ 0 w 1"/>
                <a:gd name="T1" fmla="*/ 0 h 2"/>
                <a:gd name="T2" fmla="*/ 0 w 1"/>
                <a:gd name="T3" fmla="*/ 0 h 2"/>
                <a:gd name="T4" fmla="*/ 1 w 1"/>
                <a:gd name="T5" fmla="*/ 1 h 2"/>
                <a:gd name="T6" fmla="*/ 0 w 1"/>
                <a:gd name="T7" fmla="*/ 2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lnTo>
                    <a:pt x="0" y="0"/>
                  </a:lnTo>
                  <a:lnTo>
                    <a:pt x="1" y="1"/>
                  </a:lnTo>
                  <a:lnTo>
                    <a:pt x="0" y="2"/>
                  </a:lnTo>
                  <a:cubicBezTo>
                    <a:pt x="0" y="2"/>
                    <a:pt x="0" y="1"/>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69" name="Freeform 1396"/>
            <p:cNvSpPr>
              <a:spLocks/>
            </p:cNvSpPr>
            <p:nvPr userDrawn="1"/>
          </p:nvSpPr>
          <p:spPr bwMode="auto">
            <a:xfrm>
              <a:off x="297" y="210"/>
              <a:ext cx="0" cy="1"/>
            </a:xfrm>
            <a:custGeom>
              <a:avLst/>
              <a:gdLst>
                <a:gd name="T0" fmla="*/ 0 w 1"/>
                <a:gd name="T1" fmla="*/ 0 h 3"/>
                <a:gd name="T2" fmla="*/ 0 w 1"/>
                <a:gd name="T3" fmla="*/ 0 h 3"/>
                <a:gd name="T4" fmla="*/ 1 w 1"/>
                <a:gd name="T5" fmla="*/ 2 h 3"/>
                <a:gd name="T6" fmla="*/ 0 w 1"/>
                <a:gd name="T7" fmla="*/ 3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lnTo>
                    <a:pt x="0" y="0"/>
                  </a:lnTo>
                  <a:lnTo>
                    <a:pt x="1" y="2"/>
                  </a:lnTo>
                  <a:lnTo>
                    <a:pt x="0" y="3"/>
                  </a:lnTo>
                  <a:cubicBezTo>
                    <a:pt x="0" y="2"/>
                    <a:pt x="1" y="2"/>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70" name="Freeform 1397"/>
            <p:cNvSpPr>
              <a:spLocks/>
            </p:cNvSpPr>
            <p:nvPr userDrawn="1"/>
          </p:nvSpPr>
          <p:spPr bwMode="auto">
            <a:xfrm>
              <a:off x="294" y="214"/>
              <a:ext cx="3" cy="0"/>
            </a:xfrm>
            <a:custGeom>
              <a:avLst/>
              <a:gdLst>
                <a:gd name="T0" fmla="*/ 0 w 6"/>
                <a:gd name="T1" fmla="*/ 1 h 1"/>
                <a:gd name="T2" fmla="*/ 0 w 6"/>
                <a:gd name="T3" fmla="*/ 1 h 1"/>
                <a:gd name="T4" fmla="*/ 1 w 6"/>
                <a:gd name="T5" fmla="*/ 0 h 1"/>
                <a:gd name="T6" fmla="*/ 6 w 6"/>
                <a:gd name="T7" fmla="*/ 1 h 1"/>
                <a:gd name="T8" fmla="*/ 0 w 6"/>
                <a:gd name="T9" fmla="*/ 1 h 1"/>
              </a:gdLst>
              <a:ahLst/>
              <a:cxnLst>
                <a:cxn ang="0">
                  <a:pos x="T0" y="T1"/>
                </a:cxn>
                <a:cxn ang="0">
                  <a:pos x="T2" y="T3"/>
                </a:cxn>
                <a:cxn ang="0">
                  <a:pos x="T4" y="T5"/>
                </a:cxn>
                <a:cxn ang="0">
                  <a:pos x="T6" y="T7"/>
                </a:cxn>
                <a:cxn ang="0">
                  <a:pos x="T8" y="T9"/>
                </a:cxn>
              </a:cxnLst>
              <a:rect l="0" t="0" r="r" b="b"/>
              <a:pathLst>
                <a:path w="6" h="1">
                  <a:moveTo>
                    <a:pt x="0" y="1"/>
                  </a:moveTo>
                  <a:lnTo>
                    <a:pt x="0" y="1"/>
                  </a:lnTo>
                  <a:cubicBezTo>
                    <a:pt x="1" y="1"/>
                    <a:pt x="1" y="1"/>
                    <a:pt x="1" y="0"/>
                  </a:cubicBezTo>
                  <a:cubicBezTo>
                    <a:pt x="3" y="0"/>
                    <a:pt x="4" y="1"/>
                    <a:pt x="6" y="1"/>
                  </a:cubicBezTo>
                  <a:cubicBezTo>
                    <a:pt x="4" y="1"/>
                    <a:pt x="2" y="1"/>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71" name="Freeform 1398"/>
            <p:cNvSpPr>
              <a:spLocks/>
            </p:cNvSpPr>
            <p:nvPr userDrawn="1"/>
          </p:nvSpPr>
          <p:spPr bwMode="auto">
            <a:xfrm>
              <a:off x="293" y="209"/>
              <a:ext cx="3" cy="2"/>
            </a:xfrm>
            <a:custGeom>
              <a:avLst/>
              <a:gdLst>
                <a:gd name="T0" fmla="*/ 0 w 8"/>
                <a:gd name="T1" fmla="*/ 4 h 5"/>
                <a:gd name="T2" fmla="*/ 0 w 8"/>
                <a:gd name="T3" fmla="*/ 4 h 5"/>
                <a:gd name="T4" fmla="*/ 8 w 8"/>
                <a:gd name="T5" fmla="*/ 0 h 5"/>
                <a:gd name="T6" fmla="*/ 4 w 8"/>
                <a:gd name="T7" fmla="*/ 5 h 5"/>
                <a:gd name="T8" fmla="*/ 2 w 8"/>
                <a:gd name="T9" fmla="*/ 5 h 5"/>
                <a:gd name="T10" fmla="*/ 3 w 8"/>
                <a:gd name="T11" fmla="*/ 4 h 5"/>
                <a:gd name="T12" fmla="*/ 2 w 8"/>
                <a:gd name="T13" fmla="*/ 4 h 5"/>
                <a:gd name="T14" fmla="*/ 0 w 8"/>
                <a:gd name="T15" fmla="*/ 4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5">
                  <a:moveTo>
                    <a:pt x="0" y="4"/>
                  </a:moveTo>
                  <a:lnTo>
                    <a:pt x="0" y="4"/>
                  </a:lnTo>
                  <a:cubicBezTo>
                    <a:pt x="2" y="2"/>
                    <a:pt x="5" y="1"/>
                    <a:pt x="8" y="0"/>
                  </a:cubicBezTo>
                  <a:cubicBezTo>
                    <a:pt x="7" y="2"/>
                    <a:pt x="6" y="4"/>
                    <a:pt x="4" y="5"/>
                  </a:cubicBezTo>
                  <a:cubicBezTo>
                    <a:pt x="4" y="5"/>
                    <a:pt x="3" y="5"/>
                    <a:pt x="2" y="5"/>
                  </a:cubicBezTo>
                  <a:cubicBezTo>
                    <a:pt x="2" y="5"/>
                    <a:pt x="2" y="4"/>
                    <a:pt x="3" y="4"/>
                  </a:cubicBezTo>
                  <a:lnTo>
                    <a:pt x="2" y="4"/>
                  </a:lnTo>
                  <a:cubicBezTo>
                    <a:pt x="2" y="4"/>
                    <a:pt x="1" y="4"/>
                    <a:pt x="0" y="4"/>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72" name="Freeform 1399"/>
            <p:cNvSpPr>
              <a:spLocks/>
            </p:cNvSpPr>
            <p:nvPr userDrawn="1"/>
          </p:nvSpPr>
          <p:spPr bwMode="auto">
            <a:xfrm>
              <a:off x="289" y="208"/>
              <a:ext cx="1" cy="2"/>
            </a:xfrm>
            <a:custGeom>
              <a:avLst/>
              <a:gdLst>
                <a:gd name="T0" fmla="*/ 2 w 2"/>
                <a:gd name="T1" fmla="*/ 0 h 3"/>
                <a:gd name="T2" fmla="*/ 2 w 2"/>
                <a:gd name="T3" fmla="*/ 0 h 3"/>
                <a:gd name="T4" fmla="*/ 2 w 2"/>
                <a:gd name="T5" fmla="*/ 2 h 3"/>
                <a:gd name="T6" fmla="*/ 1 w 2"/>
                <a:gd name="T7" fmla="*/ 3 h 3"/>
                <a:gd name="T8" fmla="*/ 0 w 2"/>
                <a:gd name="T9" fmla="*/ 2 h 3"/>
                <a:gd name="T10" fmla="*/ 2 w 2"/>
                <a:gd name="T11" fmla="*/ 0 h 3"/>
              </a:gdLst>
              <a:ahLst/>
              <a:cxnLst>
                <a:cxn ang="0">
                  <a:pos x="T0" y="T1"/>
                </a:cxn>
                <a:cxn ang="0">
                  <a:pos x="T2" y="T3"/>
                </a:cxn>
                <a:cxn ang="0">
                  <a:pos x="T4" y="T5"/>
                </a:cxn>
                <a:cxn ang="0">
                  <a:pos x="T6" y="T7"/>
                </a:cxn>
                <a:cxn ang="0">
                  <a:pos x="T8" y="T9"/>
                </a:cxn>
                <a:cxn ang="0">
                  <a:pos x="T10" y="T11"/>
                </a:cxn>
              </a:cxnLst>
              <a:rect l="0" t="0" r="r" b="b"/>
              <a:pathLst>
                <a:path w="2" h="3">
                  <a:moveTo>
                    <a:pt x="2" y="0"/>
                  </a:moveTo>
                  <a:lnTo>
                    <a:pt x="2" y="0"/>
                  </a:lnTo>
                  <a:cubicBezTo>
                    <a:pt x="2" y="1"/>
                    <a:pt x="2" y="1"/>
                    <a:pt x="2" y="2"/>
                  </a:cubicBezTo>
                  <a:cubicBezTo>
                    <a:pt x="1" y="2"/>
                    <a:pt x="1" y="3"/>
                    <a:pt x="1" y="3"/>
                  </a:cubicBezTo>
                  <a:cubicBezTo>
                    <a:pt x="1" y="3"/>
                    <a:pt x="1" y="2"/>
                    <a:pt x="0" y="2"/>
                  </a:cubicBezTo>
                  <a:cubicBezTo>
                    <a:pt x="1" y="1"/>
                    <a:pt x="1" y="1"/>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73" name="Freeform 1400"/>
            <p:cNvSpPr>
              <a:spLocks/>
            </p:cNvSpPr>
            <p:nvPr userDrawn="1"/>
          </p:nvSpPr>
          <p:spPr bwMode="auto">
            <a:xfrm>
              <a:off x="291" y="210"/>
              <a:ext cx="1" cy="1"/>
            </a:xfrm>
            <a:custGeom>
              <a:avLst/>
              <a:gdLst>
                <a:gd name="T0" fmla="*/ 3 w 3"/>
                <a:gd name="T1" fmla="*/ 0 h 4"/>
                <a:gd name="T2" fmla="*/ 3 w 3"/>
                <a:gd name="T3" fmla="*/ 0 h 4"/>
                <a:gd name="T4" fmla="*/ 2 w 3"/>
                <a:gd name="T5" fmla="*/ 3 h 4"/>
                <a:gd name="T6" fmla="*/ 0 w 3"/>
                <a:gd name="T7" fmla="*/ 4 h 4"/>
                <a:gd name="T8" fmla="*/ 1 w 3"/>
                <a:gd name="T9" fmla="*/ 1 h 4"/>
                <a:gd name="T10" fmla="*/ 3 w 3"/>
                <a:gd name="T11" fmla="*/ 0 h 4"/>
              </a:gdLst>
              <a:ahLst/>
              <a:cxnLst>
                <a:cxn ang="0">
                  <a:pos x="T0" y="T1"/>
                </a:cxn>
                <a:cxn ang="0">
                  <a:pos x="T2" y="T3"/>
                </a:cxn>
                <a:cxn ang="0">
                  <a:pos x="T4" y="T5"/>
                </a:cxn>
                <a:cxn ang="0">
                  <a:pos x="T6" y="T7"/>
                </a:cxn>
                <a:cxn ang="0">
                  <a:pos x="T8" y="T9"/>
                </a:cxn>
                <a:cxn ang="0">
                  <a:pos x="T10" y="T11"/>
                </a:cxn>
              </a:cxnLst>
              <a:rect l="0" t="0" r="r" b="b"/>
              <a:pathLst>
                <a:path w="3" h="4">
                  <a:moveTo>
                    <a:pt x="3" y="0"/>
                  </a:moveTo>
                  <a:lnTo>
                    <a:pt x="3" y="0"/>
                  </a:lnTo>
                  <a:cubicBezTo>
                    <a:pt x="2" y="1"/>
                    <a:pt x="2" y="2"/>
                    <a:pt x="2" y="3"/>
                  </a:cubicBezTo>
                  <a:cubicBezTo>
                    <a:pt x="1" y="3"/>
                    <a:pt x="1" y="4"/>
                    <a:pt x="0" y="4"/>
                  </a:cubicBezTo>
                  <a:cubicBezTo>
                    <a:pt x="1" y="3"/>
                    <a:pt x="1" y="2"/>
                    <a:pt x="1" y="1"/>
                  </a:cubicBezTo>
                  <a:cubicBezTo>
                    <a:pt x="2" y="1"/>
                    <a:pt x="2" y="0"/>
                    <a:pt x="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74" name="Freeform 1401"/>
            <p:cNvSpPr>
              <a:spLocks/>
            </p:cNvSpPr>
            <p:nvPr userDrawn="1"/>
          </p:nvSpPr>
          <p:spPr bwMode="auto">
            <a:xfrm>
              <a:off x="292" y="211"/>
              <a:ext cx="4" cy="2"/>
            </a:xfrm>
            <a:custGeom>
              <a:avLst/>
              <a:gdLst>
                <a:gd name="T0" fmla="*/ 2 w 8"/>
                <a:gd name="T1" fmla="*/ 1 h 4"/>
                <a:gd name="T2" fmla="*/ 2 w 8"/>
                <a:gd name="T3" fmla="*/ 1 h 4"/>
                <a:gd name="T4" fmla="*/ 8 w 8"/>
                <a:gd name="T5" fmla="*/ 1 h 4"/>
                <a:gd name="T6" fmla="*/ 4 w 8"/>
                <a:gd name="T7" fmla="*/ 4 h 4"/>
                <a:gd name="T8" fmla="*/ 0 w 8"/>
                <a:gd name="T9" fmla="*/ 4 h 4"/>
                <a:gd name="T10" fmla="*/ 2 w 8"/>
                <a:gd name="T11" fmla="*/ 1 h 4"/>
              </a:gdLst>
              <a:ahLst/>
              <a:cxnLst>
                <a:cxn ang="0">
                  <a:pos x="T0" y="T1"/>
                </a:cxn>
                <a:cxn ang="0">
                  <a:pos x="T2" y="T3"/>
                </a:cxn>
                <a:cxn ang="0">
                  <a:pos x="T4" y="T5"/>
                </a:cxn>
                <a:cxn ang="0">
                  <a:pos x="T6" y="T7"/>
                </a:cxn>
                <a:cxn ang="0">
                  <a:pos x="T8" y="T9"/>
                </a:cxn>
                <a:cxn ang="0">
                  <a:pos x="T10" y="T11"/>
                </a:cxn>
              </a:cxnLst>
              <a:rect l="0" t="0" r="r" b="b"/>
              <a:pathLst>
                <a:path w="8" h="4">
                  <a:moveTo>
                    <a:pt x="2" y="1"/>
                  </a:moveTo>
                  <a:lnTo>
                    <a:pt x="2" y="1"/>
                  </a:lnTo>
                  <a:cubicBezTo>
                    <a:pt x="4" y="1"/>
                    <a:pt x="7" y="0"/>
                    <a:pt x="8" y="1"/>
                  </a:cubicBezTo>
                  <a:cubicBezTo>
                    <a:pt x="7" y="2"/>
                    <a:pt x="6" y="3"/>
                    <a:pt x="4" y="4"/>
                  </a:cubicBezTo>
                  <a:cubicBezTo>
                    <a:pt x="3" y="4"/>
                    <a:pt x="1" y="4"/>
                    <a:pt x="0" y="4"/>
                  </a:cubicBezTo>
                  <a:cubicBezTo>
                    <a:pt x="1" y="3"/>
                    <a:pt x="2" y="2"/>
                    <a:pt x="2"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75" name="Freeform 1402"/>
            <p:cNvSpPr>
              <a:spLocks/>
            </p:cNvSpPr>
            <p:nvPr userDrawn="1"/>
          </p:nvSpPr>
          <p:spPr bwMode="auto">
            <a:xfrm>
              <a:off x="289" y="208"/>
              <a:ext cx="2" cy="5"/>
            </a:xfrm>
            <a:custGeom>
              <a:avLst/>
              <a:gdLst>
                <a:gd name="T0" fmla="*/ 1 w 5"/>
                <a:gd name="T1" fmla="*/ 5 h 11"/>
                <a:gd name="T2" fmla="*/ 1 w 5"/>
                <a:gd name="T3" fmla="*/ 5 h 11"/>
                <a:gd name="T4" fmla="*/ 5 w 5"/>
                <a:gd name="T5" fmla="*/ 0 h 11"/>
                <a:gd name="T6" fmla="*/ 3 w 5"/>
                <a:gd name="T7" fmla="*/ 8 h 11"/>
                <a:gd name="T8" fmla="*/ 0 w 5"/>
                <a:gd name="T9" fmla="*/ 11 h 11"/>
                <a:gd name="T10" fmla="*/ 1 w 5"/>
                <a:gd name="T11" fmla="*/ 6 h 11"/>
                <a:gd name="T12" fmla="*/ 1 w 5"/>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5" h="11">
                  <a:moveTo>
                    <a:pt x="1" y="5"/>
                  </a:moveTo>
                  <a:lnTo>
                    <a:pt x="1" y="5"/>
                  </a:lnTo>
                  <a:cubicBezTo>
                    <a:pt x="2" y="3"/>
                    <a:pt x="3" y="1"/>
                    <a:pt x="5" y="0"/>
                  </a:cubicBezTo>
                  <a:cubicBezTo>
                    <a:pt x="5" y="3"/>
                    <a:pt x="4" y="5"/>
                    <a:pt x="3" y="8"/>
                  </a:cubicBezTo>
                  <a:cubicBezTo>
                    <a:pt x="2" y="9"/>
                    <a:pt x="1" y="10"/>
                    <a:pt x="0" y="11"/>
                  </a:cubicBezTo>
                  <a:cubicBezTo>
                    <a:pt x="1" y="9"/>
                    <a:pt x="1" y="7"/>
                    <a:pt x="1" y="6"/>
                  </a:cubicBezTo>
                  <a:lnTo>
                    <a:pt x="1" y="5"/>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76" name="Freeform 1403"/>
            <p:cNvSpPr>
              <a:spLocks/>
            </p:cNvSpPr>
            <p:nvPr userDrawn="1"/>
          </p:nvSpPr>
          <p:spPr bwMode="auto">
            <a:xfrm>
              <a:off x="290" y="213"/>
              <a:ext cx="5" cy="1"/>
            </a:xfrm>
            <a:custGeom>
              <a:avLst/>
              <a:gdLst>
                <a:gd name="T0" fmla="*/ 11 w 11"/>
                <a:gd name="T1" fmla="*/ 1 h 3"/>
                <a:gd name="T2" fmla="*/ 11 w 11"/>
                <a:gd name="T3" fmla="*/ 1 h 3"/>
                <a:gd name="T4" fmla="*/ 7 w 11"/>
                <a:gd name="T5" fmla="*/ 3 h 3"/>
                <a:gd name="T6" fmla="*/ 1 w 11"/>
                <a:gd name="T7" fmla="*/ 3 h 3"/>
                <a:gd name="T8" fmla="*/ 0 w 11"/>
                <a:gd name="T9" fmla="*/ 3 h 3"/>
                <a:gd name="T10" fmla="*/ 11 w 11"/>
                <a:gd name="T11" fmla="*/ 1 h 3"/>
              </a:gdLst>
              <a:ahLst/>
              <a:cxnLst>
                <a:cxn ang="0">
                  <a:pos x="T0" y="T1"/>
                </a:cxn>
                <a:cxn ang="0">
                  <a:pos x="T2" y="T3"/>
                </a:cxn>
                <a:cxn ang="0">
                  <a:pos x="T4" y="T5"/>
                </a:cxn>
                <a:cxn ang="0">
                  <a:pos x="T6" y="T7"/>
                </a:cxn>
                <a:cxn ang="0">
                  <a:pos x="T8" y="T9"/>
                </a:cxn>
                <a:cxn ang="0">
                  <a:pos x="T10" y="T11"/>
                </a:cxn>
              </a:cxnLst>
              <a:rect l="0" t="0" r="r" b="b"/>
              <a:pathLst>
                <a:path w="11" h="3">
                  <a:moveTo>
                    <a:pt x="11" y="1"/>
                  </a:moveTo>
                  <a:lnTo>
                    <a:pt x="11" y="1"/>
                  </a:lnTo>
                  <a:cubicBezTo>
                    <a:pt x="10" y="2"/>
                    <a:pt x="9" y="3"/>
                    <a:pt x="7" y="3"/>
                  </a:cubicBezTo>
                  <a:cubicBezTo>
                    <a:pt x="5" y="3"/>
                    <a:pt x="3" y="3"/>
                    <a:pt x="1" y="3"/>
                  </a:cubicBezTo>
                  <a:lnTo>
                    <a:pt x="0" y="3"/>
                  </a:lnTo>
                  <a:cubicBezTo>
                    <a:pt x="3" y="1"/>
                    <a:pt x="7" y="0"/>
                    <a:pt x="1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77" name="Freeform 1404"/>
            <p:cNvSpPr>
              <a:spLocks/>
            </p:cNvSpPr>
            <p:nvPr userDrawn="1"/>
          </p:nvSpPr>
          <p:spPr bwMode="auto">
            <a:xfrm>
              <a:off x="289" y="211"/>
              <a:ext cx="4" cy="3"/>
            </a:xfrm>
            <a:custGeom>
              <a:avLst/>
              <a:gdLst>
                <a:gd name="T0" fmla="*/ 9 w 9"/>
                <a:gd name="T1" fmla="*/ 0 h 7"/>
                <a:gd name="T2" fmla="*/ 9 w 9"/>
                <a:gd name="T3" fmla="*/ 0 h 7"/>
                <a:gd name="T4" fmla="*/ 0 w 9"/>
                <a:gd name="T5" fmla="*/ 7 h 7"/>
                <a:gd name="T6" fmla="*/ 9 w 9"/>
                <a:gd name="T7" fmla="*/ 0 h 7"/>
              </a:gdLst>
              <a:ahLst/>
              <a:cxnLst>
                <a:cxn ang="0">
                  <a:pos x="T0" y="T1"/>
                </a:cxn>
                <a:cxn ang="0">
                  <a:pos x="T2" y="T3"/>
                </a:cxn>
                <a:cxn ang="0">
                  <a:pos x="T4" y="T5"/>
                </a:cxn>
                <a:cxn ang="0">
                  <a:pos x="T6" y="T7"/>
                </a:cxn>
              </a:cxnLst>
              <a:rect l="0" t="0" r="r" b="b"/>
              <a:pathLst>
                <a:path w="9" h="7">
                  <a:moveTo>
                    <a:pt x="9" y="0"/>
                  </a:moveTo>
                  <a:lnTo>
                    <a:pt x="9" y="0"/>
                  </a:lnTo>
                  <a:cubicBezTo>
                    <a:pt x="8" y="3"/>
                    <a:pt x="4" y="6"/>
                    <a:pt x="0" y="7"/>
                  </a:cubicBezTo>
                  <a:cubicBezTo>
                    <a:pt x="1" y="3"/>
                    <a:pt x="5" y="0"/>
                    <a:pt x="9"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78" name="Freeform 1405"/>
            <p:cNvSpPr>
              <a:spLocks/>
            </p:cNvSpPr>
            <p:nvPr userDrawn="1"/>
          </p:nvSpPr>
          <p:spPr bwMode="auto">
            <a:xfrm>
              <a:off x="286" y="208"/>
              <a:ext cx="1" cy="1"/>
            </a:xfrm>
            <a:custGeom>
              <a:avLst/>
              <a:gdLst>
                <a:gd name="T0" fmla="*/ 0 w 1"/>
                <a:gd name="T1" fmla="*/ 2 h 2"/>
                <a:gd name="T2" fmla="*/ 0 w 1"/>
                <a:gd name="T3" fmla="*/ 2 h 2"/>
                <a:gd name="T4" fmla="*/ 0 w 1"/>
                <a:gd name="T5" fmla="*/ 0 h 2"/>
                <a:gd name="T6" fmla="*/ 1 w 1"/>
                <a:gd name="T7" fmla="*/ 0 h 2"/>
                <a:gd name="T8" fmla="*/ 0 w 1"/>
                <a:gd name="T9" fmla="*/ 2 h 2"/>
              </a:gdLst>
              <a:ahLst/>
              <a:cxnLst>
                <a:cxn ang="0">
                  <a:pos x="T0" y="T1"/>
                </a:cxn>
                <a:cxn ang="0">
                  <a:pos x="T2" y="T3"/>
                </a:cxn>
                <a:cxn ang="0">
                  <a:pos x="T4" y="T5"/>
                </a:cxn>
                <a:cxn ang="0">
                  <a:pos x="T6" y="T7"/>
                </a:cxn>
                <a:cxn ang="0">
                  <a:pos x="T8" y="T9"/>
                </a:cxn>
              </a:cxnLst>
              <a:rect l="0" t="0" r="r" b="b"/>
              <a:pathLst>
                <a:path w="1" h="2">
                  <a:moveTo>
                    <a:pt x="0" y="2"/>
                  </a:moveTo>
                  <a:lnTo>
                    <a:pt x="0" y="2"/>
                  </a:lnTo>
                  <a:lnTo>
                    <a:pt x="0" y="0"/>
                  </a:lnTo>
                  <a:lnTo>
                    <a:pt x="1" y="0"/>
                  </a:lnTo>
                  <a:cubicBezTo>
                    <a:pt x="1" y="1"/>
                    <a:pt x="0" y="1"/>
                    <a:pt x="0"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79" name="Freeform 1406"/>
            <p:cNvSpPr>
              <a:spLocks/>
            </p:cNvSpPr>
            <p:nvPr userDrawn="1"/>
          </p:nvSpPr>
          <p:spPr bwMode="auto">
            <a:xfrm>
              <a:off x="277" y="208"/>
              <a:ext cx="0" cy="2"/>
            </a:xfrm>
            <a:custGeom>
              <a:avLst/>
              <a:gdLst>
                <a:gd name="T0" fmla="*/ 0 w 2"/>
                <a:gd name="T1" fmla="*/ 2 h 5"/>
                <a:gd name="T2" fmla="*/ 0 w 2"/>
                <a:gd name="T3" fmla="*/ 2 h 5"/>
                <a:gd name="T4" fmla="*/ 0 w 2"/>
                <a:gd name="T5" fmla="*/ 1 h 5"/>
                <a:gd name="T6" fmla="*/ 0 w 2"/>
                <a:gd name="T7" fmla="*/ 0 h 5"/>
                <a:gd name="T8" fmla="*/ 2 w 2"/>
                <a:gd name="T9" fmla="*/ 3 h 5"/>
                <a:gd name="T10" fmla="*/ 1 w 2"/>
                <a:gd name="T11" fmla="*/ 5 h 5"/>
                <a:gd name="T12" fmla="*/ 0 w 2"/>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2" h="5">
                  <a:moveTo>
                    <a:pt x="0" y="2"/>
                  </a:moveTo>
                  <a:lnTo>
                    <a:pt x="0" y="2"/>
                  </a:lnTo>
                  <a:cubicBezTo>
                    <a:pt x="0" y="1"/>
                    <a:pt x="0" y="1"/>
                    <a:pt x="0" y="1"/>
                  </a:cubicBezTo>
                  <a:lnTo>
                    <a:pt x="0" y="0"/>
                  </a:lnTo>
                  <a:cubicBezTo>
                    <a:pt x="1" y="1"/>
                    <a:pt x="1" y="2"/>
                    <a:pt x="2" y="3"/>
                  </a:cubicBezTo>
                  <a:cubicBezTo>
                    <a:pt x="2" y="4"/>
                    <a:pt x="2" y="4"/>
                    <a:pt x="1" y="5"/>
                  </a:cubicBezTo>
                  <a:cubicBezTo>
                    <a:pt x="1" y="4"/>
                    <a:pt x="0" y="3"/>
                    <a:pt x="0"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80" name="Freeform 1407"/>
            <p:cNvSpPr>
              <a:spLocks/>
            </p:cNvSpPr>
            <p:nvPr userDrawn="1"/>
          </p:nvSpPr>
          <p:spPr bwMode="auto">
            <a:xfrm>
              <a:off x="276" y="205"/>
              <a:ext cx="1" cy="2"/>
            </a:xfrm>
            <a:custGeom>
              <a:avLst/>
              <a:gdLst>
                <a:gd name="T0" fmla="*/ 1 w 4"/>
                <a:gd name="T1" fmla="*/ 6 h 6"/>
                <a:gd name="T2" fmla="*/ 1 w 4"/>
                <a:gd name="T3" fmla="*/ 6 h 6"/>
                <a:gd name="T4" fmla="*/ 0 w 4"/>
                <a:gd name="T5" fmla="*/ 2 h 6"/>
                <a:gd name="T6" fmla="*/ 1 w 4"/>
                <a:gd name="T7" fmla="*/ 0 h 6"/>
                <a:gd name="T8" fmla="*/ 4 w 4"/>
                <a:gd name="T9" fmla="*/ 3 h 6"/>
                <a:gd name="T10" fmla="*/ 2 w 4"/>
                <a:gd name="T11" fmla="*/ 6 h 6"/>
                <a:gd name="T12" fmla="*/ 1 w 4"/>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 h="6">
                  <a:moveTo>
                    <a:pt x="1" y="6"/>
                  </a:moveTo>
                  <a:lnTo>
                    <a:pt x="1" y="6"/>
                  </a:lnTo>
                  <a:cubicBezTo>
                    <a:pt x="1" y="5"/>
                    <a:pt x="0" y="3"/>
                    <a:pt x="0" y="2"/>
                  </a:cubicBezTo>
                  <a:lnTo>
                    <a:pt x="1" y="0"/>
                  </a:lnTo>
                  <a:cubicBezTo>
                    <a:pt x="2" y="1"/>
                    <a:pt x="3" y="2"/>
                    <a:pt x="4" y="3"/>
                  </a:cubicBezTo>
                  <a:cubicBezTo>
                    <a:pt x="3" y="4"/>
                    <a:pt x="2" y="5"/>
                    <a:pt x="2" y="6"/>
                  </a:cubicBezTo>
                  <a:lnTo>
                    <a:pt x="1" y="6"/>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81" name="Freeform 1408"/>
            <p:cNvSpPr>
              <a:spLocks/>
            </p:cNvSpPr>
            <p:nvPr userDrawn="1"/>
          </p:nvSpPr>
          <p:spPr bwMode="auto">
            <a:xfrm>
              <a:off x="276" y="204"/>
              <a:ext cx="0" cy="1"/>
            </a:xfrm>
            <a:custGeom>
              <a:avLst/>
              <a:gdLst>
                <a:gd name="T0" fmla="*/ 0 w 1"/>
                <a:gd name="T1" fmla="*/ 2 h 2"/>
                <a:gd name="T2" fmla="*/ 0 w 1"/>
                <a:gd name="T3" fmla="*/ 2 h 2"/>
                <a:gd name="T4" fmla="*/ 0 w 1"/>
                <a:gd name="T5" fmla="*/ 0 h 2"/>
                <a:gd name="T6" fmla="*/ 1 w 1"/>
                <a:gd name="T7" fmla="*/ 1 h 2"/>
                <a:gd name="T8" fmla="*/ 0 w 1"/>
                <a:gd name="T9" fmla="*/ 2 h 2"/>
              </a:gdLst>
              <a:ahLst/>
              <a:cxnLst>
                <a:cxn ang="0">
                  <a:pos x="T0" y="T1"/>
                </a:cxn>
                <a:cxn ang="0">
                  <a:pos x="T2" y="T3"/>
                </a:cxn>
                <a:cxn ang="0">
                  <a:pos x="T4" y="T5"/>
                </a:cxn>
                <a:cxn ang="0">
                  <a:pos x="T6" y="T7"/>
                </a:cxn>
                <a:cxn ang="0">
                  <a:pos x="T8" y="T9"/>
                </a:cxn>
              </a:cxnLst>
              <a:rect l="0" t="0" r="r" b="b"/>
              <a:pathLst>
                <a:path w="1" h="2">
                  <a:moveTo>
                    <a:pt x="0" y="2"/>
                  </a:moveTo>
                  <a:lnTo>
                    <a:pt x="0" y="2"/>
                  </a:lnTo>
                  <a:cubicBezTo>
                    <a:pt x="0" y="1"/>
                    <a:pt x="0" y="0"/>
                    <a:pt x="0" y="0"/>
                  </a:cubicBezTo>
                  <a:lnTo>
                    <a:pt x="1" y="1"/>
                  </a:lnTo>
                  <a:lnTo>
                    <a:pt x="0" y="2"/>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82" name="Freeform 1409"/>
            <p:cNvSpPr>
              <a:spLocks/>
            </p:cNvSpPr>
            <p:nvPr userDrawn="1"/>
          </p:nvSpPr>
          <p:spPr bwMode="auto">
            <a:xfrm>
              <a:off x="276" y="201"/>
              <a:ext cx="1" cy="3"/>
            </a:xfrm>
            <a:custGeom>
              <a:avLst/>
              <a:gdLst>
                <a:gd name="T0" fmla="*/ 0 w 3"/>
                <a:gd name="T1" fmla="*/ 5 h 6"/>
                <a:gd name="T2" fmla="*/ 0 w 3"/>
                <a:gd name="T3" fmla="*/ 5 h 6"/>
                <a:gd name="T4" fmla="*/ 2 w 3"/>
                <a:gd name="T5" fmla="*/ 0 h 6"/>
                <a:gd name="T6" fmla="*/ 3 w 3"/>
                <a:gd name="T7" fmla="*/ 2 h 6"/>
                <a:gd name="T8" fmla="*/ 0 w 3"/>
                <a:gd name="T9" fmla="*/ 6 h 6"/>
                <a:gd name="T10" fmla="*/ 0 w 3"/>
                <a:gd name="T11" fmla="*/ 5 h 6"/>
              </a:gdLst>
              <a:ahLst/>
              <a:cxnLst>
                <a:cxn ang="0">
                  <a:pos x="T0" y="T1"/>
                </a:cxn>
                <a:cxn ang="0">
                  <a:pos x="T2" y="T3"/>
                </a:cxn>
                <a:cxn ang="0">
                  <a:pos x="T4" y="T5"/>
                </a:cxn>
                <a:cxn ang="0">
                  <a:pos x="T6" y="T7"/>
                </a:cxn>
                <a:cxn ang="0">
                  <a:pos x="T8" y="T9"/>
                </a:cxn>
                <a:cxn ang="0">
                  <a:pos x="T10" y="T11"/>
                </a:cxn>
              </a:cxnLst>
              <a:rect l="0" t="0" r="r" b="b"/>
              <a:pathLst>
                <a:path w="3" h="6">
                  <a:moveTo>
                    <a:pt x="0" y="5"/>
                  </a:moveTo>
                  <a:lnTo>
                    <a:pt x="0" y="5"/>
                  </a:lnTo>
                  <a:cubicBezTo>
                    <a:pt x="0" y="3"/>
                    <a:pt x="1" y="2"/>
                    <a:pt x="2" y="0"/>
                  </a:cubicBezTo>
                  <a:cubicBezTo>
                    <a:pt x="2" y="1"/>
                    <a:pt x="2" y="1"/>
                    <a:pt x="3" y="2"/>
                  </a:cubicBezTo>
                  <a:cubicBezTo>
                    <a:pt x="2" y="3"/>
                    <a:pt x="1" y="4"/>
                    <a:pt x="0" y="6"/>
                  </a:cubicBezTo>
                  <a:lnTo>
                    <a:pt x="0" y="5"/>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83" name="Freeform 1410"/>
            <p:cNvSpPr>
              <a:spLocks/>
            </p:cNvSpPr>
            <p:nvPr userDrawn="1"/>
          </p:nvSpPr>
          <p:spPr bwMode="auto">
            <a:xfrm>
              <a:off x="277" y="200"/>
              <a:ext cx="2" cy="2"/>
            </a:xfrm>
            <a:custGeom>
              <a:avLst/>
              <a:gdLst>
                <a:gd name="T0" fmla="*/ 0 w 4"/>
                <a:gd name="T1" fmla="*/ 3 h 4"/>
                <a:gd name="T2" fmla="*/ 0 w 4"/>
                <a:gd name="T3" fmla="*/ 3 h 4"/>
                <a:gd name="T4" fmla="*/ 1 w 4"/>
                <a:gd name="T5" fmla="*/ 3 h 4"/>
                <a:gd name="T6" fmla="*/ 4 w 4"/>
                <a:gd name="T7" fmla="*/ 0 h 4"/>
                <a:gd name="T8" fmla="*/ 4 w 4"/>
                <a:gd name="T9" fmla="*/ 1 h 4"/>
                <a:gd name="T10" fmla="*/ 1 w 4"/>
                <a:gd name="T11" fmla="*/ 4 h 4"/>
                <a:gd name="T12" fmla="*/ 0 w 4"/>
                <a:gd name="T13" fmla="*/ 3 h 4"/>
              </a:gdLst>
              <a:ahLst/>
              <a:cxnLst>
                <a:cxn ang="0">
                  <a:pos x="T0" y="T1"/>
                </a:cxn>
                <a:cxn ang="0">
                  <a:pos x="T2" y="T3"/>
                </a:cxn>
                <a:cxn ang="0">
                  <a:pos x="T4" y="T5"/>
                </a:cxn>
                <a:cxn ang="0">
                  <a:pos x="T6" y="T7"/>
                </a:cxn>
                <a:cxn ang="0">
                  <a:pos x="T8" y="T9"/>
                </a:cxn>
                <a:cxn ang="0">
                  <a:pos x="T10" y="T11"/>
                </a:cxn>
                <a:cxn ang="0">
                  <a:pos x="T12" y="T13"/>
                </a:cxn>
              </a:cxnLst>
              <a:rect l="0" t="0" r="r" b="b"/>
              <a:pathLst>
                <a:path w="4" h="4">
                  <a:moveTo>
                    <a:pt x="0" y="3"/>
                  </a:moveTo>
                  <a:lnTo>
                    <a:pt x="0" y="3"/>
                  </a:lnTo>
                  <a:lnTo>
                    <a:pt x="1" y="3"/>
                  </a:lnTo>
                  <a:cubicBezTo>
                    <a:pt x="2" y="2"/>
                    <a:pt x="3" y="1"/>
                    <a:pt x="4" y="0"/>
                  </a:cubicBezTo>
                  <a:lnTo>
                    <a:pt x="4" y="1"/>
                  </a:lnTo>
                  <a:cubicBezTo>
                    <a:pt x="3" y="2"/>
                    <a:pt x="2" y="3"/>
                    <a:pt x="1" y="4"/>
                  </a:cubicBezTo>
                  <a:lnTo>
                    <a:pt x="0" y="3"/>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84" name="Freeform 1411"/>
            <p:cNvSpPr>
              <a:spLocks/>
            </p:cNvSpPr>
            <p:nvPr userDrawn="1"/>
          </p:nvSpPr>
          <p:spPr bwMode="auto">
            <a:xfrm>
              <a:off x="279" y="200"/>
              <a:ext cx="0" cy="0"/>
            </a:xfrm>
            <a:custGeom>
              <a:avLst/>
              <a:gdLst>
                <a:gd name="T0" fmla="*/ 0 w 1"/>
                <a:gd name="T1" fmla="*/ 0 w 1"/>
                <a:gd name="T2" fmla="*/ 1 w 1"/>
                <a:gd name="T3" fmla="*/ 0 w 1"/>
                <a:gd name="T4" fmla="*/ 0 w 1"/>
              </a:gdLst>
              <a:ahLst/>
              <a:cxnLst>
                <a:cxn ang="0">
                  <a:pos x="T0" y="0"/>
                </a:cxn>
                <a:cxn ang="0">
                  <a:pos x="T1" y="0"/>
                </a:cxn>
                <a:cxn ang="0">
                  <a:pos x="T2" y="0"/>
                </a:cxn>
                <a:cxn ang="0">
                  <a:pos x="T3" y="0"/>
                </a:cxn>
                <a:cxn ang="0">
                  <a:pos x="T4" y="0"/>
                </a:cxn>
              </a:cxnLst>
              <a:rect l="0" t="0" r="r" b="b"/>
              <a:pathLst>
                <a:path w="1">
                  <a:moveTo>
                    <a:pt x="0" y="0"/>
                  </a:moveTo>
                  <a:lnTo>
                    <a:pt x="0" y="0"/>
                  </a:lnTo>
                  <a:lnTo>
                    <a:pt x="1" y="0"/>
                  </a:lnTo>
                  <a:lnTo>
                    <a:pt x="0" y="0"/>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85" name="Freeform 1412"/>
            <p:cNvSpPr>
              <a:spLocks/>
            </p:cNvSpPr>
            <p:nvPr userDrawn="1"/>
          </p:nvSpPr>
          <p:spPr bwMode="auto">
            <a:xfrm>
              <a:off x="279" y="199"/>
              <a:ext cx="2" cy="3"/>
            </a:xfrm>
            <a:custGeom>
              <a:avLst/>
              <a:gdLst>
                <a:gd name="T0" fmla="*/ 1 w 5"/>
                <a:gd name="T1" fmla="*/ 1 h 6"/>
                <a:gd name="T2" fmla="*/ 1 w 5"/>
                <a:gd name="T3" fmla="*/ 1 h 6"/>
                <a:gd name="T4" fmla="*/ 3 w 5"/>
                <a:gd name="T5" fmla="*/ 0 h 6"/>
                <a:gd name="T6" fmla="*/ 5 w 5"/>
                <a:gd name="T7" fmla="*/ 3 h 6"/>
                <a:gd name="T8" fmla="*/ 2 w 5"/>
                <a:gd name="T9" fmla="*/ 6 h 6"/>
                <a:gd name="T10" fmla="*/ 0 w 5"/>
                <a:gd name="T11" fmla="*/ 3 h 6"/>
                <a:gd name="T12" fmla="*/ 1 w 5"/>
                <a:gd name="T13" fmla="*/ 1 h 6"/>
              </a:gdLst>
              <a:ahLst/>
              <a:cxnLst>
                <a:cxn ang="0">
                  <a:pos x="T0" y="T1"/>
                </a:cxn>
                <a:cxn ang="0">
                  <a:pos x="T2" y="T3"/>
                </a:cxn>
                <a:cxn ang="0">
                  <a:pos x="T4" y="T5"/>
                </a:cxn>
                <a:cxn ang="0">
                  <a:pos x="T6" y="T7"/>
                </a:cxn>
                <a:cxn ang="0">
                  <a:pos x="T8" y="T9"/>
                </a:cxn>
                <a:cxn ang="0">
                  <a:pos x="T10" y="T11"/>
                </a:cxn>
                <a:cxn ang="0">
                  <a:pos x="T12" y="T13"/>
                </a:cxn>
              </a:cxnLst>
              <a:rect l="0" t="0" r="r" b="b"/>
              <a:pathLst>
                <a:path w="5" h="6">
                  <a:moveTo>
                    <a:pt x="1" y="1"/>
                  </a:moveTo>
                  <a:lnTo>
                    <a:pt x="1" y="1"/>
                  </a:lnTo>
                  <a:cubicBezTo>
                    <a:pt x="2" y="1"/>
                    <a:pt x="2" y="1"/>
                    <a:pt x="3" y="0"/>
                  </a:cubicBezTo>
                  <a:cubicBezTo>
                    <a:pt x="3" y="1"/>
                    <a:pt x="4" y="2"/>
                    <a:pt x="5" y="3"/>
                  </a:cubicBezTo>
                  <a:cubicBezTo>
                    <a:pt x="4" y="4"/>
                    <a:pt x="3" y="5"/>
                    <a:pt x="2" y="6"/>
                  </a:cubicBezTo>
                  <a:cubicBezTo>
                    <a:pt x="1" y="5"/>
                    <a:pt x="0" y="4"/>
                    <a:pt x="0" y="3"/>
                  </a:cubicBezTo>
                  <a:cubicBezTo>
                    <a:pt x="0" y="2"/>
                    <a:pt x="1" y="2"/>
                    <a:pt x="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86" name="Freeform 1413"/>
            <p:cNvSpPr>
              <a:spLocks/>
            </p:cNvSpPr>
            <p:nvPr userDrawn="1"/>
          </p:nvSpPr>
          <p:spPr bwMode="auto">
            <a:xfrm>
              <a:off x="281" y="199"/>
              <a:ext cx="2" cy="1"/>
            </a:xfrm>
            <a:custGeom>
              <a:avLst/>
              <a:gdLst>
                <a:gd name="T0" fmla="*/ 0 w 5"/>
                <a:gd name="T1" fmla="*/ 1 h 4"/>
                <a:gd name="T2" fmla="*/ 0 w 5"/>
                <a:gd name="T3" fmla="*/ 1 h 4"/>
                <a:gd name="T4" fmla="*/ 5 w 5"/>
                <a:gd name="T5" fmla="*/ 0 h 4"/>
                <a:gd name="T6" fmla="*/ 5 w 5"/>
                <a:gd name="T7" fmla="*/ 1 h 4"/>
                <a:gd name="T8" fmla="*/ 2 w 5"/>
                <a:gd name="T9" fmla="*/ 4 h 4"/>
                <a:gd name="T10" fmla="*/ 0 w 5"/>
                <a:gd name="T11" fmla="*/ 1 h 4"/>
              </a:gdLst>
              <a:ahLst/>
              <a:cxnLst>
                <a:cxn ang="0">
                  <a:pos x="T0" y="T1"/>
                </a:cxn>
                <a:cxn ang="0">
                  <a:pos x="T2" y="T3"/>
                </a:cxn>
                <a:cxn ang="0">
                  <a:pos x="T4" y="T5"/>
                </a:cxn>
                <a:cxn ang="0">
                  <a:pos x="T6" y="T7"/>
                </a:cxn>
                <a:cxn ang="0">
                  <a:pos x="T8" y="T9"/>
                </a:cxn>
                <a:cxn ang="0">
                  <a:pos x="T10" y="T11"/>
                </a:cxn>
              </a:cxnLst>
              <a:rect l="0" t="0" r="r" b="b"/>
              <a:pathLst>
                <a:path w="5" h="4">
                  <a:moveTo>
                    <a:pt x="0" y="1"/>
                  </a:moveTo>
                  <a:lnTo>
                    <a:pt x="0" y="1"/>
                  </a:lnTo>
                  <a:cubicBezTo>
                    <a:pt x="2" y="1"/>
                    <a:pt x="3" y="0"/>
                    <a:pt x="5" y="0"/>
                  </a:cubicBezTo>
                  <a:lnTo>
                    <a:pt x="5" y="1"/>
                  </a:lnTo>
                  <a:cubicBezTo>
                    <a:pt x="4" y="2"/>
                    <a:pt x="3" y="3"/>
                    <a:pt x="2" y="4"/>
                  </a:cubicBezTo>
                  <a:cubicBezTo>
                    <a:pt x="2" y="3"/>
                    <a:pt x="1" y="2"/>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87" name="Freeform 1414"/>
            <p:cNvSpPr>
              <a:spLocks/>
            </p:cNvSpPr>
            <p:nvPr userDrawn="1"/>
          </p:nvSpPr>
          <p:spPr bwMode="auto">
            <a:xfrm>
              <a:off x="282" y="200"/>
              <a:ext cx="1" cy="2"/>
            </a:xfrm>
            <a:custGeom>
              <a:avLst/>
              <a:gdLst>
                <a:gd name="T0" fmla="*/ 2 w 3"/>
                <a:gd name="T1" fmla="*/ 0 h 6"/>
                <a:gd name="T2" fmla="*/ 2 w 3"/>
                <a:gd name="T3" fmla="*/ 0 h 6"/>
                <a:gd name="T4" fmla="*/ 3 w 3"/>
                <a:gd name="T5" fmla="*/ 5 h 6"/>
                <a:gd name="T6" fmla="*/ 2 w 3"/>
                <a:gd name="T7" fmla="*/ 6 h 6"/>
                <a:gd name="T8" fmla="*/ 0 w 3"/>
                <a:gd name="T9" fmla="*/ 2 h 6"/>
                <a:gd name="T10" fmla="*/ 2 w 3"/>
                <a:gd name="T11" fmla="*/ 0 h 6"/>
              </a:gdLst>
              <a:ahLst/>
              <a:cxnLst>
                <a:cxn ang="0">
                  <a:pos x="T0" y="T1"/>
                </a:cxn>
                <a:cxn ang="0">
                  <a:pos x="T2" y="T3"/>
                </a:cxn>
                <a:cxn ang="0">
                  <a:pos x="T4" y="T5"/>
                </a:cxn>
                <a:cxn ang="0">
                  <a:pos x="T6" y="T7"/>
                </a:cxn>
                <a:cxn ang="0">
                  <a:pos x="T8" y="T9"/>
                </a:cxn>
                <a:cxn ang="0">
                  <a:pos x="T10" y="T11"/>
                </a:cxn>
              </a:cxnLst>
              <a:rect l="0" t="0" r="r" b="b"/>
              <a:pathLst>
                <a:path w="3" h="6">
                  <a:moveTo>
                    <a:pt x="2" y="0"/>
                  </a:moveTo>
                  <a:lnTo>
                    <a:pt x="2" y="0"/>
                  </a:lnTo>
                  <a:lnTo>
                    <a:pt x="3" y="5"/>
                  </a:lnTo>
                  <a:lnTo>
                    <a:pt x="2" y="6"/>
                  </a:lnTo>
                  <a:cubicBezTo>
                    <a:pt x="1" y="5"/>
                    <a:pt x="0" y="3"/>
                    <a:pt x="0" y="2"/>
                  </a:cubicBezTo>
                  <a:cubicBezTo>
                    <a:pt x="0" y="2"/>
                    <a:pt x="1" y="1"/>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88" name="Freeform 1415"/>
            <p:cNvSpPr>
              <a:spLocks/>
            </p:cNvSpPr>
            <p:nvPr userDrawn="1"/>
          </p:nvSpPr>
          <p:spPr bwMode="auto">
            <a:xfrm>
              <a:off x="283" y="202"/>
              <a:ext cx="0" cy="1"/>
            </a:xfrm>
            <a:custGeom>
              <a:avLst/>
              <a:gdLst>
                <a:gd name="T0" fmla="*/ 0 h 1"/>
                <a:gd name="T1" fmla="*/ 0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lnTo>
                    <a:pt x="0" y="0"/>
                  </a:lnTo>
                  <a:lnTo>
                    <a:pt x="0" y="1"/>
                  </a:lnTo>
                  <a:lnTo>
                    <a:pt x="0" y="0"/>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89" name="Freeform 1416"/>
            <p:cNvSpPr>
              <a:spLocks/>
            </p:cNvSpPr>
            <p:nvPr userDrawn="1"/>
          </p:nvSpPr>
          <p:spPr bwMode="auto">
            <a:xfrm>
              <a:off x="281" y="203"/>
              <a:ext cx="3" cy="2"/>
            </a:xfrm>
            <a:custGeom>
              <a:avLst/>
              <a:gdLst>
                <a:gd name="T0" fmla="*/ 5 w 5"/>
                <a:gd name="T1" fmla="*/ 1 h 6"/>
                <a:gd name="T2" fmla="*/ 5 w 5"/>
                <a:gd name="T3" fmla="*/ 1 h 6"/>
                <a:gd name="T4" fmla="*/ 5 w 5"/>
                <a:gd name="T5" fmla="*/ 3 h 6"/>
                <a:gd name="T6" fmla="*/ 3 w 5"/>
                <a:gd name="T7" fmla="*/ 6 h 6"/>
                <a:gd name="T8" fmla="*/ 0 w 5"/>
                <a:gd name="T9" fmla="*/ 3 h 6"/>
                <a:gd name="T10" fmla="*/ 3 w 5"/>
                <a:gd name="T11" fmla="*/ 0 h 6"/>
                <a:gd name="T12" fmla="*/ 5 w 5"/>
                <a:gd name="T13" fmla="*/ 1 h 6"/>
              </a:gdLst>
              <a:ahLst/>
              <a:cxnLst>
                <a:cxn ang="0">
                  <a:pos x="T0" y="T1"/>
                </a:cxn>
                <a:cxn ang="0">
                  <a:pos x="T2" y="T3"/>
                </a:cxn>
                <a:cxn ang="0">
                  <a:pos x="T4" y="T5"/>
                </a:cxn>
                <a:cxn ang="0">
                  <a:pos x="T6" y="T7"/>
                </a:cxn>
                <a:cxn ang="0">
                  <a:pos x="T8" y="T9"/>
                </a:cxn>
                <a:cxn ang="0">
                  <a:pos x="T10" y="T11"/>
                </a:cxn>
                <a:cxn ang="0">
                  <a:pos x="T12" y="T13"/>
                </a:cxn>
              </a:cxnLst>
              <a:rect l="0" t="0" r="r" b="b"/>
              <a:pathLst>
                <a:path w="5" h="6">
                  <a:moveTo>
                    <a:pt x="5" y="1"/>
                  </a:moveTo>
                  <a:lnTo>
                    <a:pt x="5" y="1"/>
                  </a:lnTo>
                  <a:lnTo>
                    <a:pt x="5" y="3"/>
                  </a:lnTo>
                  <a:cubicBezTo>
                    <a:pt x="4" y="4"/>
                    <a:pt x="4" y="5"/>
                    <a:pt x="3" y="6"/>
                  </a:cubicBezTo>
                  <a:cubicBezTo>
                    <a:pt x="2" y="5"/>
                    <a:pt x="1" y="4"/>
                    <a:pt x="0" y="3"/>
                  </a:cubicBezTo>
                  <a:cubicBezTo>
                    <a:pt x="1" y="2"/>
                    <a:pt x="2" y="1"/>
                    <a:pt x="3" y="0"/>
                  </a:cubicBezTo>
                  <a:cubicBezTo>
                    <a:pt x="4" y="0"/>
                    <a:pt x="4" y="1"/>
                    <a:pt x="5"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90" name="Freeform 1417"/>
            <p:cNvSpPr>
              <a:spLocks/>
            </p:cNvSpPr>
            <p:nvPr userDrawn="1"/>
          </p:nvSpPr>
          <p:spPr bwMode="auto">
            <a:xfrm>
              <a:off x="283" y="205"/>
              <a:ext cx="1" cy="2"/>
            </a:xfrm>
            <a:custGeom>
              <a:avLst/>
              <a:gdLst>
                <a:gd name="T0" fmla="*/ 2 w 3"/>
                <a:gd name="T1" fmla="*/ 0 h 5"/>
                <a:gd name="T2" fmla="*/ 2 w 3"/>
                <a:gd name="T3" fmla="*/ 0 h 5"/>
                <a:gd name="T4" fmla="*/ 3 w 3"/>
                <a:gd name="T5" fmla="*/ 5 h 5"/>
                <a:gd name="T6" fmla="*/ 0 w 3"/>
                <a:gd name="T7" fmla="*/ 2 h 5"/>
                <a:gd name="T8" fmla="*/ 2 w 3"/>
                <a:gd name="T9" fmla="*/ 0 h 5"/>
              </a:gdLst>
              <a:ahLst/>
              <a:cxnLst>
                <a:cxn ang="0">
                  <a:pos x="T0" y="T1"/>
                </a:cxn>
                <a:cxn ang="0">
                  <a:pos x="T2" y="T3"/>
                </a:cxn>
                <a:cxn ang="0">
                  <a:pos x="T4" y="T5"/>
                </a:cxn>
                <a:cxn ang="0">
                  <a:pos x="T6" y="T7"/>
                </a:cxn>
                <a:cxn ang="0">
                  <a:pos x="T8" y="T9"/>
                </a:cxn>
              </a:cxnLst>
              <a:rect l="0" t="0" r="r" b="b"/>
              <a:pathLst>
                <a:path w="3" h="5">
                  <a:moveTo>
                    <a:pt x="2" y="0"/>
                  </a:moveTo>
                  <a:lnTo>
                    <a:pt x="2" y="0"/>
                  </a:lnTo>
                  <a:lnTo>
                    <a:pt x="3" y="5"/>
                  </a:lnTo>
                  <a:cubicBezTo>
                    <a:pt x="2" y="4"/>
                    <a:pt x="1" y="3"/>
                    <a:pt x="0" y="2"/>
                  </a:cubicBezTo>
                  <a:cubicBezTo>
                    <a:pt x="1" y="1"/>
                    <a:pt x="2" y="1"/>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91" name="Freeform 1418"/>
            <p:cNvSpPr>
              <a:spLocks/>
            </p:cNvSpPr>
            <p:nvPr userDrawn="1"/>
          </p:nvSpPr>
          <p:spPr bwMode="auto">
            <a:xfrm>
              <a:off x="283" y="207"/>
              <a:ext cx="2" cy="3"/>
            </a:xfrm>
            <a:custGeom>
              <a:avLst/>
              <a:gdLst>
                <a:gd name="T0" fmla="*/ 2 w 3"/>
                <a:gd name="T1" fmla="*/ 0 h 5"/>
                <a:gd name="T2" fmla="*/ 2 w 3"/>
                <a:gd name="T3" fmla="*/ 0 h 5"/>
                <a:gd name="T4" fmla="*/ 3 w 3"/>
                <a:gd name="T5" fmla="*/ 4 h 5"/>
                <a:gd name="T6" fmla="*/ 3 w 3"/>
                <a:gd name="T7" fmla="*/ 4 h 5"/>
                <a:gd name="T8" fmla="*/ 2 w 3"/>
                <a:gd name="T9" fmla="*/ 4 h 5"/>
                <a:gd name="T10" fmla="*/ 2 w 3"/>
                <a:gd name="T11" fmla="*/ 5 h 5"/>
                <a:gd name="T12" fmla="*/ 0 w 3"/>
                <a:gd name="T13" fmla="*/ 2 h 5"/>
                <a:gd name="T14" fmla="*/ 2 w 3"/>
                <a:gd name="T15" fmla="*/ 0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lnTo>
                    <a:pt x="2" y="0"/>
                  </a:lnTo>
                  <a:lnTo>
                    <a:pt x="3" y="4"/>
                  </a:lnTo>
                  <a:lnTo>
                    <a:pt x="3" y="4"/>
                  </a:lnTo>
                  <a:lnTo>
                    <a:pt x="2" y="4"/>
                  </a:lnTo>
                  <a:lnTo>
                    <a:pt x="2" y="5"/>
                  </a:lnTo>
                  <a:cubicBezTo>
                    <a:pt x="1" y="4"/>
                    <a:pt x="0" y="3"/>
                    <a:pt x="0" y="2"/>
                  </a:cubicBezTo>
                  <a:cubicBezTo>
                    <a:pt x="0" y="1"/>
                    <a:pt x="1" y="0"/>
                    <a:pt x="2" y="0"/>
                  </a:cubicBezTo>
                  <a:lnTo>
                    <a:pt x="2"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92" name="Freeform 1419"/>
            <p:cNvSpPr>
              <a:spLocks/>
            </p:cNvSpPr>
            <p:nvPr userDrawn="1"/>
          </p:nvSpPr>
          <p:spPr bwMode="auto">
            <a:xfrm>
              <a:off x="284" y="210"/>
              <a:ext cx="1" cy="0"/>
            </a:xfrm>
            <a:custGeom>
              <a:avLst/>
              <a:gdLst>
                <a:gd name="T0" fmla="*/ 0 w 1"/>
                <a:gd name="T1" fmla="*/ 1 h 2"/>
                <a:gd name="T2" fmla="*/ 0 w 1"/>
                <a:gd name="T3" fmla="*/ 1 h 2"/>
                <a:gd name="T4" fmla="*/ 0 w 1"/>
                <a:gd name="T5" fmla="*/ 0 h 2"/>
                <a:gd name="T6" fmla="*/ 1 w 1"/>
                <a:gd name="T7" fmla="*/ 2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lnTo>
                    <a:pt x="0" y="1"/>
                  </a:lnTo>
                  <a:lnTo>
                    <a:pt x="0" y="0"/>
                  </a:lnTo>
                  <a:cubicBezTo>
                    <a:pt x="0" y="1"/>
                    <a:pt x="1" y="1"/>
                    <a:pt x="1" y="2"/>
                  </a:cubicBezTo>
                  <a:cubicBezTo>
                    <a:pt x="1" y="1"/>
                    <a:pt x="0" y="1"/>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93" name="Freeform 1420"/>
            <p:cNvSpPr>
              <a:spLocks/>
            </p:cNvSpPr>
            <p:nvPr userDrawn="1"/>
          </p:nvSpPr>
          <p:spPr bwMode="auto">
            <a:xfrm>
              <a:off x="280" y="214"/>
              <a:ext cx="0" cy="0"/>
            </a:xfrm>
            <a:custGeom>
              <a:avLst/>
              <a:gdLst>
                <a:gd name="T0" fmla="*/ 0 w 1"/>
                <a:gd name="T1" fmla="*/ 1 h 1"/>
                <a:gd name="T2" fmla="*/ 0 w 1"/>
                <a:gd name="T3" fmla="*/ 1 h 1"/>
                <a:gd name="T4" fmla="*/ 1 w 1"/>
                <a:gd name="T5" fmla="*/ 0 h 1"/>
                <a:gd name="T6" fmla="*/ 1 w 1"/>
                <a:gd name="T7" fmla="*/ 0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lnTo>
                    <a:pt x="1" y="0"/>
                  </a:lnTo>
                  <a:lnTo>
                    <a:pt x="1" y="0"/>
                  </a:lnTo>
                  <a:cubicBezTo>
                    <a:pt x="1" y="0"/>
                    <a:pt x="0" y="1"/>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94" name="Freeform 1421"/>
            <p:cNvSpPr>
              <a:spLocks/>
            </p:cNvSpPr>
            <p:nvPr userDrawn="1"/>
          </p:nvSpPr>
          <p:spPr bwMode="auto">
            <a:xfrm>
              <a:off x="278" y="213"/>
              <a:ext cx="2" cy="1"/>
            </a:xfrm>
            <a:custGeom>
              <a:avLst/>
              <a:gdLst>
                <a:gd name="T0" fmla="*/ 3 w 3"/>
                <a:gd name="T1" fmla="*/ 2 h 3"/>
                <a:gd name="T2" fmla="*/ 3 w 3"/>
                <a:gd name="T3" fmla="*/ 2 h 3"/>
                <a:gd name="T4" fmla="*/ 2 w 3"/>
                <a:gd name="T5" fmla="*/ 3 h 3"/>
                <a:gd name="T6" fmla="*/ 2 w 3"/>
                <a:gd name="T7" fmla="*/ 3 h 3"/>
                <a:gd name="T8" fmla="*/ 1 w 3"/>
                <a:gd name="T9" fmla="*/ 3 h 3"/>
                <a:gd name="T10" fmla="*/ 0 w 3"/>
                <a:gd name="T11" fmla="*/ 0 h 3"/>
                <a:gd name="T12" fmla="*/ 3 w 3"/>
                <a:gd name="T13" fmla="*/ 2 h 3"/>
              </a:gdLst>
              <a:ahLst/>
              <a:cxnLst>
                <a:cxn ang="0">
                  <a:pos x="T0" y="T1"/>
                </a:cxn>
                <a:cxn ang="0">
                  <a:pos x="T2" y="T3"/>
                </a:cxn>
                <a:cxn ang="0">
                  <a:pos x="T4" y="T5"/>
                </a:cxn>
                <a:cxn ang="0">
                  <a:pos x="T6" y="T7"/>
                </a:cxn>
                <a:cxn ang="0">
                  <a:pos x="T8" y="T9"/>
                </a:cxn>
                <a:cxn ang="0">
                  <a:pos x="T10" y="T11"/>
                </a:cxn>
                <a:cxn ang="0">
                  <a:pos x="T12" y="T13"/>
                </a:cxn>
              </a:cxnLst>
              <a:rect l="0" t="0" r="r" b="b"/>
              <a:pathLst>
                <a:path w="3" h="3">
                  <a:moveTo>
                    <a:pt x="3" y="2"/>
                  </a:moveTo>
                  <a:lnTo>
                    <a:pt x="3" y="2"/>
                  </a:lnTo>
                  <a:cubicBezTo>
                    <a:pt x="3" y="2"/>
                    <a:pt x="3" y="3"/>
                    <a:pt x="2" y="3"/>
                  </a:cubicBezTo>
                  <a:lnTo>
                    <a:pt x="2" y="3"/>
                  </a:lnTo>
                  <a:lnTo>
                    <a:pt x="1" y="3"/>
                  </a:lnTo>
                  <a:cubicBezTo>
                    <a:pt x="1" y="2"/>
                    <a:pt x="0" y="1"/>
                    <a:pt x="0" y="0"/>
                  </a:cubicBezTo>
                  <a:cubicBezTo>
                    <a:pt x="1" y="0"/>
                    <a:pt x="2" y="1"/>
                    <a:pt x="3"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95" name="Freeform 1422"/>
            <p:cNvSpPr>
              <a:spLocks/>
            </p:cNvSpPr>
            <p:nvPr userDrawn="1"/>
          </p:nvSpPr>
          <p:spPr bwMode="auto">
            <a:xfrm>
              <a:off x="277" y="210"/>
              <a:ext cx="2" cy="2"/>
            </a:xfrm>
            <a:custGeom>
              <a:avLst/>
              <a:gdLst>
                <a:gd name="T0" fmla="*/ 1 w 3"/>
                <a:gd name="T1" fmla="*/ 5 h 6"/>
                <a:gd name="T2" fmla="*/ 1 w 3"/>
                <a:gd name="T3" fmla="*/ 5 h 6"/>
                <a:gd name="T4" fmla="*/ 0 w 3"/>
                <a:gd name="T5" fmla="*/ 2 h 6"/>
                <a:gd name="T6" fmla="*/ 1 w 3"/>
                <a:gd name="T7" fmla="*/ 0 h 6"/>
                <a:gd name="T8" fmla="*/ 3 w 3"/>
                <a:gd name="T9" fmla="*/ 2 h 6"/>
                <a:gd name="T10" fmla="*/ 2 w 3"/>
                <a:gd name="T11" fmla="*/ 6 h 6"/>
                <a:gd name="T12" fmla="*/ 1 w 3"/>
                <a:gd name="T13" fmla="*/ 5 h 6"/>
              </a:gdLst>
              <a:ahLst/>
              <a:cxnLst>
                <a:cxn ang="0">
                  <a:pos x="T0" y="T1"/>
                </a:cxn>
                <a:cxn ang="0">
                  <a:pos x="T2" y="T3"/>
                </a:cxn>
                <a:cxn ang="0">
                  <a:pos x="T4" y="T5"/>
                </a:cxn>
                <a:cxn ang="0">
                  <a:pos x="T6" y="T7"/>
                </a:cxn>
                <a:cxn ang="0">
                  <a:pos x="T8" y="T9"/>
                </a:cxn>
                <a:cxn ang="0">
                  <a:pos x="T10" y="T11"/>
                </a:cxn>
                <a:cxn ang="0">
                  <a:pos x="T12" y="T13"/>
                </a:cxn>
              </a:cxnLst>
              <a:rect l="0" t="0" r="r" b="b"/>
              <a:pathLst>
                <a:path w="3" h="6">
                  <a:moveTo>
                    <a:pt x="1" y="5"/>
                  </a:moveTo>
                  <a:lnTo>
                    <a:pt x="1" y="5"/>
                  </a:lnTo>
                  <a:cubicBezTo>
                    <a:pt x="1" y="4"/>
                    <a:pt x="0" y="3"/>
                    <a:pt x="0" y="2"/>
                  </a:cubicBezTo>
                  <a:cubicBezTo>
                    <a:pt x="0" y="1"/>
                    <a:pt x="0" y="0"/>
                    <a:pt x="1" y="0"/>
                  </a:cubicBezTo>
                  <a:cubicBezTo>
                    <a:pt x="2" y="1"/>
                    <a:pt x="2" y="1"/>
                    <a:pt x="3" y="2"/>
                  </a:cubicBezTo>
                  <a:cubicBezTo>
                    <a:pt x="3" y="3"/>
                    <a:pt x="2" y="4"/>
                    <a:pt x="2" y="6"/>
                  </a:cubicBezTo>
                  <a:lnTo>
                    <a:pt x="1" y="5"/>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96" name="Freeform 1423"/>
            <p:cNvSpPr>
              <a:spLocks/>
            </p:cNvSpPr>
            <p:nvPr userDrawn="1"/>
          </p:nvSpPr>
          <p:spPr bwMode="auto">
            <a:xfrm>
              <a:off x="283" y="198"/>
              <a:ext cx="3" cy="10"/>
            </a:xfrm>
            <a:custGeom>
              <a:avLst/>
              <a:gdLst>
                <a:gd name="T0" fmla="*/ 3 w 6"/>
                <a:gd name="T1" fmla="*/ 0 h 22"/>
                <a:gd name="T2" fmla="*/ 3 w 6"/>
                <a:gd name="T3" fmla="*/ 0 h 22"/>
                <a:gd name="T4" fmla="*/ 6 w 6"/>
                <a:gd name="T5" fmla="*/ 22 h 22"/>
                <a:gd name="T6" fmla="*/ 5 w 6"/>
                <a:gd name="T7" fmla="*/ 21 h 22"/>
                <a:gd name="T8" fmla="*/ 4 w 6"/>
                <a:gd name="T9" fmla="*/ 21 h 22"/>
                <a:gd name="T10" fmla="*/ 4 w 6"/>
                <a:gd name="T11" fmla="*/ 22 h 22"/>
                <a:gd name="T12" fmla="*/ 0 w 6"/>
                <a:gd name="T13" fmla="*/ 1 h 22"/>
                <a:gd name="T14" fmla="*/ 3 w 6"/>
                <a:gd name="T15" fmla="*/ 0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22">
                  <a:moveTo>
                    <a:pt x="3" y="0"/>
                  </a:moveTo>
                  <a:lnTo>
                    <a:pt x="3" y="0"/>
                  </a:lnTo>
                  <a:lnTo>
                    <a:pt x="6" y="22"/>
                  </a:lnTo>
                  <a:cubicBezTo>
                    <a:pt x="5" y="21"/>
                    <a:pt x="5" y="21"/>
                    <a:pt x="5" y="21"/>
                  </a:cubicBezTo>
                  <a:lnTo>
                    <a:pt x="4" y="21"/>
                  </a:lnTo>
                  <a:cubicBezTo>
                    <a:pt x="4" y="21"/>
                    <a:pt x="4" y="21"/>
                    <a:pt x="4" y="22"/>
                  </a:cubicBezTo>
                  <a:lnTo>
                    <a:pt x="0" y="1"/>
                  </a:lnTo>
                  <a:cubicBezTo>
                    <a:pt x="1" y="0"/>
                    <a:pt x="2" y="0"/>
                    <a:pt x="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97" name="Freeform 1424"/>
            <p:cNvSpPr>
              <a:spLocks/>
            </p:cNvSpPr>
            <p:nvPr userDrawn="1"/>
          </p:nvSpPr>
          <p:spPr bwMode="auto">
            <a:xfrm>
              <a:off x="281" y="201"/>
              <a:ext cx="2" cy="3"/>
            </a:xfrm>
            <a:custGeom>
              <a:avLst/>
              <a:gdLst>
                <a:gd name="T0" fmla="*/ 2 w 5"/>
                <a:gd name="T1" fmla="*/ 0 h 6"/>
                <a:gd name="T2" fmla="*/ 2 w 5"/>
                <a:gd name="T3" fmla="*/ 0 h 6"/>
                <a:gd name="T4" fmla="*/ 5 w 5"/>
                <a:gd name="T5" fmla="*/ 3 h 6"/>
                <a:gd name="T6" fmla="*/ 2 w 5"/>
                <a:gd name="T7" fmla="*/ 6 h 6"/>
                <a:gd name="T8" fmla="*/ 0 w 5"/>
                <a:gd name="T9" fmla="*/ 3 h 6"/>
                <a:gd name="T10" fmla="*/ 2 w 5"/>
                <a:gd name="T11" fmla="*/ 0 h 6"/>
              </a:gdLst>
              <a:ahLst/>
              <a:cxnLst>
                <a:cxn ang="0">
                  <a:pos x="T0" y="T1"/>
                </a:cxn>
                <a:cxn ang="0">
                  <a:pos x="T2" y="T3"/>
                </a:cxn>
                <a:cxn ang="0">
                  <a:pos x="T4" y="T5"/>
                </a:cxn>
                <a:cxn ang="0">
                  <a:pos x="T6" y="T7"/>
                </a:cxn>
                <a:cxn ang="0">
                  <a:pos x="T8" y="T9"/>
                </a:cxn>
                <a:cxn ang="0">
                  <a:pos x="T10" y="T11"/>
                </a:cxn>
              </a:cxnLst>
              <a:rect l="0" t="0" r="r" b="b"/>
              <a:pathLst>
                <a:path w="5" h="6">
                  <a:moveTo>
                    <a:pt x="2" y="0"/>
                  </a:moveTo>
                  <a:lnTo>
                    <a:pt x="2" y="0"/>
                  </a:lnTo>
                  <a:cubicBezTo>
                    <a:pt x="3" y="1"/>
                    <a:pt x="4" y="2"/>
                    <a:pt x="5" y="3"/>
                  </a:cubicBezTo>
                  <a:cubicBezTo>
                    <a:pt x="4" y="4"/>
                    <a:pt x="3" y="5"/>
                    <a:pt x="2" y="6"/>
                  </a:cubicBezTo>
                  <a:cubicBezTo>
                    <a:pt x="1" y="5"/>
                    <a:pt x="0" y="4"/>
                    <a:pt x="0" y="3"/>
                  </a:cubicBezTo>
                  <a:cubicBezTo>
                    <a:pt x="0" y="2"/>
                    <a:pt x="1" y="1"/>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98" name="Freeform 1425"/>
            <p:cNvSpPr>
              <a:spLocks/>
            </p:cNvSpPr>
            <p:nvPr userDrawn="1"/>
          </p:nvSpPr>
          <p:spPr bwMode="auto">
            <a:xfrm>
              <a:off x="277" y="200"/>
              <a:ext cx="3" cy="4"/>
            </a:xfrm>
            <a:custGeom>
              <a:avLst/>
              <a:gdLst>
                <a:gd name="T0" fmla="*/ 3 w 6"/>
                <a:gd name="T1" fmla="*/ 7 h 7"/>
                <a:gd name="T2" fmla="*/ 3 w 6"/>
                <a:gd name="T3" fmla="*/ 7 h 7"/>
                <a:gd name="T4" fmla="*/ 0 w 6"/>
                <a:gd name="T5" fmla="*/ 4 h 7"/>
                <a:gd name="T6" fmla="*/ 3 w 6"/>
                <a:gd name="T7" fmla="*/ 0 h 7"/>
                <a:gd name="T8" fmla="*/ 6 w 6"/>
                <a:gd name="T9" fmla="*/ 4 h 7"/>
                <a:gd name="T10" fmla="*/ 3 w 6"/>
                <a:gd name="T11" fmla="*/ 7 h 7"/>
              </a:gdLst>
              <a:ahLst/>
              <a:cxnLst>
                <a:cxn ang="0">
                  <a:pos x="T0" y="T1"/>
                </a:cxn>
                <a:cxn ang="0">
                  <a:pos x="T2" y="T3"/>
                </a:cxn>
                <a:cxn ang="0">
                  <a:pos x="T4" y="T5"/>
                </a:cxn>
                <a:cxn ang="0">
                  <a:pos x="T6" y="T7"/>
                </a:cxn>
                <a:cxn ang="0">
                  <a:pos x="T8" y="T9"/>
                </a:cxn>
                <a:cxn ang="0">
                  <a:pos x="T10" y="T11"/>
                </a:cxn>
              </a:cxnLst>
              <a:rect l="0" t="0" r="r" b="b"/>
              <a:pathLst>
                <a:path w="6" h="7">
                  <a:moveTo>
                    <a:pt x="3" y="7"/>
                  </a:moveTo>
                  <a:lnTo>
                    <a:pt x="3" y="7"/>
                  </a:lnTo>
                  <a:cubicBezTo>
                    <a:pt x="2" y="6"/>
                    <a:pt x="1" y="5"/>
                    <a:pt x="0" y="4"/>
                  </a:cubicBezTo>
                  <a:cubicBezTo>
                    <a:pt x="1" y="3"/>
                    <a:pt x="2" y="2"/>
                    <a:pt x="3" y="0"/>
                  </a:cubicBezTo>
                  <a:cubicBezTo>
                    <a:pt x="4" y="1"/>
                    <a:pt x="5" y="3"/>
                    <a:pt x="6" y="4"/>
                  </a:cubicBezTo>
                  <a:cubicBezTo>
                    <a:pt x="5" y="5"/>
                    <a:pt x="4" y="6"/>
                    <a:pt x="3" y="7"/>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99" name="Freeform 1426"/>
            <p:cNvSpPr>
              <a:spLocks/>
            </p:cNvSpPr>
            <p:nvPr userDrawn="1"/>
          </p:nvSpPr>
          <p:spPr bwMode="auto">
            <a:xfrm>
              <a:off x="279" y="202"/>
              <a:ext cx="2" cy="3"/>
            </a:xfrm>
            <a:custGeom>
              <a:avLst/>
              <a:gdLst>
                <a:gd name="T0" fmla="*/ 3 w 6"/>
                <a:gd name="T1" fmla="*/ 7 h 7"/>
                <a:gd name="T2" fmla="*/ 3 w 6"/>
                <a:gd name="T3" fmla="*/ 7 h 7"/>
                <a:gd name="T4" fmla="*/ 0 w 6"/>
                <a:gd name="T5" fmla="*/ 4 h 7"/>
                <a:gd name="T6" fmla="*/ 3 w 6"/>
                <a:gd name="T7" fmla="*/ 0 h 7"/>
                <a:gd name="T8" fmla="*/ 6 w 6"/>
                <a:gd name="T9" fmla="*/ 4 h 7"/>
                <a:gd name="T10" fmla="*/ 3 w 6"/>
                <a:gd name="T11" fmla="*/ 7 h 7"/>
              </a:gdLst>
              <a:ahLst/>
              <a:cxnLst>
                <a:cxn ang="0">
                  <a:pos x="T0" y="T1"/>
                </a:cxn>
                <a:cxn ang="0">
                  <a:pos x="T2" y="T3"/>
                </a:cxn>
                <a:cxn ang="0">
                  <a:pos x="T4" y="T5"/>
                </a:cxn>
                <a:cxn ang="0">
                  <a:pos x="T6" y="T7"/>
                </a:cxn>
                <a:cxn ang="0">
                  <a:pos x="T8" y="T9"/>
                </a:cxn>
                <a:cxn ang="0">
                  <a:pos x="T10" y="T11"/>
                </a:cxn>
              </a:cxnLst>
              <a:rect l="0" t="0" r="r" b="b"/>
              <a:pathLst>
                <a:path w="6" h="7">
                  <a:moveTo>
                    <a:pt x="3" y="7"/>
                  </a:moveTo>
                  <a:lnTo>
                    <a:pt x="3" y="7"/>
                  </a:lnTo>
                  <a:cubicBezTo>
                    <a:pt x="2" y="6"/>
                    <a:pt x="1" y="5"/>
                    <a:pt x="0" y="4"/>
                  </a:cubicBezTo>
                  <a:cubicBezTo>
                    <a:pt x="1" y="3"/>
                    <a:pt x="2" y="2"/>
                    <a:pt x="3" y="0"/>
                  </a:cubicBezTo>
                  <a:cubicBezTo>
                    <a:pt x="4" y="1"/>
                    <a:pt x="5" y="3"/>
                    <a:pt x="6" y="4"/>
                  </a:cubicBezTo>
                  <a:cubicBezTo>
                    <a:pt x="5" y="5"/>
                    <a:pt x="4" y="6"/>
                    <a:pt x="3" y="7"/>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00" name="Freeform 1427"/>
            <p:cNvSpPr>
              <a:spLocks/>
            </p:cNvSpPr>
            <p:nvPr userDrawn="1"/>
          </p:nvSpPr>
          <p:spPr bwMode="auto">
            <a:xfrm>
              <a:off x="280" y="204"/>
              <a:ext cx="3" cy="3"/>
            </a:xfrm>
            <a:custGeom>
              <a:avLst/>
              <a:gdLst>
                <a:gd name="T0" fmla="*/ 3 w 6"/>
                <a:gd name="T1" fmla="*/ 6 h 6"/>
                <a:gd name="T2" fmla="*/ 3 w 6"/>
                <a:gd name="T3" fmla="*/ 6 h 6"/>
                <a:gd name="T4" fmla="*/ 0 w 6"/>
                <a:gd name="T5" fmla="*/ 3 h 6"/>
                <a:gd name="T6" fmla="*/ 3 w 6"/>
                <a:gd name="T7" fmla="*/ 0 h 6"/>
                <a:gd name="T8" fmla="*/ 6 w 6"/>
                <a:gd name="T9" fmla="*/ 3 h 6"/>
                <a:gd name="T10" fmla="*/ 3 w 6"/>
                <a:gd name="T11" fmla="*/ 6 h 6"/>
              </a:gdLst>
              <a:ahLst/>
              <a:cxnLst>
                <a:cxn ang="0">
                  <a:pos x="T0" y="T1"/>
                </a:cxn>
                <a:cxn ang="0">
                  <a:pos x="T2" y="T3"/>
                </a:cxn>
                <a:cxn ang="0">
                  <a:pos x="T4" y="T5"/>
                </a:cxn>
                <a:cxn ang="0">
                  <a:pos x="T6" y="T7"/>
                </a:cxn>
                <a:cxn ang="0">
                  <a:pos x="T8" y="T9"/>
                </a:cxn>
                <a:cxn ang="0">
                  <a:pos x="T10" y="T11"/>
                </a:cxn>
              </a:cxnLst>
              <a:rect l="0" t="0" r="r" b="b"/>
              <a:pathLst>
                <a:path w="6" h="6">
                  <a:moveTo>
                    <a:pt x="3" y="6"/>
                  </a:moveTo>
                  <a:lnTo>
                    <a:pt x="3" y="6"/>
                  </a:lnTo>
                  <a:cubicBezTo>
                    <a:pt x="2" y="5"/>
                    <a:pt x="1" y="4"/>
                    <a:pt x="0" y="3"/>
                  </a:cubicBezTo>
                  <a:cubicBezTo>
                    <a:pt x="1" y="2"/>
                    <a:pt x="2" y="1"/>
                    <a:pt x="3" y="0"/>
                  </a:cubicBezTo>
                  <a:cubicBezTo>
                    <a:pt x="4" y="1"/>
                    <a:pt x="5" y="2"/>
                    <a:pt x="6" y="3"/>
                  </a:cubicBezTo>
                  <a:cubicBezTo>
                    <a:pt x="5" y="4"/>
                    <a:pt x="4" y="5"/>
                    <a:pt x="3"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01" name="Freeform 1428"/>
            <p:cNvSpPr>
              <a:spLocks/>
            </p:cNvSpPr>
            <p:nvPr userDrawn="1"/>
          </p:nvSpPr>
          <p:spPr bwMode="auto">
            <a:xfrm>
              <a:off x="281" y="206"/>
              <a:ext cx="3" cy="2"/>
            </a:xfrm>
            <a:custGeom>
              <a:avLst/>
              <a:gdLst>
                <a:gd name="T0" fmla="*/ 3 w 6"/>
                <a:gd name="T1" fmla="*/ 5 h 5"/>
                <a:gd name="T2" fmla="*/ 3 w 6"/>
                <a:gd name="T3" fmla="*/ 5 h 5"/>
                <a:gd name="T4" fmla="*/ 0 w 6"/>
                <a:gd name="T5" fmla="*/ 3 h 5"/>
                <a:gd name="T6" fmla="*/ 3 w 6"/>
                <a:gd name="T7" fmla="*/ 0 h 5"/>
                <a:gd name="T8" fmla="*/ 6 w 6"/>
                <a:gd name="T9" fmla="*/ 2 h 5"/>
                <a:gd name="T10" fmla="*/ 3 w 6"/>
                <a:gd name="T11" fmla="*/ 5 h 5"/>
              </a:gdLst>
              <a:ahLst/>
              <a:cxnLst>
                <a:cxn ang="0">
                  <a:pos x="T0" y="T1"/>
                </a:cxn>
                <a:cxn ang="0">
                  <a:pos x="T2" y="T3"/>
                </a:cxn>
                <a:cxn ang="0">
                  <a:pos x="T4" y="T5"/>
                </a:cxn>
                <a:cxn ang="0">
                  <a:pos x="T6" y="T7"/>
                </a:cxn>
                <a:cxn ang="0">
                  <a:pos x="T8" y="T9"/>
                </a:cxn>
                <a:cxn ang="0">
                  <a:pos x="T10" y="T11"/>
                </a:cxn>
              </a:cxnLst>
              <a:rect l="0" t="0" r="r" b="b"/>
              <a:pathLst>
                <a:path w="6" h="5">
                  <a:moveTo>
                    <a:pt x="3" y="5"/>
                  </a:moveTo>
                  <a:lnTo>
                    <a:pt x="3" y="5"/>
                  </a:lnTo>
                  <a:cubicBezTo>
                    <a:pt x="2" y="4"/>
                    <a:pt x="1" y="3"/>
                    <a:pt x="0" y="3"/>
                  </a:cubicBezTo>
                  <a:cubicBezTo>
                    <a:pt x="1" y="2"/>
                    <a:pt x="2" y="1"/>
                    <a:pt x="3" y="0"/>
                  </a:cubicBezTo>
                  <a:cubicBezTo>
                    <a:pt x="4" y="0"/>
                    <a:pt x="5" y="1"/>
                    <a:pt x="6" y="2"/>
                  </a:cubicBezTo>
                  <a:cubicBezTo>
                    <a:pt x="5" y="3"/>
                    <a:pt x="4" y="4"/>
                    <a:pt x="3" y="5"/>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02" name="Freeform 1429"/>
            <p:cNvSpPr>
              <a:spLocks/>
            </p:cNvSpPr>
            <p:nvPr userDrawn="1"/>
          </p:nvSpPr>
          <p:spPr bwMode="auto">
            <a:xfrm>
              <a:off x="277" y="202"/>
              <a:ext cx="2" cy="4"/>
            </a:xfrm>
            <a:custGeom>
              <a:avLst/>
              <a:gdLst>
                <a:gd name="T0" fmla="*/ 2 w 5"/>
                <a:gd name="T1" fmla="*/ 8 h 8"/>
                <a:gd name="T2" fmla="*/ 2 w 5"/>
                <a:gd name="T3" fmla="*/ 8 h 8"/>
                <a:gd name="T4" fmla="*/ 0 w 5"/>
                <a:gd name="T5" fmla="*/ 4 h 8"/>
                <a:gd name="T6" fmla="*/ 2 w 5"/>
                <a:gd name="T7" fmla="*/ 0 h 8"/>
                <a:gd name="T8" fmla="*/ 5 w 5"/>
                <a:gd name="T9" fmla="*/ 4 h 8"/>
                <a:gd name="T10" fmla="*/ 2 w 5"/>
                <a:gd name="T11" fmla="*/ 8 h 8"/>
              </a:gdLst>
              <a:ahLst/>
              <a:cxnLst>
                <a:cxn ang="0">
                  <a:pos x="T0" y="T1"/>
                </a:cxn>
                <a:cxn ang="0">
                  <a:pos x="T2" y="T3"/>
                </a:cxn>
                <a:cxn ang="0">
                  <a:pos x="T4" y="T5"/>
                </a:cxn>
                <a:cxn ang="0">
                  <a:pos x="T6" y="T7"/>
                </a:cxn>
                <a:cxn ang="0">
                  <a:pos x="T8" y="T9"/>
                </a:cxn>
                <a:cxn ang="0">
                  <a:pos x="T10" y="T11"/>
                </a:cxn>
              </a:cxnLst>
              <a:rect l="0" t="0" r="r" b="b"/>
              <a:pathLst>
                <a:path w="5" h="8">
                  <a:moveTo>
                    <a:pt x="2" y="8"/>
                  </a:moveTo>
                  <a:lnTo>
                    <a:pt x="2" y="8"/>
                  </a:lnTo>
                  <a:cubicBezTo>
                    <a:pt x="1" y="7"/>
                    <a:pt x="0" y="6"/>
                    <a:pt x="0" y="4"/>
                  </a:cubicBezTo>
                  <a:cubicBezTo>
                    <a:pt x="1" y="3"/>
                    <a:pt x="1" y="2"/>
                    <a:pt x="2" y="0"/>
                  </a:cubicBezTo>
                  <a:cubicBezTo>
                    <a:pt x="3" y="2"/>
                    <a:pt x="4" y="3"/>
                    <a:pt x="5" y="4"/>
                  </a:cubicBezTo>
                  <a:cubicBezTo>
                    <a:pt x="4" y="5"/>
                    <a:pt x="3" y="6"/>
                    <a:pt x="2" y="8"/>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03" name="Freeform 1430"/>
            <p:cNvSpPr>
              <a:spLocks/>
            </p:cNvSpPr>
            <p:nvPr userDrawn="1"/>
          </p:nvSpPr>
          <p:spPr bwMode="auto">
            <a:xfrm>
              <a:off x="277" y="204"/>
              <a:ext cx="3" cy="3"/>
            </a:xfrm>
            <a:custGeom>
              <a:avLst/>
              <a:gdLst>
                <a:gd name="T0" fmla="*/ 3 w 6"/>
                <a:gd name="T1" fmla="*/ 7 h 7"/>
                <a:gd name="T2" fmla="*/ 3 w 6"/>
                <a:gd name="T3" fmla="*/ 7 h 7"/>
                <a:gd name="T4" fmla="*/ 0 w 6"/>
                <a:gd name="T5" fmla="*/ 4 h 7"/>
                <a:gd name="T6" fmla="*/ 3 w 6"/>
                <a:gd name="T7" fmla="*/ 0 h 7"/>
                <a:gd name="T8" fmla="*/ 6 w 6"/>
                <a:gd name="T9" fmla="*/ 3 h 7"/>
                <a:gd name="T10" fmla="*/ 3 w 6"/>
                <a:gd name="T11" fmla="*/ 7 h 7"/>
              </a:gdLst>
              <a:ahLst/>
              <a:cxnLst>
                <a:cxn ang="0">
                  <a:pos x="T0" y="T1"/>
                </a:cxn>
                <a:cxn ang="0">
                  <a:pos x="T2" y="T3"/>
                </a:cxn>
                <a:cxn ang="0">
                  <a:pos x="T4" y="T5"/>
                </a:cxn>
                <a:cxn ang="0">
                  <a:pos x="T6" y="T7"/>
                </a:cxn>
                <a:cxn ang="0">
                  <a:pos x="T8" y="T9"/>
                </a:cxn>
                <a:cxn ang="0">
                  <a:pos x="T10" y="T11"/>
                </a:cxn>
              </a:cxnLst>
              <a:rect l="0" t="0" r="r" b="b"/>
              <a:pathLst>
                <a:path w="6" h="7">
                  <a:moveTo>
                    <a:pt x="3" y="7"/>
                  </a:moveTo>
                  <a:lnTo>
                    <a:pt x="3" y="7"/>
                  </a:lnTo>
                  <a:cubicBezTo>
                    <a:pt x="2" y="6"/>
                    <a:pt x="1" y="5"/>
                    <a:pt x="0" y="4"/>
                  </a:cubicBezTo>
                  <a:cubicBezTo>
                    <a:pt x="1" y="3"/>
                    <a:pt x="2" y="2"/>
                    <a:pt x="3" y="0"/>
                  </a:cubicBezTo>
                  <a:cubicBezTo>
                    <a:pt x="4" y="1"/>
                    <a:pt x="5" y="2"/>
                    <a:pt x="6" y="3"/>
                  </a:cubicBezTo>
                  <a:cubicBezTo>
                    <a:pt x="5" y="5"/>
                    <a:pt x="4" y="6"/>
                    <a:pt x="3" y="7"/>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04" name="Freeform 1431"/>
            <p:cNvSpPr>
              <a:spLocks/>
            </p:cNvSpPr>
            <p:nvPr userDrawn="1"/>
          </p:nvSpPr>
          <p:spPr bwMode="auto">
            <a:xfrm>
              <a:off x="279" y="206"/>
              <a:ext cx="2" cy="3"/>
            </a:xfrm>
            <a:custGeom>
              <a:avLst/>
              <a:gdLst>
                <a:gd name="T0" fmla="*/ 3 w 6"/>
                <a:gd name="T1" fmla="*/ 7 h 7"/>
                <a:gd name="T2" fmla="*/ 3 w 6"/>
                <a:gd name="T3" fmla="*/ 7 h 7"/>
                <a:gd name="T4" fmla="*/ 0 w 6"/>
                <a:gd name="T5" fmla="*/ 4 h 7"/>
                <a:gd name="T6" fmla="*/ 3 w 6"/>
                <a:gd name="T7" fmla="*/ 0 h 7"/>
                <a:gd name="T8" fmla="*/ 6 w 6"/>
                <a:gd name="T9" fmla="*/ 3 h 7"/>
                <a:gd name="T10" fmla="*/ 4 w 6"/>
                <a:gd name="T11" fmla="*/ 5 h 7"/>
                <a:gd name="T12" fmla="*/ 3 w 6"/>
                <a:gd name="T13" fmla="*/ 5 h 7"/>
                <a:gd name="T14" fmla="*/ 3 w 6"/>
                <a:gd name="T15" fmla="*/ 5 h 7"/>
                <a:gd name="T16" fmla="*/ 3 w 6"/>
                <a:gd name="T17" fmla="*/ 6 h 7"/>
                <a:gd name="T18" fmla="*/ 3 w 6"/>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7">
                  <a:moveTo>
                    <a:pt x="3" y="7"/>
                  </a:moveTo>
                  <a:lnTo>
                    <a:pt x="3" y="7"/>
                  </a:lnTo>
                  <a:cubicBezTo>
                    <a:pt x="2" y="6"/>
                    <a:pt x="1" y="5"/>
                    <a:pt x="0" y="4"/>
                  </a:cubicBezTo>
                  <a:cubicBezTo>
                    <a:pt x="1" y="2"/>
                    <a:pt x="2" y="1"/>
                    <a:pt x="3" y="0"/>
                  </a:cubicBezTo>
                  <a:cubicBezTo>
                    <a:pt x="4" y="1"/>
                    <a:pt x="5" y="2"/>
                    <a:pt x="6" y="3"/>
                  </a:cubicBezTo>
                  <a:cubicBezTo>
                    <a:pt x="5" y="4"/>
                    <a:pt x="4" y="4"/>
                    <a:pt x="4" y="5"/>
                  </a:cubicBezTo>
                  <a:lnTo>
                    <a:pt x="3" y="5"/>
                  </a:lnTo>
                  <a:lnTo>
                    <a:pt x="3" y="5"/>
                  </a:lnTo>
                  <a:cubicBezTo>
                    <a:pt x="3" y="6"/>
                    <a:pt x="3" y="6"/>
                    <a:pt x="3" y="6"/>
                  </a:cubicBezTo>
                  <a:lnTo>
                    <a:pt x="3" y="7"/>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05" name="Freeform 1432"/>
            <p:cNvSpPr>
              <a:spLocks/>
            </p:cNvSpPr>
            <p:nvPr userDrawn="1"/>
          </p:nvSpPr>
          <p:spPr bwMode="auto">
            <a:xfrm>
              <a:off x="281" y="207"/>
              <a:ext cx="2" cy="2"/>
            </a:xfrm>
            <a:custGeom>
              <a:avLst/>
              <a:gdLst>
                <a:gd name="T0" fmla="*/ 0 w 5"/>
                <a:gd name="T1" fmla="*/ 3 h 4"/>
                <a:gd name="T2" fmla="*/ 0 w 5"/>
                <a:gd name="T3" fmla="*/ 3 h 4"/>
                <a:gd name="T4" fmla="*/ 2 w 5"/>
                <a:gd name="T5" fmla="*/ 0 h 4"/>
                <a:gd name="T6" fmla="*/ 5 w 5"/>
                <a:gd name="T7" fmla="*/ 2 h 4"/>
                <a:gd name="T8" fmla="*/ 4 w 5"/>
                <a:gd name="T9" fmla="*/ 4 h 4"/>
                <a:gd name="T10" fmla="*/ 0 w 5"/>
                <a:gd name="T11" fmla="*/ 3 h 4"/>
              </a:gdLst>
              <a:ahLst/>
              <a:cxnLst>
                <a:cxn ang="0">
                  <a:pos x="T0" y="T1"/>
                </a:cxn>
                <a:cxn ang="0">
                  <a:pos x="T2" y="T3"/>
                </a:cxn>
                <a:cxn ang="0">
                  <a:pos x="T4" y="T5"/>
                </a:cxn>
                <a:cxn ang="0">
                  <a:pos x="T6" y="T7"/>
                </a:cxn>
                <a:cxn ang="0">
                  <a:pos x="T8" y="T9"/>
                </a:cxn>
                <a:cxn ang="0">
                  <a:pos x="T10" y="T11"/>
                </a:cxn>
              </a:cxnLst>
              <a:rect l="0" t="0" r="r" b="b"/>
              <a:pathLst>
                <a:path w="5" h="4">
                  <a:moveTo>
                    <a:pt x="0" y="3"/>
                  </a:moveTo>
                  <a:lnTo>
                    <a:pt x="0" y="3"/>
                  </a:lnTo>
                  <a:cubicBezTo>
                    <a:pt x="1" y="2"/>
                    <a:pt x="1" y="1"/>
                    <a:pt x="2" y="0"/>
                  </a:cubicBezTo>
                  <a:cubicBezTo>
                    <a:pt x="3" y="1"/>
                    <a:pt x="4" y="2"/>
                    <a:pt x="5" y="2"/>
                  </a:cubicBezTo>
                  <a:lnTo>
                    <a:pt x="4" y="4"/>
                  </a:lnTo>
                  <a:cubicBezTo>
                    <a:pt x="2" y="3"/>
                    <a:pt x="1" y="3"/>
                    <a:pt x="0" y="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06" name="Rectangle 1433"/>
            <p:cNvSpPr>
              <a:spLocks noChangeArrowheads="1"/>
            </p:cNvSpPr>
            <p:nvPr userDrawn="1"/>
          </p:nvSpPr>
          <p:spPr bwMode="auto">
            <a:xfrm>
              <a:off x="280" y="209"/>
              <a:ext cx="1" cy="1"/>
            </a:xfrm>
            <a:prstGeom prst="rect">
              <a:avLst/>
            </a:prstGeom>
            <a:solidFill>
              <a:srgbClr val="D5A03C"/>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dirty="0"/>
            </a:p>
          </p:txBody>
        </p:sp>
        <p:sp>
          <p:nvSpPr>
            <p:cNvPr id="1407" name="Freeform 1434"/>
            <p:cNvSpPr>
              <a:spLocks/>
            </p:cNvSpPr>
            <p:nvPr userDrawn="1"/>
          </p:nvSpPr>
          <p:spPr bwMode="auto">
            <a:xfrm>
              <a:off x="283" y="209"/>
              <a:ext cx="1" cy="1"/>
            </a:xfrm>
            <a:custGeom>
              <a:avLst/>
              <a:gdLst>
                <a:gd name="T0" fmla="*/ 0 w 3"/>
                <a:gd name="T1" fmla="*/ 1 h 3"/>
                <a:gd name="T2" fmla="*/ 0 w 3"/>
                <a:gd name="T3" fmla="*/ 1 h 3"/>
                <a:gd name="T4" fmla="*/ 0 w 3"/>
                <a:gd name="T5" fmla="*/ 0 h 3"/>
                <a:gd name="T6" fmla="*/ 3 w 3"/>
                <a:gd name="T7" fmla="*/ 2 h 3"/>
                <a:gd name="T8" fmla="*/ 2 w 3"/>
                <a:gd name="T9" fmla="*/ 3 h 3"/>
                <a:gd name="T10" fmla="*/ 2 w 3"/>
                <a:gd name="T11" fmla="*/ 2 h 3"/>
                <a:gd name="T12" fmla="*/ 0 w 3"/>
                <a:gd name="T13" fmla="*/ 1 h 3"/>
              </a:gdLst>
              <a:ahLst/>
              <a:cxnLst>
                <a:cxn ang="0">
                  <a:pos x="T0" y="T1"/>
                </a:cxn>
                <a:cxn ang="0">
                  <a:pos x="T2" y="T3"/>
                </a:cxn>
                <a:cxn ang="0">
                  <a:pos x="T4" y="T5"/>
                </a:cxn>
                <a:cxn ang="0">
                  <a:pos x="T6" y="T7"/>
                </a:cxn>
                <a:cxn ang="0">
                  <a:pos x="T8" y="T9"/>
                </a:cxn>
                <a:cxn ang="0">
                  <a:pos x="T10" y="T11"/>
                </a:cxn>
                <a:cxn ang="0">
                  <a:pos x="T12" y="T13"/>
                </a:cxn>
              </a:cxnLst>
              <a:rect l="0" t="0" r="r" b="b"/>
              <a:pathLst>
                <a:path w="3" h="3">
                  <a:moveTo>
                    <a:pt x="0" y="1"/>
                  </a:moveTo>
                  <a:lnTo>
                    <a:pt x="0" y="1"/>
                  </a:lnTo>
                  <a:lnTo>
                    <a:pt x="0" y="0"/>
                  </a:lnTo>
                  <a:cubicBezTo>
                    <a:pt x="1" y="1"/>
                    <a:pt x="2" y="1"/>
                    <a:pt x="3" y="2"/>
                  </a:cubicBezTo>
                  <a:lnTo>
                    <a:pt x="2" y="3"/>
                  </a:lnTo>
                  <a:lnTo>
                    <a:pt x="2" y="2"/>
                  </a:lnTo>
                  <a:cubicBezTo>
                    <a:pt x="1" y="2"/>
                    <a:pt x="0" y="1"/>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08" name="Freeform 1435"/>
            <p:cNvSpPr>
              <a:spLocks/>
            </p:cNvSpPr>
            <p:nvPr userDrawn="1"/>
          </p:nvSpPr>
          <p:spPr bwMode="auto">
            <a:xfrm>
              <a:off x="281" y="210"/>
              <a:ext cx="0" cy="1"/>
            </a:xfrm>
            <a:custGeom>
              <a:avLst/>
              <a:gdLst>
                <a:gd name="T0" fmla="*/ 1 h 1"/>
                <a:gd name="T1" fmla="*/ 1 h 1"/>
                <a:gd name="T2" fmla="*/ 0 h 1"/>
                <a:gd name="T3" fmla="*/ 1 h 1"/>
                <a:gd name="T4" fmla="*/ 1 h 1"/>
              </a:gdLst>
              <a:ahLst/>
              <a:cxnLst>
                <a:cxn ang="0">
                  <a:pos x="0" y="T0"/>
                </a:cxn>
                <a:cxn ang="0">
                  <a:pos x="0" y="T1"/>
                </a:cxn>
                <a:cxn ang="0">
                  <a:pos x="0" y="T2"/>
                </a:cxn>
                <a:cxn ang="0">
                  <a:pos x="0" y="T3"/>
                </a:cxn>
                <a:cxn ang="0">
                  <a:pos x="0" y="T4"/>
                </a:cxn>
              </a:cxnLst>
              <a:rect l="0" t="0" r="r" b="b"/>
              <a:pathLst>
                <a:path h="1">
                  <a:moveTo>
                    <a:pt x="0" y="1"/>
                  </a:moveTo>
                  <a:lnTo>
                    <a:pt x="0" y="1"/>
                  </a:lnTo>
                  <a:lnTo>
                    <a:pt x="0" y="0"/>
                  </a:lnTo>
                  <a:lnTo>
                    <a:pt x="0" y="1"/>
                  </a:ln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09" name="Freeform 1436"/>
            <p:cNvSpPr>
              <a:spLocks/>
            </p:cNvSpPr>
            <p:nvPr userDrawn="1"/>
          </p:nvSpPr>
          <p:spPr bwMode="auto">
            <a:xfrm>
              <a:off x="281" y="212"/>
              <a:ext cx="1" cy="1"/>
            </a:xfrm>
            <a:custGeom>
              <a:avLst/>
              <a:gdLst>
                <a:gd name="T0" fmla="*/ 3 w 3"/>
                <a:gd name="T1" fmla="*/ 2 h 2"/>
                <a:gd name="T2" fmla="*/ 3 w 3"/>
                <a:gd name="T3" fmla="*/ 2 h 2"/>
                <a:gd name="T4" fmla="*/ 0 w 3"/>
                <a:gd name="T5" fmla="*/ 0 h 2"/>
                <a:gd name="T6" fmla="*/ 1 w 3"/>
                <a:gd name="T7" fmla="*/ 0 h 2"/>
                <a:gd name="T8" fmla="*/ 3 w 3"/>
                <a:gd name="T9" fmla="*/ 2 h 2"/>
                <a:gd name="T10" fmla="*/ 3 w 3"/>
                <a:gd name="T11" fmla="*/ 2 h 2"/>
              </a:gdLst>
              <a:ahLst/>
              <a:cxnLst>
                <a:cxn ang="0">
                  <a:pos x="T0" y="T1"/>
                </a:cxn>
                <a:cxn ang="0">
                  <a:pos x="T2" y="T3"/>
                </a:cxn>
                <a:cxn ang="0">
                  <a:pos x="T4" y="T5"/>
                </a:cxn>
                <a:cxn ang="0">
                  <a:pos x="T6" y="T7"/>
                </a:cxn>
                <a:cxn ang="0">
                  <a:pos x="T8" y="T9"/>
                </a:cxn>
                <a:cxn ang="0">
                  <a:pos x="T10" y="T11"/>
                </a:cxn>
              </a:cxnLst>
              <a:rect l="0" t="0" r="r" b="b"/>
              <a:pathLst>
                <a:path w="3" h="2">
                  <a:moveTo>
                    <a:pt x="3" y="2"/>
                  </a:moveTo>
                  <a:lnTo>
                    <a:pt x="3" y="2"/>
                  </a:lnTo>
                  <a:lnTo>
                    <a:pt x="0" y="0"/>
                  </a:lnTo>
                  <a:lnTo>
                    <a:pt x="1" y="0"/>
                  </a:lnTo>
                  <a:cubicBezTo>
                    <a:pt x="1" y="1"/>
                    <a:pt x="2" y="1"/>
                    <a:pt x="3" y="2"/>
                  </a:cubicBezTo>
                  <a:cubicBezTo>
                    <a:pt x="3" y="2"/>
                    <a:pt x="3" y="2"/>
                    <a:pt x="3"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10" name="Freeform 1437"/>
            <p:cNvSpPr>
              <a:spLocks/>
            </p:cNvSpPr>
            <p:nvPr userDrawn="1"/>
          </p:nvSpPr>
          <p:spPr bwMode="auto">
            <a:xfrm>
              <a:off x="277" y="206"/>
              <a:ext cx="1" cy="3"/>
            </a:xfrm>
            <a:custGeom>
              <a:avLst/>
              <a:gdLst>
                <a:gd name="T0" fmla="*/ 3 w 4"/>
                <a:gd name="T1" fmla="*/ 6 h 6"/>
                <a:gd name="T2" fmla="*/ 3 w 4"/>
                <a:gd name="T3" fmla="*/ 6 h 6"/>
                <a:gd name="T4" fmla="*/ 0 w 4"/>
                <a:gd name="T5" fmla="*/ 3 h 6"/>
                <a:gd name="T6" fmla="*/ 2 w 4"/>
                <a:gd name="T7" fmla="*/ 0 h 6"/>
                <a:gd name="T8" fmla="*/ 4 w 4"/>
                <a:gd name="T9" fmla="*/ 3 h 6"/>
                <a:gd name="T10" fmla="*/ 3 w 4"/>
                <a:gd name="T11" fmla="*/ 6 h 6"/>
              </a:gdLst>
              <a:ahLst/>
              <a:cxnLst>
                <a:cxn ang="0">
                  <a:pos x="T0" y="T1"/>
                </a:cxn>
                <a:cxn ang="0">
                  <a:pos x="T2" y="T3"/>
                </a:cxn>
                <a:cxn ang="0">
                  <a:pos x="T4" y="T5"/>
                </a:cxn>
                <a:cxn ang="0">
                  <a:pos x="T6" y="T7"/>
                </a:cxn>
                <a:cxn ang="0">
                  <a:pos x="T8" y="T9"/>
                </a:cxn>
                <a:cxn ang="0">
                  <a:pos x="T10" y="T11"/>
                </a:cxn>
              </a:cxnLst>
              <a:rect l="0" t="0" r="r" b="b"/>
              <a:pathLst>
                <a:path w="4" h="6">
                  <a:moveTo>
                    <a:pt x="3" y="6"/>
                  </a:moveTo>
                  <a:lnTo>
                    <a:pt x="3" y="6"/>
                  </a:lnTo>
                  <a:cubicBezTo>
                    <a:pt x="2" y="5"/>
                    <a:pt x="1" y="4"/>
                    <a:pt x="0" y="3"/>
                  </a:cubicBezTo>
                  <a:cubicBezTo>
                    <a:pt x="1" y="2"/>
                    <a:pt x="1" y="1"/>
                    <a:pt x="2" y="0"/>
                  </a:cubicBezTo>
                  <a:cubicBezTo>
                    <a:pt x="3" y="1"/>
                    <a:pt x="4" y="2"/>
                    <a:pt x="4" y="3"/>
                  </a:cubicBezTo>
                  <a:cubicBezTo>
                    <a:pt x="4" y="4"/>
                    <a:pt x="3" y="5"/>
                    <a:pt x="3"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11" name="Freeform 1438"/>
            <p:cNvSpPr>
              <a:spLocks/>
            </p:cNvSpPr>
            <p:nvPr userDrawn="1"/>
          </p:nvSpPr>
          <p:spPr bwMode="auto">
            <a:xfrm>
              <a:off x="278" y="208"/>
              <a:ext cx="2" cy="2"/>
            </a:xfrm>
            <a:custGeom>
              <a:avLst/>
              <a:gdLst>
                <a:gd name="T0" fmla="*/ 3 w 4"/>
                <a:gd name="T1" fmla="*/ 6 h 6"/>
                <a:gd name="T2" fmla="*/ 3 w 4"/>
                <a:gd name="T3" fmla="*/ 6 h 6"/>
                <a:gd name="T4" fmla="*/ 0 w 4"/>
                <a:gd name="T5" fmla="*/ 3 h 6"/>
                <a:gd name="T6" fmla="*/ 2 w 4"/>
                <a:gd name="T7" fmla="*/ 0 h 6"/>
                <a:gd name="T8" fmla="*/ 4 w 4"/>
                <a:gd name="T9" fmla="*/ 3 h 6"/>
                <a:gd name="T10" fmla="*/ 3 w 4"/>
                <a:gd name="T11" fmla="*/ 6 h 6"/>
              </a:gdLst>
              <a:ahLst/>
              <a:cxnLst>
                <a:cxn ang="0">
                  <a:pos x="T0" y="T1"/>
                </a:cxn>
                <a:cxn ang="0">
                  <a:pos x="T2" y="T3"/>
                </a:cxn>
                <a:cxn ang="0">
                  <a:pos x="T4" y="T5"/>
                </a:cxn>
                <a:cxn ang="0">
                  <a:pos x="T6" y="T7"/>
                </a:cxn>
                <a:cxn ang="0">
                  <a:pos x="T8" y="T9"/>
                </a:cxn>
                <a:cxn ang="0">
                  <a:pos x="T10" y="T11"/>
                </a:cxn>
              </a:cxnLst>
              <a:rect l="0" t="0" r="r" b="b"/>
              <a:pathLst>
                <a:path w="4" h="6">
                  <a:moveTo>
                    <a:pt x="3" y="6"/>
                  </a:moveTo>
                  <a:lnTo>
                    <a:pt x="3" y="6"/>
                  </a:lnTo>
                  <a:cubicBezTo>
                    <a:pt x="2" y="5"/>
                    <a:pt x="1" y="4"/>
                    <a:pt x="0" y="3"/>
                  </a:cubicBezTo>
                  <a:cubicBezTo>
                    <a:pt x="1" y="2"/>
                    <a:pt x="1" y="1"/>
                    <a:pt x="2" y="0"/>
                  </a:cubicBezTo>
                  <a:cubicBezTo>
                    <a:pt x="3" y="1"/>
                    <a:pt x="4" y="2"/>
                    <a:pt x="4" y="3"/>
                  </a:cubicBezTo>
                  <a:cubicBezTo>
                    <a:pt x="4" y="4"/>
                    <a:pt x="3" y="5"/>
                    <a:pt x="3"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12" name="Freeform 1439"/>
            <p:cNvSpPr>
              <a:spLocks/>
            </p:cNvSpPr>
            <p:nvPr userDrawn="1"/>
          </p:nvSpPr>
          <p:spPr bwMode="auto">
            <a:xfrm>
              <a:off x="279" y="209"/>
              <a:ext cx="2" cy="3"/>
            </a:xfrm>
            <a:custGeom>
              <a:avLst/>
              <a:gdLst>
                <a:gd name="T0" fmla="*/ 3 w 5"/>
                <a:gd name="T1" fmla="*/ 6 h 6"/>
                <a:gd name="T2" fmla="*/ 3 w 5"/>
                <a:gd name="T3" fmla="*/ 6 h 6"/>
                <a:gd name="T4" fmla="*/ 0 w 5"/>
                <a:gd name="T5" fmla="*/ 3 h 6"/>
                <a:gd name="T6" fmla="*/ 2 w 5"/>
                <a:gd name="T7" fmla="*/ 0 h 6"/>
                <a:gd name="T8" fmla="*/ 5 w 5"/>
                <a:gd name="T9" fmla="*/ 3 h 6"/>
                <a:gd name="T10" fmla="*/ 4 w 5"/>
                <a:gd name="T11" fmla="*/ 4 h 6"/>
                <a:gd name="T12" fmla="*/ 3 w 5"/>
                <a:gd name="T13" fmla="*/ 4 h 6"/>
                <a:gd name="T14" fmla="*/ 2 w 5"/>
                <a:gd name="T15" fmla="*/ 4 h 6"/>
                <a:gd name="T16" fmla="*/ 3 w 5"/>
                <a:gd name="T17" fmla="*/ 6 h 6"/>
                <a:gd name="T18" fmla="*/ 3 w 5"/>
                <a:gd name="T19"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6">
                  <a:moveTo>
                    <a:pt x="3" y="6"/>
                  </a:moveTo>
                  <a:lnTo>
                    <a:pt x="3" y="6"/>
                  </a:lnTo>
                  <a:cubicBezTo>
                    <a:pt x="2" y="5"/>
                    <a:pt x="1" y="4"/>
                    <a:pt x="0" y="3"/>
                  </a:cubicBezTo>
                  <a:cubicBezTo>
                    <a:pt x="1" y="2"/>
                    <a:pt x="1" y="1"/>
                    <a:pt x="2" y="0"/>
                  </a:cubicBezTo>
                  <a:cubicBezTo>
                    <a:pt x="3" y="1"/>
                    <a:pt x="4" y="2"/>
                    <a:pt x="5" y="3"/>
                  </a:cubicBezTo>
                  <a:lnTo>
                    <a:pt x="4" y="4"/>
                  </a:lnTo>
                  <a:cubicBezTo>
                    <a:pt x="3" y="4"/>
                    <a:pt x="3" y="4"/>
                    <a:pt x="3" y="4"/>
                  </a:cubicBezTo>
                  <a:lnTo>
                    <a:pt x="2" y="4"/>
                  </a:lnTo>
                  <a:cubicBezTo>
                    <a:pt x="2" y="5"/>
                    <a:pt x="3" y="5"/>
                    <a:pt x="3" y="6"/>
                  </a:cubicBezTo>
                  <a:lnTo>
                    <a:pt x="3" y="6"/>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13" name="Freeform 1440"/>
            <p:cNvSpPr>
              <a:spLocks/>
            </p:cNvSpPr>
            <p:nvPr userDrawn="1"/>
          </p:nvSpPr>
          <p:spPr bwMode="auto">
            <a:xfrm>
              <a:off x="280" y="212"/>
              <a:ext cx="2" cy="2"/>
            </a:xfrm>
            <a:custGeom>
              <a:avLst/>
              <a:gdLst>
                <a:gd name="T0" fmla="*/ 1 w 4"/>
                <a:gd name="T1" fmla="*/ 0 h 3"/>
                <a:gd name="T2" fmla="*/ 1 w 4"/>
                <a:gd name="T3" fmla="*/ 0 h 3"/>
                <a:gd name="T4" fmla="*/ 3 w 4"/>
                <a:gd name="T5" fmla="*/ 1 h 3"/>
                <a:gd name="T6" fmla="*/ 3 w 4"/>
                <a:gd name="T7" fmla="*/ 1 h 3"/>
                <a:gd name="T8" fmla="*/ 4 w 4"/>
                <a:gd name="T9" fmla="*/ 3 h 3"/>
                <a:gd name="T10" fmla="*/ 4 w 4"/>
                <a:gd name="T11" fmla="*/ 3 h 3"/>
                <a:gd name="T12" fmla="*/ 1 w 4"/>
                <a:gd name="T13" fmla="*/ 3 h 3"/>
                <a:gd name="T14" fmla="*/ 0 w 4"/>
                <a:gd name="T15" fmla="*/ 2 h 3"/>
                <a:gd name="T16" fmla="*/ 1 w 4"/>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3">
                  <a:moveTo>
                    <a:pt x="1" y="0"/>
                  </a:moveTo>
                  <a:lnTo>
                    <a:pt x="1" y="0"/>
                  </a:lnTo>
                  <a:lnTo>
                    <a:pt x="3" y="1"/>
                  </a:lnTo>
                  <a:lnTo>
                    <a:pt x="3" y="1"/>
                  </a:lnTo>
                  <a:cubicBezTo>
                    <a:pt x="3" y="2"/>
                    <a:pt x="3" y="2"/>
                    <a:pt x="4" y="3"/>
                  </a:cubicBezTo>
                  <a:lnTo>
                    <a:pt x="4" y="3"/>
                  </a:lnTo>
                  <a:cubicBezTo>
                    <a:pt x="2" y="3"/>
                    <a:pt x="2" y="3"/>
                    <a:pt x="1" y="3"/>
                  </a:cubicBezTo>
                  <a:lnTo>
                    <a:pt x="0" y="2"/>
                  </a:lnTo>
                  <a:cubicBezTo>
                    <a:pt x="0" y="2"/>
                    <a:pt x="1" y="1"/>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14" name="Freeform 1441"/>
            <p:cNvSpPr>
              <a:spLocks/>
            </p:cNvSpPr>
            <p:nvPr userDrawn="1"/>
          </p:nvSpPr>
          <p:spPr bwMode="auto">
            <a:xfrm>
              <a:off x="278" y="211"/>
              <a:ext cx="3" cy="2"/>
            </a:xfrm>
            <a:custGeom>
              <a:avLst/>
              <a:gdLst>
                <a:gd name="T0" fmla="*/ 2 w 5"/>
                <a:gd name="T1" fmla="*/ 0 h 5"/>
                <a:gd name="T2" fmla="*/ 2 w 5"/>
                <a:gd name="T3" fmla="*/ 0 h 5"/>
                <a:gd name="T4" fmla="*/ 5 w 5"/>
                <a:gd name="T5" fmla="*/ 2 h 5"/>
                <a:gd name="T6" fmla="*/ 3 w 5"/>
                <a:gd name="T7" fmla="*/ 5 h 5"/>
                <a:gd name="T8" fmla="*/ 0 w 5"/>
                <a:gd name="T9" fmla="*/ 3 h 5"/>
                <a:gd name="T10" fmla="*/ 2 w 5"/>
                <a:gd name="T11" fmla="*/ 0 h 5"/>
              </a:gdLst>
              <a:ahLst/>
              <a:cxnLst>
                <a:cxn ang="0">
                  <a:pos x="T0" y="T1"/>
                </a:cxn>
                <a:cxn ang="0">
                  <a:pos x="T2" y="T3"/>
                </a:cxn>
                <a:cxn ang="0">
                  <a:pos x="T4" y="T5"/>
                </a:cxn>
                <a:cxn ang="0">
                  <a:pos x="T6" y="T7"/>
                </a:cxn>
                <a:cxn ang="0">
                  <a:pos x="T8" y="T9"/>
                </a:cxn>
                <a:cxn ang="0">
                  <a:pos x="T10" y="T11"/>
                </a:cxn>
              </a:cxnLst>
              <a:rect l="0" t="0" r="r" b="b"/>
              <a:pathLst>
                <a:path w="5" h="5">
                  <a:moveTo>
                    <a:pt x="2" y="0"/>
                  </a:moveTo>
                  <a:lnTo>
                    <a:pt x="2" y="0"/>
                  </a:lnTo>
                  <a:cubicBezTo>
                    <a:pt x="3" y="1"/>
                    <a:pt x="4" y="1"/>
                    <a:pt x="5" y="2"/>
                  </a:cubicBezTo>
                  <a:cubicBezTo>
                    <a:pt x="4" y="3"/>
                    <a:pt x="4" y="4"/>
                    <a:pt x="3" y="5"/>
                  </a:cubicBezTo>
                  <a:cubicBezTo>
                    <a:pt x="2" y="4"/>
                    <a:pt x="1" y="4"/>
                    <a:pt x="0" y="3"/>
                  </a:cubicBezTo>
                  <a:cubicBezTo>
                    <a:pt x="1" y="2"/>
                    <a:pt x="1" y="1"/>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15" name="Freeform 1442"/>
            <p:cNvSpPr>
              <a:spLocks/>
            </p:cNvSpPr>
            <p:nvPr userDrawn="1"/>
          </p:nvSpPr>
          <p:spPr bwMode="auto">
            <a:xfrm>
              <a:off x="286" y="206"/>
              <a:ext cx="1" cy="1"/>
            </a:xfrm>
            <a:custGeom>
              <a:avLst/>
              <a:gdLst>
                <a:gd name="T0" fmla="*/ 1 w 1"/>
                <a:gd name="T1" fmla="*/ 0 h 2"/>
                <a:gd name="T2" fmla="*/ 1 w 1"/>
                <a:gd name="T3" fmla="*/ 0 h 2"/>
                <a:gd name="T4" fmla="*/ 1 w 1"/>
                <a:gd name="T5" fmla="*/ 2 h 2"/>
                <a:gd name="T6" fmla="*/ 0 w 1"/>
                <a:gd name="T7" fmla="*/ 2 h 2"/>
                <a:gd name="T8" fmla="*/ 0 w 1"/>
                <a:gd name="T9" fmla="*/ 0 h 2"/>
                <a:gd name="T10" fmla="*/ 1 w 1"/>
                <a:gd name="T11" fmla="*/ 0 h 2"/>
              </a:gdLst>
              <a:ahLst/>
              <a:cxnLst>
                <a:cxn ang="0">
                  <a:pos x="T0" y="T1"/>
                </a:cxn>
                <a:cxn ang="0">
                  <a:pos x="T2" y="T3"/>
                </a:cxn>
                <a:cxn ang="0">
                  <a:pos x="T4" y="T5"/>
                </a:cxn>
                <a:cxn ang="0">
                  <a:pos x="T6" y="T7"/>
                </a:cxn>
                <a:cxn ang="0">
                  <a:pos x="T8" y="T9"/>
                </a:cxn>
                <a:cxn ang="0">
                  <a:pos x="T10" y="T11"/>
                </a:cxn>
              </a:cxnLst>
              <a:rect l="0" t="0" r="r" b="b"/>
              <a:pathLst>
                <a:path w="1" h="2">
                  <a:moveTo>
                    <a:pt x="1" y="0"/>
                  </a:moveTo>
                  <a:lnTo>
                    <a:pt x="1" y="0"/>
                  </a:lnTo>
                  <a:lnTo>
                    <a:pt x="1" y="2"/>
                  </a:lnTo>
                  <a:lnTo>
                    <a:pt x="0" y="2"/>
                  </a:lnTo>
                  <a:lnTo>
                    <a:pt x="0" y="0"/>
                  </a:lnTo>
                  <a:lnTo>
                    <a:pt x="1"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16" name="Freeform 1443"/>
            <p:cNvSpPr>
              <a:spLocks/>
            </p:cNvSpPr>
            <p:nvPr userDrawn="1"/>
          </p:nvSpPr>
          <p:spPr bwMode="auto">
            <a:xfrm>
              <a:off x="286" y="205"/>
              <a:ext cx="1" cy="1"/>
            </a:xfrm>
            <a:custGeom>
              <a:avLst/>
              <a:gdLst>
                <a:gd name="T0" fmla="*/ 2 w 2"/>
                <a:gd name="T1" fmla="*/ 0 h 2"/>
                <a:gd name="T2" fmla="*/ 2 w 2"/>
                <a:gd name="T3" fmla="*/ 0 h 2"/>
                <a:gd name="T4" fmla="*/ 2 w 2"/>
                <a:gd name="T5" fmla="*/ 2 h 2"/>
                <a:gd name="T6" fmla="*/ 1 w 2"/>
                <a:gd name="T7" fmla="*/ 2 h 2"/>
                <a:gd name="T8" fmla="*/ 0 w 2"/>
                <a:gd name="T9" fmla="*/ 1 h 2"/>
                <a:gd name="T10" fmla="*/ 2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2" y="0"/>
                  </a:moveTo>
                  <a:lnTo>
                    <a:pt x="2" y="0"/>
                  </a:lnTo>
                  <a:lnTo>
                    <a:pt x="2" y="2"/>
                  </a:lnTo>
                  <a:lnTo>
                    <a:pt x="1" y="2"/>
                  </a:lnTo>
                  <a:lnTo>
                    <a:pt x="0" y="1"/>
                  </a:lnTo>
                  <a:lnTo>
                    <a:pt x="2"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17" name="Freeform 1444"/>
            <p:cNvSpPr>
              <a:spLocks/>
            </p:cNvSpPr>
            <p:nvPr userDrawn="1"/>
          </p:nvSpPr>
          <p:spPr bwMode="auto">
            <a:xfrm>
              <a:off x="286" y="204"/>
              <a:ext cx="1" cy="1"/>
            </a:xfrm>
            <a:custGeom>
              <a:avLst/>
              <a:gdLst>
                <a:gd name="T0" fmla="*/ 2 w 2"/>
                <a:gd name="T1" fmla="*/ 0 h 2"/>
                <a:gd name="T2" fmla="*/ 2 w 2"/>
                <a:gd name="T3" fmla="*/ 0 h 2"/>
                <a:gd name="T4" fmla="*/ 2 w 2"/>
                <a:gd name="T5" fmla="*/ 1 h 2"/>
                <a:gd name="T6" fmla="*/ 0 w 2"/>
                <a:gd name="T7" fmla="*/ 2 h 2"/>
                <a:gd name="T8" fmla="*/ 0 w 2"/>
                <a:gd name="T9" fmla="*/ 0 h 2"/>
                <a:gd name="T10" fmla="*/ 2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2" y="0"/>
                  </a:moveTo>
                  <a:lnTo>
                    <a:pt x="2" y="0"/>
                  </a:lnTo>
                  <a:lnTo>
                    <a:pt x="2" y="1"/>
                  </a:lnTo>
                  <a:lnTo>
                    <a:pt x="0" y="2"/>
                  </a:lnTo>
                  <a:lnTo>
                    <a:pt x="0" y="0"/>
                  </a:lnTo>
                  <a:lnTo>
                    <a:pt x="2"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18" name="Freeform 1445"/>
            <p:cNvSpPr>
              <a:spLocks/>
            </p:cNvSpPr>
            <p:nvPr userDrawn="1"/>
          </p:nvSpPr>
          <p:spPr bwMode="auto">
            <a:xfrm>
              <a:off x="286" y="203"/>
              <a:ext cx="1" cy="1"/>
            </a:xfrm>
            <a:custGeom>
              <a:avLst/>
              <a:gdLst>
                <a:gd name="T0" fmla="*/ 1 w 2"/>
                <a:gd name="T1" fmla="*/ 0 h 2"/>
                <a:gd name="T2" fmla="*/ 1 w 2"/>
                <a:gd name="T3" fmla="*/ 0 h 2"/>
                <a:gd name="T4" fmla="*/ 2 w 2"/>
                <a:gd name="T5" fmla="*/ 2 h 2"/>
                <a:gd name="T6" fmla="*/ 0 w 2"/>
                <a:gd name="T7" fmla="*/ 2 h 2"/>
                <a:gd name="T8" fmla="*/ 0 w 2"/>
                <a:gd name="T9" fmla="*/ 1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lnTo>
                    <a:pt x="1" y="0"/>
                  </a:lnTo>
                  <a:lnTo>
                    <a:pt x="2" y="2"/>
                  </a:lnTo>
                  <a:lnTo>
                    <a:pt x="0" y="2"/>
                  </a:lnTo>
                  <a:lnTo>
                    <a:pt x="0" y="1"/>
                  </a:lnTo>
                  <a:lnTo>
                    <a:pt x="1"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19" name="Freeform 1446"/>
            <p:cNvSpPr>
              <a:spLocks/>
            </p:cNvSpPr>
            <p:nvPr userDrawn="1"/>
          </p:nvSpPr>
          <p:spPr bwMode="auto">
            <a:xfrm>
              <a:off x="285" y="202"/>
              <a:ext cx="1" cy="0"/>
            </a:xfrm>
            <a:custGeom>
              <a:avLst/>
              <a:gdLst>
                <a:gd name="T0" fmla="*/ 2 w 2"/>
                <a:gd name="T1" fmla="*/ 0 h 1"/>
                <a:gd name="T2" fmla="*/ 2 w 2"/>
                <a:gd name="T3" fmla="*/ 0 h 1"/>
                <a:gd name="T4" fmla="*/ 2 w 2"/>
                <a:gd name="T5" fmla="*/ 1 h 1"/>
                <a:gd name="T6" fmla="*/ 1 w 2"/>
                <a:gd name="T7" fmla="*/ 1 h 1"/>
                <a:gd name="T8" fmla="*/ 0 w 2"/>
                <a:gd name="T9" fmla="*/ 0 h 1"/>
                <a:gd name="T10" fmla="*/ 2 w 2"/>
                <a:gd name="T11" fmla="*/ 0 h 1"/>
              </a:gdLst>
              <a:ahLst/>
              <a:cxnLst>
                <a:cxn ang="0">
                  <a:pos x="T0" y="T1"/>
                </a:cxn>
                <a:cxn ang="0">
                  <a:pos x="T2" y="T3"/>
                </a:cxn>
                <a:cxn ang="0">
                  <a:pos x="T4" y="T5"/>
                </a:cxn>
                <a:cxn ang="0">
                  <a:pos x="T6" y="T7"/>
                </a:cxn>
                <a:cxn ang="0">
                  <a:pos x="T8" y="T9"/>
                </a:cxn>
                <a:cxn ang="0">
                  <a:pos x="T10" y="T11"/>
                </a:cxn>
              </a:cxnLst>
              <a:rect l="0" t="0" r="r" b="b"/>
              <a:pathLst>
                <a:path w="2" h="1">
                  <a:moveTo>
                    <a:pt x="2" y="0"/>
                  </a:moveTo>
                  <a:lnTo>
                    <a:pt x="2" y="0"/>
                  </a:lnTo>
                  <a:lnTo>
                    <a:pt x="2" y="1"/>
                  </a:lnTo>
                  <a:lnTo>
                    <a:pt x="1" y="1"/>
                  </a:lnTo>
                  <a:lnTo>
                    <a:pt x="0" y="0"/>
                  </a:lnTo>
                  <a:lnTo>
                    <a:pt x="2"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20" name="Freeform 1447"/>
            <p:cNvSpPr>
              <a:spLocks/>
            </p:cNvSpPr>
            <p:nvPr userDrawn="1"/>
          </p:nvSpPr>
          <p:spPr bwMode="auto">
            <a:xfrm>
              <a:off x="285" y="200"/>
              <a:ext cx="1" cy="1"/>
            </a:xfrm>
            <a:custGeom>
              <a:avLst/>
              <a:gdLst>
                <a:gd name="T0" fmla="*/ 2 w 2"/>
                <a:gd name="T1" fmla="*/ 0 h 2"/>
                <a:gd name="T2" fmla="*/ 2 w 2"/>
                <a:gd name="T3" fmla="*/ 0 h 2"/>
                <a:gd name="T4" fmla="*/ 2 w 2"/>
                <a:gd name="T5" fmla="*/ 1 h 2"/>
                <a:gd name="T6" fmla="*/ 0 w 2"/>
                <a:gd name="T7" fmla="*/ 2 h 2"/>
                <a:gd name="T8" fmla="*/ 0 w 2"/>
                <a:gd name="T9" fmla="*/ 0 h 2"/>
                <a:gd name="T10" fmla="*/ 2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2" y="0"/>
                  </a:moveTo>
                  <a:lnTo>
                    <a:pt x="2" y="0"/>
                  </a:lnTo>
                  <a:lnTo>
                    <a:pt x="2" y="1"/>
                  </a:lnTo>
                  <a:lnTo>
                    <a:pt x="0" y="2"/>
                  </a:lnTo>
                  <a:lnTo>
                    <a:pt x="0" y="0"/>
                  </a:lnTo>
                  <a:lnTo>
                    <a:pt x="2"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21" name="Freeform 1448"/>
            <p:cNvSpPr>
              <a:spLocks/>
            </p:cNvSpPr>
            <p:nvPr userDrawn="1"/>
          </p:nvSpPr>
          <p:spPr bwMode="auto">
            <a:xfrm>
              <a:off x="285" y="199"/>
              <a:ext cx="1" cy="1"/>
            </a:xfrm>
            <a:custGeom>
              <a:avLst/>
              <a:gdLst>
                <a:gd name="T0" fmla="*/ 2 w 2"/>
                <a:gd name="T1" fmla="*/ 0 h 2"/>
                <a:gd name="T2" fmla="*/ 2 w 2"/>
                <a:gd name="T3" fmla="*/ 0 h 2"/>
                <a:gd name="T4" fmla="*/ 2 w 2"/>
                <a:gd name="T5" fmla="*/ 1 h 2"/>
                <a:gd name="T6" fmla="*/ 0 w 2"/>
                <a:gd name="T7" fmla="*/ 2 h 2"/>
                <a:gd name="T8" fmla="*/ 0 w 2"/>
                <a:gd name="T9" fmla="*/ 1 h 2"/>
                <a:gd name="T10" fmla="*/ 2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2" y="0"/>
                  </a:moveTo>
                  <a:lnTo>
                    <a:pt x="2" y="0"/>
                  </a:lnTo>
                  <a:lnTo>
                    <a:pt x="2" y="1"/>
                  </a:lnTo>
                  <a:lnTo>
                    <a:pt x="0" y="2"/>
                  </a:lnTo>
                  <a:lnTo>
                    <a:pt x="0" y="1"/>
                  </a:lnTo>
                  <a:lnTo>
                    <a:pt x="2"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22" name="Freeform 1449"/>
            <p:cNvSpPr>
              <a:spLocks/>
            </p:cNvSpPr>
            <p:nvPr userDrawn="1"/>
          </p:nvSpPr>
          <p:spPr bwMode="auto">
            <a:xfrm>
              <a:off x="281" y="201"/>
              <a:ext cx="0" cy="2"/>
            </a:xfrm>
            <a:custGeom>
              <a:avLst/>
              <a:gdLst>
                <a:gd name="T0" fmla="*/ 2 w 2"/>
                <a:gd name="T1" fmla="*/ 0 h 3"/>
                <a:gd name="T2" fmla="*/ 2 w 2"/>
                <a:gd name="T3" fmla="*/ 0 h 3"/>
                <a:gd name="T4" fmla="*/ 1 w 2"/>
                <a:gd name="T5" fmla="*/ 3 h 3"/>
                <a:gd name="T6" fmla="*/ 0 w 2"/>
                <a:gd name="T7" fmla="*/ 2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0"/>
                  </a:lnTo>
                  <a:cubicBezTo>
                    <a:pt x="1" y="1"/>
                    <a:pt x="1" y="2"/>
                    <a:pt x="1" y="3"/>
                  </a:cubicBezTo>
                  <a:lnTo>
                    <a:pt x="0" y="2"/>
                  </a:lnTo>
                  <a:lnTo>
                    <a:pt x="2"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23" name="Freeform 1450"/>
            <p:cNvSpPr>
              <a:spLocks/>
            </p:cNvSpPr>
            <p:nvPr userDrawn="1"/>
          </p:nvSpPr>
          <p:spPr bwMode="auto">
            <a:xfrm>
              <a:off x="279" y="203"/>
              <a:ext cx="1" cy="2"/>
            </a:xfrm>
            <a:custGeom>
              <a:avLst/>
              <a:gdLst>
                <a:gd name="T0" fmla="*/ 1 w 1"/>
                <a:gd name="T1" fmla="*/ 0 h 3"/>
                <a:gd name="T2" fmla="*/ 1 w 1"/>
                <a:gd name="T3" fmla="*/ 0 h 3"/>
                <a:gd name="T4" fmla="*/ 1 w 1"/>
                <a:gd name="T5" fmla="*/ 3 h 3"/>
                <a:gd name="T6" fmla="*/ 0 w 1"/>
                <a:gd name="T7" fmla="*/ 2 h 3"/>
                <a:gd name="T8" fmla="*/ 1 w 1"/>
                <a:gd name="T9" fmla="*/ 0 h 3"/>
              </a:gdLst>
              <a:ahLst/>
              <a:cxnLst>
                <a:cxn ang="0">
                  <a:pos x="T0" y="T1"/>
                </a:cxn>
                <a:cxn ang="0">
                  <a:pos x="T2" y="T3"/>
                </a:cxn>
                <a:cxn ang="0">
                  <a:pos x="T4" y="T5"/>
                </a:cxn>
                <a:cxn ang="0">
                  <a:pos x="T6" y="T7"/>
                </a:cxn>
                <a:cxn ang="0">
                  <a:pos x="T8" y="T9"/>
                </a:cxn>
              </a:cxnLst>
              <a:rect l="0" t="0" r="r" b="b"/>
              <a:pathLst>
                <a:path w="1" h="3">
                  <a:moveTo>
                    <a:pt x="1" y="0"/>
                  </a:moveTo>
                  <a:lnTo>
                    <a:pt x="1" y="0"/>
                  </a:lnTo>
                  <a:cubicBezTo>
                    <a:pt x="1" y="1"/>
                    <a:pt x="1" y="2"/>
                    <a:pt x="1" y="3"/>
                  </a:cubicBezTo>
                  <a:lnTo>
                    <a:pt x="0" y="2"/>
                  </a:lnTo>
                  <a:lnTo>
                    <a:pt x="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24" name="Freeform 1451"/>
            <p:cNvSpPr>
              <a:spLocks/>
            </p:cNvSpPr>
            <p:nvPr userDrawn="1"/>
          </p:nvSpPr>
          <p:spPr bwMode="auto">
            <a:xfrm>
              <a:off x="278" y="205"/>
              <a:ext cx="0" cy="2"/>
            </a:xfrm>
            <a:custGeom>
              <a:avLst/>
              <a:gdLst>
                <a:gd name="T0" fmla="*/ 1 w 1"/>
                <a:gd name="T1" fmla="*/ 0 h 3"/>
                <a:gd name="T2" fmla="*/ 1 w 1"/>
                <a:gd name="T3" fmla="*/ 0 h 3"/>
                <a:gd name="T4" fmla="*/ 1 w 1"/>
                <a:gd name="T5" fmla="*/ 3 h 3"/>
                <a:gd name="T6" fmla="*/ 0 w 1"/>
                <a:gd name="T7" fmla="*/ 1 h 3"/>
                <a:gd name="T8" fmla="*/ 1 w 1"/>
                <a:gd name="T9" fmla="*/ 0 h 3"/>
              </a:gdLst>
              <a:ahLst/>
              <a:cxnLst>
                <a:cxn ang="0">
                  <a:pos x="T0" y="T1"/>
                </a:cxn>
                <a:cxn ang="0">
                  <a:pos x="T2" y="T3"/>
                </a:cxn>
                <a:cxn ang="0">
                  <a:pos x="T4" y="T5"/>
                </a:cxn>
                <a:cxn ang="0">
                  <a:pos x="T6" y="T7"/>
                </a:cxn>
                <a:cxn ang="0">
                  <a:pos x="T8" y="T9"/>
                </a:cxn>
              </a:cxnLst>
              <a:rect l="0" t="0" r="r" b="b"/>
              <a:pathLst>
                <a:path w="1" h="3">
                  <a:moveTo>
                    <a:pt x="1" y="0"/>
                  </a:moveTo>
                  <a:lnTo>
                    <a:pt x="1" y="0"/>
                  </a:lnTo>
                  <a:cubicBezTo>
                    <a:pt x="0" y="0"/>
                    <a:pt x="1" y="1"/>
                    <a:pt x="1" y="3"/>
                  </a:cubicBezTo>
                  <a:lnTo>
                    <a:pt x="0" y="1"/>
                  </a:lnTo>
                  <a:lnTo>
                    <a:pt x="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25" name="Freeform 1452"/>
            <p:cNvSpPr>
              <a:spLocks/>
            </p:cNvSpPr>
            <p:nvPr userDrawn="1"/>
          </p:nvSpPr>
          <p:spPr bwMode="auto">
            <a:xfrm>
              <a:off x="277" y="207"/>
              <a:ext cx="0" cy="1"/>
            </a:xfrm>
            <a:custGeom>
              <a:avLst/>
              <a:gdLst>
                <a:gd name="T0" fmla="*/ 1 w 1"/>
                <a:gd name="T1" fmla="*/ 0 h 3"/>
                <a:gd name="T2" fmla="*/ 1 w 1"/>
                <a:gd name="T3" fmla="*/ 0 h 3"/>
                <a:gd name="T4" fmla="*/ 1 w 1"/>
                <a:gd name="T5" fmla="*/ 3 h 3"/>
                <a:gd name="T6" fmla="*/ 0 w 1"/>
                <a:gd name="T7" fmla="*/ 2 h 3"/>
                <a:gd name="T8" fmla="*/ 1 w 1"/>
                <a:gd name="T9" fmla="*/ 0 h 3"/>
              </a:gdLst>
              <a:ahLst/>
              <a:cxnLst>
                <a:cxn ang="0">
                  <a:pos x="T0" y="T1"/>
                </a:cxn>
                <a:cxn ang="0">
                  <a:pos x="T2" y="T3"/>
                </a:cxn>
                <a:cxn ang="0">
                  <a:pos x="T4" y="T5"/>
                </a:cxn>
                <a:cxn ang="0">
                  <a:pos x="T6" y="T7"/>
                </a:cxn>
                <a:cxn ang="0">
                  <a:pos x="T8" y="T9"/>
                </a:cxn>
              </a:cxnLst>
              <a:rect l="0" t="0" r="r" b="b"/>
              <a:pathLst>
                <a:path w="1" h="3">
                  <a:moveTo>
                    <a:pt x="1" y="0"/>
                  </a:moveTo>
                  <a:lnTo>
                    <a:pt x="1" y="0"/>
                  </a:lnTo>
                  <a:cubicBezTo>
                    <a:pt x="0" y="1"/>
                    <a:pt x="0" y="2"/>
                    <a:pt x="1" y="3"/>
                  </a:cubicBezTo>
                  <a:lnTo>
                    <a:pt x="0" y="2"/>
                  </a:lnTo>
                  <a:lnTo>
                    <a:pt x="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26" name="Freeform 1453"/>
            <p:cNvSpPr>
              <a:spLocks/>
            </p:cNvSpPr>
            <p:nvPr userDrawn="1"/>
          </p:nvSpPr>
          <p:spPr bwMode="auto">
            <a:xfrm>
              <a:off x="279" y="207"/>
              <a:ext cx="1" cy="1"/>
            </a:xfrm>
            <a:custGeom>
              <a:avLst/>
              <a:gdLst>
                <a:gd name="T0" fmla="*/ 1 w 1"/>
                <a:gd name="T1" fmla="*/ 0 h 3"/>
                <a:gd name="T2" fmla="*/ 1 w 1"/>
                <a:gd name="T3" fmla="*/ 0 h 3"/>
                <a:gd name="T4" fmla="*/ 1 w 1"/>
                <a:gd name="T5" fmla="*/ 3 h 3"/>
                <a:gd name="T6" fmla="*/ 0 w 1"/>
                <a:gd name="T7" fmla="*/ 2 h 3"/>
                <a:gd name="T8" fmla="*/ 1 w 1"/>
                <a:gd name="T9" fmla="*/ 0 h 3"/>
              </a:gdLst>
              <a:ahLst/>
              <a:cxnLst>
                <a:cxn ang="0">
                  <a:pos x="T0" y="T1"/>
                </a:cxn>
                <a:cxn ang="0">
                  <a:pos x="T2" y="T3"/>
                </a:cxn>
                <a:cxn ang="0">
                  <a:pos x="T4" y="T5"/>
                </a:cxn>
                <a:cxn ang="0">
                  <a:pos x="T6" y="T7"/>
                </a:cxn>
                <a:cxn ang="0">
                  <a:pos x="T8" y="T9"/>
                </a:cxn>
              </a:cxnLst>
              <a:rect l="0" t="0" r="r" b="b"/>
              <a:pathLst>
                <a:path w="1" h="3">
                  <a:moveTo>
                    <a:pt x="1" y="0"/>
                  </a:moveTo>
                  <a:lnTo>
                    <a:pt x="1" y="0"/>
                  </a:lnTo>
                  <a:cubicBezTo>
                    <a:pt x="0" y="1"/>
                    <a:pt x="1" y="2"/>
                    <a:pt x="1" y="3"/>
                  </a:cubicBezTo>
                  <a:lnTo>
                    <a:pt x="0" y="2"/>
                  </a:lnTo>
                  <a:lnTo>
                    <a:pt x="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27" name="Freeform 1454"/>
            <p:cNvSpPr>
              <a:spLocks/>
            </p:cNvSpPr>
            <p:nvPr userDrawn="1"/>
          </p:nvSpPr>
          <p:spPr bwMode="auto">
            <a:xfrm>
              <a:off x="282" y="206"/>
              <a:ext cx="1" cy="2"/>
            </a:xfrm>
            <a:custGeom>
              <a:avLst/>
              <a:gdLst>
                <a:gd name="T0" fmla="*/ 1 w 2"/>
                <a:gd name="T1" fmla="*/ 0 h 3"/>
                <a:gd name="T2" fmla="*/ 1 w 2"/>
                <a:gd name="T3" fmla="*/ 0 h 3"/>
                <a:gd name="T4" fmla="*/ 2 w 2"/>
                <a:gd name="T5" fmla="*/ 3 h 3"/>
                <a:gd name="T6" fmla="*/ 0 w 2"/>
                <a:gd name="T7" fmla="*/ 2 h 3"/>
                <a:gd name="T8" fmla="*/ 1 w 2"/>
                <a:gd name="T9" fmla="*/ 0 h 3"/>
              </a:gdLst>
              <a:ahLst/>
              <a:cxnLst>
                <a:cxn ang="0">
                  <a:pos x="T0" y="T1"/>
                </a:cxn>
                <a:cxn ang="0">
                  <a:pos x="T2" y="T3"/>
                </a:cxn>
                <a:cxn ang="0">
                  <a:pos x="T4" y="T5"/>
                </a:cxn>
                <a:cxn ang="0">
                  <a:pos x="T6" y="T7"/>
                </a:cxn>
                <a:cxn ang="0">
                  <a:pos x="T8" y="T9"/>
                </a:cxn>
              </a:cxnLst>
              <a:rect l="0" t="0" r="r" b="b"/>
              <a:pathLst>
                <a:path w="2" h="3">
                  <a:moveTo>
                    <a:pt x="1" y="0"/>
                  </a:moveTo>
                  <a:lnTo>
                    <a:pt x="1" y="0"/>
                  </a:lnTo>
                  <a:cubicBezTo>
                    <a:pt x="1" y="1"/>
                    <a:pt x="1" y="2"/>
                    <a:pt x="2" y="3"/>
                  </a:cubicBezTo>
                  <a:lnTo>
                    <a:pt x="0" y="2"/>
                  </a:lnTo>
                  <a:lnTo>
                    <a:pt x="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28" name="Freeform 1455"/>
            <p:cNvSpPr>
              <a:spLocks/>
            </p:cNvSpPr>
            <p:nvPr userDrawn="1"/>
          </p:nvSpPr>
          <p:spPr bwMode="auto">
            <a:xfrm>
              <a:off x="281" y="205"/>
              <a:ext cx="0" cy="1"/>
            </a:xfrm>
            <a:custGeom>
              <a:avLst/>
              <a:gdLst>
                <a:gd name="T0" fmla="*/ 1 w 1"/>
                <a:gd name="T1" fmla="*/ 0 h 3"/>
                <a:gd name="T2" fmla="*/ 1 w 1"/>
                <a:gd name="T3" fmla="*/ 0 h 3"/>
                <a:gd name="T4" fmla="*/ 1 w 1"/>
                <a:gd name="T5" fmla="*/ 3 h 3"/>
                <a:gd name="T6" fmla="*/ 0 w 1"/>
                <a:gd name="T7" fmla="*/ 1 h 3"/>
                <a:gd name="T8" fmla="*/ 1 w 1"/>
                <a:gd name="T9" fmla="*/ 0 h 3"/>
              </a:gdLst>
              <a:ahLst/>
              <a:cxnLst>
                <a:cxn ang="0">
                  <a:pos x="T0" y="T1"/>
                </a:cxn>
                <a:cxn ang="0">
                  <a:pos x="T2" y="T3"/>
                </a:cxn>
                <a:cxn ang="0">
                  <a:pos x="T4" y="T5"/>
                </a:cxn>
                <a:cxn ang="0">
                  <a:pos x="T6" y="T7"/>
                </a:cxn>
                <a:cxn ang="0">
                  <a:pos x="T8" y="T9"/>
                </a:cxn>
              </a:cxnLst>
              <a:rect l="0" t="0" r="r" b="b"/>
              <a:pathLst>
                <a:path w="1" h="3">
                  <a:moveTo>
                    <a:pt x="1" y="0"/>
                  </a:moveTo>
                  <a:lnTo>
                    <a:pt x="1" y="0"/>
                  </a:lnTo>
                  <a:cubicBezTo>
                    <a:pt x="1" y="1"/>
                    <a:pt x="1" y="2"/>
                    <a:pt x="1" y="3"/>
                  </a:cubicBezTo>
                  <a:lnTo>
                    <a:pt x="0" y="1"/>
                  </a:lnTo>
                  <a:lnTo>
                    <a:pt x="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29" name="Freeform 1456"/>
            <p:cNvSpPr>
              <a:spLocks/>
            </p:cNvSpPr>
            <p:nvPr userDrawn="1"/>
          </p:nvSpPr>
          <p:spPr bwMode="auto">
            <a:xfrm>
              <a:off x="282" y="203"/>
              <a:ext cx="0" cy="2"/>
            </a:xfrm>
            <a:custGeom>
              <a:avLst/>
              <a:gdLst>
                <a:gd name="T0" fmla="*/ 1 w 1"/>
                <a:gd name="T1" fmla="*/ 0 h 3"/>
                <a:gd name="T2" fmla="*/ 1 w 1"/>
                <a:gd name="T3" fmla="*/ 0 h 3"/>
                <a:gd name="T4" fmla="*/ 1 w 1"/>
                <a:gd name="T5" fmla="*/ 3 h 3"/>
                <a:gd name="T6" fmla="*/ 0 w 1"/>
                <a:gd name="T7" fmla="*/ 2 h 3"/>
                <a:gd name="T8" fmla="*/ 1 w 1"/>
                <a:gd name="T9" fmla="*/ 0 h 3"/>
              </a:gdLst>
              <a:ahLst/>
              <a:cxnLst>
                <a:cxn ang="0">
                  <a:pos x="T0" y="T1"/>
                </a:cxn>
                <a:cxn ang="0">
                  <a:pos x="T2" y="T3"/>
                </a:cxn>
                <a:cxn ang="0">
                  <a:pos x="T4" y="T5"/>
                </a:cxn>
                <a:cxn ang="0">
                  <a:pos x="T6" y="T7"/>
                </a:cxn>
                <a:cxn ang="0">
                  <a:pos x="T8" y="T9"/>
                </a:cxn>
              </a:cxnLst>
              <a:rect l="0" t="0" r="r" b="b"/>
              <a:pathLst>
                <a:path w="1" h="3">
                  <a:moveTo>
                    <a:pt x="1" y="0"/>
                  </a:moveTo>
                  <a:lnTo>
                    <a:pt x="1" y="0"/>
                  </a:lnTo>
                  <a:cubicBezTo>
                    <a:pt x="1" y="1"/>
                    <a:pt x="1" y="2"/>
                    <a:pt x="1" y="3"/>
                  </a:cubicBezTo>
                  <a:lnTo>
                    <a:pt x="0" y="2"/>
                  </a:lnTo>
                  <a:lnTo>
                    <a:pt x="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30" name="Freeform 1457"/>
            <p:cNvSpPr>
              <a:spLocks/>
            </p:cNvSpPr>
            <p:nvPr userDrawn="1"/>
          </p:nvSpPr>
          <p:spPr bwMode="auto">
            <a:xfrm>
              <a:off x="279" y="200"/>
              <a:ext cx="1" cy="1"/>
            </a:xfrm>
            <a:custGeom>
              <a:avLst/>
              <a:gdLst>
                <a:gd name="T0" fmla="*/ 2 w 2"/>
                <a:gd name="T1" fmla="*/ 0 h 3"/>
                <a:gd name="T2" fmla="*/ 2 w 2"/>
                <a:gd name="T3" fmla="*/ 0 h 3"/>
                <a:gd name="T4" fmla="*/ 1 w 2"/>
                <a:gd name="T5" fmla="*/ 3 h 3"/>
                <a:gd name="T6" fmla="*/ 0 w 2"/>
                <a:gd name="T7" fmla="*/ 2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0"/>
                  </a:lnTo>
                  <a:cubicBezTo>
                    <a:pt x="1" y="1"/>
                    <a:pt x="1" y="2"/>
                    <a:pt x="1" y="3"/>
                  </a:cubicBezTo>
                  <a:lnTo>
                    <a:pt x="0" y="2"/>
                  </a:lnTo>
                  <a:lnTo>
                    <a:pt x="2"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31" name="Freeform 1458"/>
            <p:cNvSpPr>
              <a:spLocks/>
            </p:cNvSpPr>
            <p:nvPr userDrawn="1"/>
          </p:nvSpPr>
          <p:spPr bwMode="auto">
            <a:xfrm>
              <a:off x="278" y="201"/>
              <a:ext cx="0" cy="2"/>
            </a:xfrm>
            <a:custGeom>
              <a:avLst/>
              <a:gdLst>
                <a:gd name="T0" fmla="*/ 1 w 1"/>
                <a:gd name="T1" fmla="*/ 0 h 3"/>
                <a:gd name="T2" fmla="*/ 1 w 1"/>
                <a:gd name="T3" fmla="*/ 0 h 3"/>
                <a:gd name="T4" fmla="*/ 1 w 1"/>
                <a:gd name="T5" fmla="*/ 3 h 3"/>
                <a:gd name="T6" fmla="*/ 0 w 1"/>
                <a:gd name="T7" fmla="*/ 2 h 3"/>
                <a:gd name="T8" fmla="*/ 1 w 1"/>
                <a:gd name="T9" fmla="*/ 0 h 3"/>
              </a:gdLst>
              <a:ahLst/>
              <a:cxnLst>
                <a:cxn ang="0">
                  <a:pos x="T0" y="T1"/>
                </a:cxn>
                <a:cxn ang="0">
                  <a:pos x="T2" y="T3"/>
                </a:cxn>
                <a:cxn ang="0">
                  <a:pos x="T4" y="T5"/>
                </a:cxn>
                <a:cxn ang="0">
                  <a:pos x="T6" y="T7"/>
                </a:cxn>
                <a:cxn ang="0">
                  <a:pos x="T8" y="T9"/>
                </a:cxn>
              </a:cxnLst>
              <a:rect l="0" t="0" r="r" b="b"/>
              <a:pathLst>
                <a:path w="1" h="3">
                  <a:moveTo>
                    <a:pt x="1" y="0"/>
                  </a:moveTo>
                  <a:lnTo>
                    <a:pt x="1" y="0"/>
                  </a:lnTo>
                  <a:cubicBezTo>
                    <a:pt x="1" y="1"/>
                    <a:pt x="1" y="2"/>
                    <a:pt x="1" y="3"/>
                  </a:cubicBezTo>
                  <a:lnTo>
                    <a:pt x="0" y="2"/>
                  </a:lnTo>
                  <a:lnTo>
                    <a:pt x="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32" name="Freeform 1459"/>
            <p:cNvSpPr>
              <a:spLocks/>
            </p:cNvSpPr>
            <p:nvPr userDrawn="1"/>
          </p:nvSpPr>
          <p:spPr bwMode="auto">
            <a:xfrm>
              <a:off x="277" y="204"/>
              <a:ext cx="0" cy="1"/>
            </a:xfrm>
            <a:custGeom>
              <a:avLst/>
              <a:gdLst>
                <a:gd name="T0" fmla="*/ 1 w 1"/>
                <a:gd name="T1" fmla="*/ 0 h 3"/>
                <a:gd name="T2" fmla="*/ 1 w 1"/>
                <a:gd name="T3" fmla="*/ 0 h 3"/>
                <a:gd name="T4" fmla="*/ 1 w 1"/>
                <a:gd name="T5" fmla="*/ 3 h 3"/>
                <a:gd name="T6" fmla="*/ 0 w 1"/>
                <a:gd name="T7" fmla="*/ 1 h 3"/>
                <a:gd name="T8" fmla="*/ 1 w 1"/>
                <a:gd name="T9" fmla="*/ 0 h 3"/>
              </a:gdLst>
              <a:ahLst/>
              <a:cxnLst>
                <a:cxn ang="0">
                  <a:pos x="T0" y="T1"/>
                </a:cxn>
                <a:cxn ang="0">
                  <a:pos x="T2" y="T3"/>
                </a:cxn>
                <a:cxn ang="0">
                  <a:pos x="T4" y="T5"/>
                </a:cxn>
                <a:cxn ang="0">
                  <a:pos x="T6" y="T7"/>
                </a:cxn>
                <a:cxn ang="0">
                  <a:pos x="T8" y="T9"/>
                </a:cxn>
              </a:cxnLst>
              <a:rect l="0" t="0" r="r" b="b"/>
              <a:pathLst>
                <a:path w="1" h="3">
                  <a:moveTo>
                    <a:pt x="1" y="0"/>
                  </a:moveTo>
                  <a:lnTo>
                    <a:pt x="1" y="0"/>
                  </a:lnTo>
                  <a:cubicBezTo>
                    <a:pt x="1" y="1"/>
                    <a:pt x="1" y="2"/>
                    <a:pt x="1" y="3"/>
                  </a:cubicBezTo>
                  <a:lnTo>
                    <a:pt x="0" y="1"/>
                  </a:lnTo>
                  <a:lnTo>
                    <a:pt x="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33" name="Freeform 1460"/>
            <p:cNvSpPr>
              <a:spLocks/>
            </p:cNvSpPr>
            <p:nvPr userDrawn="1"/>
          </p:nvSpPr>
          <p:spPr bwMode="auto">
            <a:xfrm>
              <a:off x="278" y="208"/>
              <a:ext cx="1" cy="2"/>
            </a:xfrm>
            <a:custGeom>
              <a:avLst/>
              <a:gdLst>
                <a:gd name="T0" fmla="*/ 1 w 1"/>
                <a:gd name="T1" fmla="*/ 0 h 3"/>
                <a:gd name="T2" fmla="*/ 1 w 1"/>
                <a:gd name="T3" fmla="*/ 0 h 3"/>
                <a:gd name="T4" fmla="*/ 1 w 1"/>
                <a:gd name="T5" fmla="*/ 3 h 3"/>
                <a:gd name="T6" fmla="*/ 0 w 1"/>
                <a:gd name="T7" fmla="*/ 2 h 3"/>
                <a:gd name="T8" fmla="*/ 1 w 1"/>
                <a:gd name="T9" fmla="*/ 0 h 3"/>
              </a:gdLst>
              <a:ahLst/>
              <a:cxnLst>
                <a:cxn ang="0">
                  <a:pos x="T0" y="T1"/>
                </a:cxn>
                <a:cxn ang="0">
                  <a:pos x="T2" y="T3"/>
                </a:cxn>
                <a:cxn ang="0">
                  <a:pos x="T4" y="T5"/>
                </a:cxn>
                <a:cxn ang="0">
                  <a:pos x="T6" y="T7"/>
                </a:cxn>
                <a:cxn ang="0">
                  <a:pos x="T8" y="T9"/>
                </a:cxn>
              </a:cxnLst>
              <a:rect l="0" t="0" r="r" b="b"/>
              <a:pathLst>
                <a:path w="1" h="3">
                  <a:moveTo>
                    <a:pt x="1" y="0"/>
                  </a:moveTo>
                  <a:lnTo>
                    <a:pt x="1" y="0"/>
                  </a:lnTo>
                  <a:cubicBezTo>
                    <a:pt x="0" y="2"/>
                    <a:pt x="0" y="2"/>
                    <a:pt x="1" y="3"/>
                  </a:cubicBezTo>
                  <a:lnTo>
                    <a:pt x="0" y="2"/>
                  </a:lnTo>
                  <a:lnTo>
                    <a:pt x="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34" name="Freeform 1461"/>
            <p:cNvSpPr>
              <a:spLocks/>
            </p:cNvSpPr>
            <p:nvPr userDrawn="1"/>
          </p:nvSpPr>
          <p:spPr bwMode="auto">
            <a:xfrm>
              <a:off x="279" y="211"/>
              <a:ext cx="0" cy="2"/>
            </a:xfrm>
            <a:custGeom>
              <a:avLst/>
              <a:gdLst>
                <a:gd name="T0" fmla="*/ 1 w 1"/>
                <a:gd name="T1" fmla="*/ 0 h 3"/>
                <a:gd name="T2" fmla="*/ 1 w 1"/>
                <a:gd name="T3" fmla="*/ 0 h 3"/>
                <a:gd name="T4" fmla="*/ 1 w 1"/>
                <a:gd name="T5" fmla="*/ 3 h 3"/>
                <a:gd name="T6" fmla="*/ 0 w 1"/>
                <a:gd name="T7" fmla="*/ 2 h 3"/>
                <a:gd name="T8" fmla="*/ 1 w 1"/>
                <a:gd name="T9" fmla="*/ 0 h 3"/>
              </a:gdLst>
              <a:ahLst/>
              <a:cxnLst>
                <a:cxn ang="0">
                  <a:pos x="T0" y="T1"/>
                </a:cxn>
                <a:cxn ang="0">
                  <a:pos x="T2" y="T3"/>
                </a:cxn>
                <a:cxn ang="0">
                  <a:pos x="T4" y="T5"/>
                </a:cxn>
                <a:cxn ang="0">
                  <a:pos x="T6" y="T7"/>
                </a:cxn>
                <a:cxn ang="0">
                  <a:pos x="T8" y="T9"/>
                </a:cxn>
              </a:cxnLst>
              <a:rect l="0" t="0" r="r" b="b"/>
              <a:pathLst>
                <a:path w="1" h="3">
                  <a:moveTo>
                    <a:pt x="1" y="0"/>
                  </a:moveTo>
                  <a:lnTo>
                    <a:pt x="1" y="0"/>
                  </a:lnTo>
                  <a:cubicBezTo>
                    <a:pt x="0" y="1"/>
                    <a:pt x="0" y="2"/>
                    <a:pt x="1" y="3"/>
                  </a:cubicBezTo>
                  <a:lnTo>
                    <a:pt x="0" y="2"/>
                  </a:lnTo>
                  <a:lnTo>
                    <a:pt x="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35" name="Freeform 1462"/>
            <p:cNvSpPr>
              <a:spLocks/>
            </p:cNvSpPr>
            <p:nvPr userDrawn="1"/>
          </p:nvSpPr>
          <p:spPr bwMode="auto">
            <a:xfrm>
              <a:off x="283" y="208"/>
              <a:ext cx="1" cy="1"/>
            </a:xfrm>
            <a:custGeom>
              <a:avLst/>
              <a:gdLst>
                <a:gd name="T0" fmla="*/ 1 w 1"/>
                <a:gd name="T1" fmla="*/ 0 h 2"/>
                <a:gd name="T2" fmla="*/ 1 w 1"/>
                <a:gd name="T3" fmla="*/ 0 h 2"/>
                <a:gd name="T4" fmla="*/ 1 w 1"/>
                <a:gd name="T5" fmla="*/ 2 h 2"/>
                <a:gd name="T6" fmla="*/ 0 w 1"/>
                <a:gd name="T7" fmla="*/ 1 h 2"/>
                <a:gd name="T8" fmla="*/ 1 w 1"/>
                <a:gd name="T9" fmla="*/ 0 h 2"/>
              </a:gdLst>
              <a:ahLst/>
              <a:cxnLst>
                <a:cxn ang="0">
                  <a:pos x="T0" y="T1"/>
                </a:cxn>
                <a:cxn ang="0">
                  <a:pos x="T2" y="T3"/>
                </a:cxn>
                <a:cxn ang="0">
                  <a:pos x="T4" y="T5"/>
                </a:cxn>
                <a:cxn ang="0">
                  <a:pos x="T6" y="T7"/>
                </a:cxn>
                <a:cxn ang="0">
                  <a:pos x="T8" y="T9"/>
                </a:cxn>
              </a:cxnLst>
              <a:rect l="0" t="0" r="r" b="b"/>
              <a:pathLst>
                <a:path w="1" h="2">
                  <a:moveTo>
                    <a:pt x="1" y="0"/>
                  </a:moveTo>
                  <a:lnTo>
                    <a:pt x="1" y="0"/>
                  </a:lnTo>
                  <a:cubicBezTo>
                    <a:pt x="1" y="1"/>
                    <a:pt x="1" y="2"/>
                    <a:pt x="1" y="2"/>
                  </a:cubicBezTo>
                  <a:lnTo>
                    <a:pt x="0" y="1"/>
                  </a:lnTo>
                  <a:lnTo>
                    <a:pt x="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36" name="Freeform 1463"/>
            <p:cNvSpPr>
              <a:spLocks/>
            </p:cNvSpPr>
            <p:nvPr userDrawn="1"/>
          </p:nvSpPr>
          <p:spPr bwMode="auto">
            <a:xfrm>
              <a:off x="280" y="210"/>
              <a:ext cx="0" cy="1"/>
            </a:xfrm>
            <a:custGeom>
              <a:avLst/>
              <a:gdLst>
                <a:gd name="T0" fmla="*/ 1 w 1"/>
                <a:gd name="T1" fmla="*/ 0 h 3"/>
                <a:gd name="T2" fmla="*/ 1 w 1"/>
                <a:gd name="T3" fmla="*/ 0 h 3"/>
                <a:gd name="T4" fmla="*/ 1 w 1"/>
                <a:gd name="T5" fmla="*/ 3 h 3"/>
                <a:gd name="T6" fmla="*/ 0 w 1"/>
                <a:gd name="T7" fmla="*/ 2 h 3"/>
                <a:gd name="T8" fmla="*/ 1 w 1"/>
                <a:gd name="T9" fmla="*/ 0 h 3"/>
              </a:gdLst>
              <a:ahLst/>
              <a:cxnLst>
                <a:cxn ang="0">
                  <a:pos x="T0" y="T1"/>
                </a:cxn>
                <a:cxn ang="0">
                  <a:pos x="T2" y="T3"/>
                </a:cxn>
                <a:cxn ang="0">
                  <a:pos x="T4" y="T5"/>
                </a:cxn>
                <a:cxn ang="0">
                  <a:pos x="T6" y="T7"/>
                </a:cxn>
                <a:cxn ang="0">
                  <a:pos x="T8" y="T9"/>
                </a:cxn>
              </a:cxnLst>
              <a:rect l="0" t="0" r="r" b="b"/>
              <a:pathLst>
                <a:path w="1" h="3">
                  <a:moveTo>
                    <a:pt x="1" y="0"/>
                  </a:moveTo>
                  <a:lnTo>
                    <a:pt x="1" y="0"/>
                  </a:lnTo>
                  <a:cubicBezTo>
                    <a:pt x="0" y="2"/>
                    <a:pt x="0" y="2"/>
                    <a:pt x="1" y="3"/>
                  </a:cubicBezTo>
                  <a:lnTo>
                    <a:pt x="0" y="2"/>
                  </a:lnTo>
                  <a:lnTo>
                    <a:pt x="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37" name="Freeform 1464"/>
            <p:cNvSpPr>
              <a:spLocks/>
            </p:cNvSpPr>
            <p:nvPr userDrawn="1"/>
          </p:nvSpPr>
          <p:spPr bwMode="auto">
            <a:xfrm>
              <a:off x="280" y="214"/>
              <a:ext cx="3" cy="0"/>
            </a:xfrm>
            <a:custGeom>
              <a:avLst/>
              <a:gdLst>
                <a:gd name="T0" fmla="*/ 0 w 6"/>
                <a:gd name="T1" fmla="*/ 1 h 1"/>
                <a:gd name="T2" fmla="*/ 0 w 6"/>
                <a:gd name="T3" fmla="*/ 1 h 1"/>
                <a:gd name="T4" fmla="*/ 5 w 6"/>
                <a:gd name="T5" fmla="*/ 0 h 1"/>
                <a:gd name="T6" fmla="*/ 6 w 6"/>
                <a:gd name="T7" fmla="*/ 1 h 1"/>
                <a:gd name="T8" fmla="*/ 0 w 6"/>
                <a:gd name="T9" fmla="*/ 1 h 1"/>
              </a:gdLst>
              <a:ahLst/>
              <a:cxnLst>
                <a:cxn ang="0">
                  <a:pos x="T0" y="T1"/>
                </a:cxn>
                <a:cxn ang="0">
                  <a:pos x="T2" y="T3"/>
                </a:cxn>
                <a:cxn ang="0">
                  <a:pos x="T4" y="T5"/>
                </a:cxn>
                <a:cxn ang="0">
                  <a:pos x="T6" y="T7"/>
                </a:cxn>
                <a:cxn ang="0">
                  <a:pos x="T8" y="T9"/>
                </a:cxn>
              </a:cxnLst>
              <a:rect l="0" t="0" r="r" b="b"/>
              <a:pathLst>
                <a:path w="6" h="1">
                  <a:moveTo>
                    <a:pt x="0" y="1"/>
                  </a:moveTo>
                  <a:lnTo>
                    <a:pt x="0" y="1"/>
                  </a:lnTo>
                  <a:cubicBezTo>
                    <a:pt x="2" y="1"/>
                    <a:pt x="3" y="0"/>
                    <a:pt x="5" y="0"/>
                  </a:cubicBezTo>
                  <a:cubicBezTo>
                    <a:pt x="5" y="1"/>
                    <a:pt x="5" y="1"/>
                    <a:pt x="6" y="1"/>
                  </a:cubicBezTo>
                  <a:cubicBezTo>
                    <a:pt x="4" y="1"/>
                    <a:pt x="2" y="1"/>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38" name="Freeform 1465"/>
            <p:cNvSpPr>
              <a:spLocks/>
            </p:cNvSpPr>
            <p:nvPr userDrawn="1"/>
          </p:nvSpPr>
          <p:spPr bwMode="auto">
            <a:xfrm>
              <a:off x="281" y="209"/>
              <a:ext cx="3" cy="2"/>
            </a:xfrm>
            <a:custGeom>
              <a:avLst/>
              <a:gdLst>
                <a:gd name="T0" fmla="*/ 8 w 8"/>
                <a:gd name="T1" fmla="*/ 4 h 5"/>
                <a:gd name="T2" fmla="*/ 8 w 8"/>
                <a:gd name="T3" fmla="*/ 4 h 5"/>
                <a:gd name="T4" fmla="*/ 6 w 8"/>
                <a:gd name="T5" fmla="*/ 4 h 5"/>
                <a:gd name="T6" fmla="*/ 5 w 8"/>
                <a:gd name="T7" fmla="*/ 4 h 5"/>
                <a:gd name="T8" fmla="*/ 6 w 8"/>
                <a:gd name="T9" fmla="*/ 5 h 5"/>
                <a:gd name="T10" fmla="*/ 4 w 8"/>
                <a:gd name="T11" fmla="*/ 5 h 5"/>
                <a:gd name="T12" fmla="*/ 0 w 8"/>
                <a:gd name="T13" fmla="*/ 0 h 5"/>
                <a:gd name="T14" fmla="*/ 8 w 8"/>
                <a:gd name="T15" fmla="*/ 4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5">
                  <a:moveTo>
                    <a:pt x="8" y="4"/>
                  </a:moveTo>
                  <a:lnTo>
                    <a:pt x="8" y="4"/>
                  </a:lnTo>
                  <a:cubicBezTo>
                    <a:pt x="7" y="4"/>
                    <a:pt x="6" y="4"/>
                    <a:pt x="6" y="4"/>
                  </a:cubicBezTo>
                  <a:lnTo>
                    <a:pt x="5" y="4"/>
                  </a:lnTo>
                  <a:cubicBezTo>
                    <a:pt x="5" y="4"/>
                    <a:pt x="6" y="5"/>
                    <a:pt x="6" y="5"/>
                  </a:cubicBezTo>
                  <a:cubicBezTo>
                    <a:pt x="5" y="5"/>
                    <a:pt x="4" y="5"/>
                    <a:pt x="4" y="5"/>
                  </a:cubicBezTo>
                  <a:cubicBezTo>
                    <a:pt x="2" y="4"/>
                    <a:pt x="1" y="2"/>
                    <a:pt x="0" y="0"/>
                  </a:cubicBezTo>
                  <a:cubicBezTo>
                    <a:pt x="3" y="1"/>
                    <a:pt x="6" y="2"/>
                    <a:pt x="8" y="4"/>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39" name="Freeform 1466"/>
            <p:cNvSpPr>
              <a:spLocks/>
            </p:cNvSpPr>
            <p:nvPr userDrawn="1"/>
          </p:nvSpPr>
          <p:spPr bwMode="auto">
            <a:xfrm>
              <a:off x="287" y="208"/>
              <a:ext cx="0" cy="2"/>
            </a:xfrm>
            <a:custGeom>
              <a:avLst/>
              <a:gdLst>
                <a:gd name="T0" fmla="*/ 0 w 1"/>
                <a:gd name="T1" fmla="*/ 0 h 3"/>
                <a:gd name="T2" fmla="*/ 0 w 1"/>
                <a:gd name="T3" fmla="*/ 0 h 3"/>
                <a:gd name="T4" fmla="*/ 1 w 1"/>
                <a:gd name="T5" fmla="*/ 2 h 3"/>
                <a:gd name="T6" fmla="*/ 1 w 1"/>
                <a:gd name="T7" fmla="*/ 3 h 3"/>
                <a:gd name="T8" fmla="*/ 0 w 1"/>
                <a:gd name="T9" fmla="*/ 2 h 3"/>
                <a:gd name="T10" fmla="*/ 0 w 1"/>
                <a:gd name="T11" fmla="*/ 0 h 3"/>
              </a:gdLst>
              <a:ahLst/>
              <a:cxnLst>
                <a:cxn ang="0">
                  <a:pos x="T0" y="T1"/>
                </a:cxn>
                <a:cxn ang="0">
                  <a:pos x="T2" y="T3"/>
                </a:cxn>
                <a:cxn ang="0">
                  <a:pos x="T4" y="T5"/>
                </a:cxn>
                <a:cxn ang="0">
                  <a:pos x="T6" y="T7"/>
                </a:cxn>
                <a:cxn ang="0">
                  <a:pos x="T8" y="T9"/>
                </a:cxn>
                <a:cxn ang="0">
                  <a:pos x="T10" y="T11"/>
                </a:cxn>
              </a:cxnLst>
              <a:rect l="0" t="0" r="r" b="b"/>
              <a:pathLst>
                <a:path w="1" h="3">
                  <a:moveTo>
                    <a:pt x="0" y="0"/>
                  </a:moveTo>
                  <a:lnTo>
                    <a:pt x="0" y="0"/>
                  </a:lnTo>
                  <a:cubicBezTo>
                    <a:pt x="1" y="1"/>
                    <a:pt x="1" y="1"/>
                    <a:pt x="1" y="2"/>
                  </a:cubicBezTo>
                  <a:cubicBezTo>
                    <a:pt x="1" y="2"/>
                    <a:pt x="1" y="3"/>
                    <a:pt x="1" y="3"/>
                  </a:cubicBezTo>
                  <a:cubicBezTo>
                    <a:pt x="1" y="3"/>
                    <a:pt x="0" y="2"/>
                    <a:pt x="0" y="2"/>
                  </a:cubicBezTo>
                  <a:cubicBezTo>
                    <a:pt x="0" y="1"/>
                    <a:pt x="0" y="1"/>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40" name="Freeform 1467"/>
            <p:cNvSpPr>
              <a:spLocks/>
            </p:cNvSpPr>
            <p:nvPr userDrawn="1"/>
          </p:nvSpPr>
          <p:spPr bwMode="auto">
            <a:xfrm>
              <a:off x="285" y="210"/>
              <a:ext cx="1" cy="1"/>
            </a:xfrm>
            <a:custGeom>
              <a:avLst/>
              <a:gdLst>
                <a:gd name="T0" fmla="*/ 0 w 3"/>
                <a:gd name="T1" fmla="*/ 0 h 4"/>
                <a:gd name="T2" fmla="*/ 0 w 3"/>
                <a:gd name="T3" fmla="*/ 0 h 4"/>
                <a:gd name="T4" fmla="*/ 2 w 3"/>
                <a:gd name="T5" fmla="*/ 1 h 4"/>
                <a:gd name="T6" fmla="*/ 3 w 3"/>
                <a:gd name="T7" fmla="*/ 4 h 4"/>
                <a:gd name="T8" fmla="*/ 1 w 3"/>
                <a:gd name="T9" fmla="*/ 3 h 4"/>
                <a:gd name="T10" fmla="*/ 0 w 3"/>
                <a:gd name="T11" fmla="*/ 0 h 4"/>
              </a:gdLst>
              <a:ahLst/>
              <a:cxnLst>
                <a:cxn ang="0">
                  <a:pos x="T0" y="T1"/>
                </a:cxn>
                <a:cxn ang="0">
                  <a:pos x="T2" y="T3"/>
                </a:cxn>
                <a:cxn ang="0">
                  <a:pos x="T4" y="T5"/>
                </a:cxn>
                <a:cxn ang="0">
                  <a:pos x="T6" y="T7"/>
                </a:cxn>
                <a:cxn ang="0">
                  <a:pos x="T8" y="T9"/>
                </a:cxn>
                <a:cxn ang="0">
                  <a:pos x="T10" y="T11"/>
                </a:cxn>
              </a:cxnLst>
              <a:rect l="0" t="0" r="r" b="b"/>
              <a:pathLst>
                <a:path w="3" h="4">
                  <a:moveTo>
                    <a:pt x="0" y="0"/>
                  </a:moveTo>
                  <a:lnTo>
                    <a:pt x="0" y="0"/>
                  </a:lnTo>
                  <a:cubicBezTo>
                    <a:pt x="0" y="0"/>
                    <a:pt x="1" y="1"/>
                    <a:pt x="2" y="1"/>
                  </a:cubicBezTo>
                  <a:cubicBezTo>
                    <a:pt x="2" y="2"/>
                    <a:pt x="2" y="3"/>
                    <a:pt x="3" y="4"/>
                  </a:cubicBezTo>
                  <a:cubicBezTo>
                    <a:pt x="2" y="4"/>
                    <a:pt x="2" y="3"/>
                    <a:pt x="1" y="3"/>
                  </a:cubicBezTo>
                  <a:cubicBezTo>
                    <a:pt x="1" y="2"/>
                    <a:pt x="0" y="1"/>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41" name="Freeform 1468"/>
            <p:cNvSpPr>
              <a:spLocks/>
            </p:cNvSpPr>
            <p:nvPr userDrawn="1"/>
          </p:nvSpPr>
          <p:spPr bwMode="auto">
            <a:xfrm>
              <a:off x="281" y="211"/>
              <a:ext cx="4" cy="2"/>
            </a:xfrm>
            <a:custGeom>
              <a:avLst/>
              <a:gdLst>
                <a:gd name="T0" fmla="*/ 6 w 9"/>
                <a:gd name="T1" fmla="*/ 1 h 4"/>
                <a:gd name="T2" fmla="*/ 6 w 9"/>
                <a:gd name="T3" fmla="*/ 1 h 4"/>
                <a:gd name="T4" fmla="*/ 9 w 9"/>
                <a:gd name="T5" fmla="*/ 4 h 4"/>
                <a:gd name="T6" fmla="*/ 5 w 9"/>
                <a:gd name="T7" fmla="*/ 4 h 4"/>
                <a:gd name="T8" fmla="*/ 0 w 9"/>
                <a:gd name="T9" fmla="*/ 1 h 4"/>
                <a:gd name="T10" fmla="*/ 6 w 9"/>
                <a:gd name="T11" fmla="*/ 1 h 4"/>
              </a:gdLst>
              <a:ahLst/>
              <a:cxnLst>
                <a:cxn ang="0">
                  <a:pos x="T0" y="T1"/>
                </a:cxn>
                <a:cxn ang="0">
                  <a:pos x="T2" y="T3"/>
                </a:cxn>
                <a:cxn ang="0">
                  <a:pos x="T4" y="T5"/>
                </a:cxn>
                <a:cxn ang="0">
                  <a:pos x="T6" y="T7"/>
                </a:cxn>
                <a:cxn ang="0">
                  <a:pos x="T8" y="T9"/>
                </a:cxn>
                <a:cxn ang="0">
                  <a:pos x="T10" y="T11"/>
                </a:cxn>
              </a:cxnLst>
              <a:rect l="0" t="0" r="r" b="b"/>
              <a:pathLst>
                <a:path w="9" h="4">
                  <a:moveTo>
                    <a:pt x="6" y="1"/>
                  </a:moveTo>
                  <a:lnTo>
                    <a:pt x="6" y="1"/>
                  </a:lnTo>
                  <a:cubicBezTo>
                    <a:pt x="7" y="2"/>
                    <a:pt x="8" y="3"/>
                    <a:pt x="9" y="4"/>
                  </a:cubicBezTo>
                  <a:cubicBezTo>
                    <a:pt x="7" y="4"/>
                    <a:pt x="6" y="4"/>
                    <a:pt x="5" y="4"/>
                  </a:cubicBezTo>
                  <a:cubicBezTo>
                    <a:pt x="3" y="3"/>
                    <a:pt x="2" y="2"/>
                    <a:pt x="0" y="1"/>
                  </a:cubicBezTo>
                  <a:cubicBezTo>
                    <a:pt x="2" y="0"/>
                    <a:pt x="4" y="1"/>
                    <a:pt x="6"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42" name="Freeform 1469"/>
            <p:cNvSpPr>
              <a:spLocks/>
            </p:cNvSpPr>
            <p:nvPr userDrawn="1"/>
          </p:nvSpPr>
          <p:spPr bwMode="auto">
            <a:xfrm>
              <a:off x="285" y="208"/>
              <a:ext cx="3" cy="5"/>
            </a:xfrm>
            <a:custGeom>
              <a:avLst/>
              <a:gdLst>
                <a:gd name="T0" fmla="*/ 4 w 5"/>
                <a:gd name="T1" fmla="*/ 5 h 11"/>
                <a:gd name="T2" fmla="*/ 4 w 5"/>
                <a:gd name="T3" fmla="*/ 5 h 11"/>
                <a:gd name="T4" fmla="*/ 4 w 5"/>
                <a:gd name="T5" fmla="*/ 6 h 11"/>
                <a:gd name="T6" fmla="*/ 5 w 5"/>
                <a:gd name="T7" fmla="*/ 11 h 11"/>
                <a:gd name="T8" fmla="*/ 2 w 5"/>
                <a:gd name="T9" fmla="*/ 8 h 11"/>
                <a:gd name="T10" fmla="*/ 0 w 5"/>
                <a:gd name="T11" fmla="*/ 0 h 11"/>
                <a:gd name="T12" fmla="*/ 4 w 5"/>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5" h="11">
                  <a:moveTo>
                    <a:pt x="4" y="5"/>
                  </a:moveTo>
                  <a:lnTo>
                    <a:pt x="4" y="5"/>
                  </a:lnTo>
                  <a:lnTo>
                    <a:pt x="4" y="6"/>
                  </a:lnTo>
                  <a:cubicBezTo>
                    <a:pt x="4" y="7"/>
                    <a:pt x="4" y="9"/>
                    <a:pt x="5" y="11"/>
                  </a:cubicBezTo>
                  <a:cubicBezTo>
                    <a:pt x="4" y="10"/>
                    <a:pt x="3" y="9"/>
                    <a:pt x="2" y="8"/>
                  </a:cubicBezTo>
                  <a:cubicBezTo>
                    <a:pt x="1" y="5"/>
                    <a:pt x="0" y="3"/>
                    <a:pt x="0" y="0"/>
                  </a:cubicBezTo>
                  <a:cubicBezTo>
                    <a:pt x="2" y="1"/>
                    <a:pt x="3" y="3"/>
                    <a:pt x="4" y="5"/>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43" name="Freeform 1470"/>
            <p:cNvSpPr>
              <a:spLocks/>
            </p:cNvSpPr>
            <p:nvPr userDrawn="1"/>
          </p:nvSpPr>
          <p:spPr bwMode="auto">
            <a:xfrm>
              <a:off x="282" y="213"/>
              <a:ext cx="5" cy="1"/>
            </a:xfrm>
            <a:custGeom>
              <a:avLst/>
              <a:gdLst>
                <a:gd name="T0" fmla="*/ 0 w 11"/>
                <a:gd name="T1" fmla="*/ 1 h 3"/>
                <a:gd name="T2" fmla="*/ 0 w 11"/>
                <a:gd name="T3" fmla="*/ 1 h 3"/>
                <a:gd name="T4" fmla="*/ 11 w 11"/>
                <a:gd name="T5" fmla="*/ 3 h 3"/>
                <a:gd name="T6" fmla="*/ 10 w 11"/>
                <a:gd name="T7" fmla="*/ 3 h 3"/>
                <a:gd name="T8" fmla="*/ 3 w 11"/>
                <a:gd name="T9" fmla="*/ 3 h 3"/>
                <a:gd name="T10" fmla="*/ 0 w 11"/>
                <a:gd name="T11" fmla="*/ 1 h 3"/>
              </a:gdLst>
              <a:ahLst/>
              <a:cxnLst>
                <a:cxn ang="0">
                  <a:pos x="T0" y="T1"/>
                </a:cxn>
                <a:cxn ang="0">
                  <a:pos x="T2" y="T3"/>
                </a:cxn>
                <a:cxn ang="0">
                  <a:pos x="T4" y="T5"/>
                </a:cxn>
                <a:cxn ang="0">
                  <a:pos x="T6" y="T7"/>
                </a:cxn>
                <a:cxn ang="0">
                  <a:pos x="T8" y="T9"/>
                </a:cxn>
                <a:cxn ang="0">
                  <a:pos x="T10" y="T11"/>
                </a:cxn>
              </a:cxnLst>
              <a:rect l="0" t="0" r="r" b="b"/>
              <a:pathLst>
                <a:path w="11" h="3">
                  <a:moveTo>
                    <a:pt x="0" y="1"/>
                  </a:moveTo>
                  <a:lnTo>
                    <a:pt x="0" y="1"/>
                  </a:lnTo>
                  <a:cubicBezTo>
                    <a:pt x="3" y="0"/>
                    <a:pt x="8" y="1"/>
                    <a:pt x="11" y="3"/>
                  </a:cubicBezTo>
                  <a:lnTo>
                    <a:pt x="10" y="3"/>
                  </a:lnTo>
                  <a:cubicBezTo>
                    <a:pt x="8" y="3"/>
                    <a:pt x="5" y="3"/>
                    <a:pt x="3" y="3"/>
                  </a:cubicBezTo>
                  <a:cubicBezTo>
                    <a:pt x="2" y="3"/>
                    <a:pt x="1" y="2"/>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44" name="Freeform 1471"/>
            <p:cNvSpPr>
              <a:spLocks/>
            </p:cNvSpPr>
            <p:nvPr userDrawn="1"/>
          </p:nvSpPr>
          <p:spPr bwMode="auto">
            <a:xfrm>
              <a:off x="283" y="211"/>
              <a:ext cx="5" cy="3"/>
            </a:xfrm>
            <a:custGeom>
              <a:avLst/>
              <a:gdLst>
                <a:gd name="T0" fmla="*/ 0 w 10"/>
                <a:gd name="T1" fmla="*/ 0 h 7"/>
                <a:gd name="T2" fmla="*/ 0 w 10"/>
                <a:gd name="T3" fmla="*/ 0 h 7"/>
                <a:gd name="T4" fmla="*/ 10 w 10"/>
                <a:gd name="T5" fmla="*/ 7 h 7"/>
                <a:gd name="T6" fmla="*/ 0 w 10"/>
                <a:gd name="T7" fmla="*/ 0 h 7"/>
              </a:gdLst>
              <a:ahLst/>
              <a:cxnLst>
                <a:cxn ang="0">
                  <a:pos x="T0" y="T1"/>
                </a:cxn>
                <a:cxn ang="0">
                  <a:pos x="T2" y="T3"/>
                </a:cxn>
                <a:cxn ang="0">
                  <a:pos x="T4" y="T5"/>
                </a:cxn>
                <a:cxn ang="0">
                  <a:pos x="T6" y="T7"/>
                </a:cxn>
              </a:cxnLst>
              <a:rect l="0" t="0" r="r" b="b"/>
              <a:pathLst>
                <a:path w="10" h="7">
                  <a:moveTo>
                    <a:pt x="0" y="0"/>
                  </a:moveTo>
                  <a:lnTo>
                    <a:pt x="0" y="0"/>
                  </a:lnTo>
                  <a:cubicBezTo>
                    <a:pt x="4" y="0"/>
                    <a:pt x="8" y="3"/>
                    <a:pt x="10" y="7"/>
                  </a:cubicBezTo>
                  <a:cubicBezTo>
                    <a:pt x="6" y="6"/>
                    <a:pt x="2" y="3"/>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45" name="Freeform 1472"/>
            <p:cNvSpPr>
              <a:spLocks/>
            </p:cNvSpPr>
            <p:nvPr userDrawn="1"/>
          </p:nvSpPr>
          <p:spPr bwMode="auto">
            <a:xfrm>
              <a:off x="287" y="198"/>
              <a:ext cx="3" cy="11"/>
            </a:xfrm>
            <a:custGeom>
              <a:avLst/>
              <a:gdLst>
                <a:gd name="T0" fmla="*/ 2 w 5"/>
                <a:gd name="T1" fmla="*/ 20 h 24"/>
                <a:gd name="T2" fmla="*/ 2 w 5"/>
                <a:gd name="T3" fmla="*/ 20 h 24"/>
                <a:gd name="T4" fmla="*/ 1 w 5"/>
                <a:gd name="T5" fmla="*/ 24 h 24"/>
                <a:gd name="T6" fmla="*/ 0 w 5"/>
                <a:gd name="T7" fmla="*/ 0 h 24"/>
                <a:gd name="T8" fmla="*/ 2 w 5"/>
                <a:gd name="T9" fmla="*/ 1 h 24"/>
                <a:gd name="T10" fmla="*/ 5 w 5"/>
                <a:gd name="T11" fmla="*/ 0 h 24"/>
                <a:gd name="T12" fmla="*/ 4 w 5"/>
                <a:gd name="T13" fmla="*/ 24 h 24"/>
                <a:gd name="T14" fmla="*/ 2 w 5"/>
                <a:gd name="T15" fmla="*/ 20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24">
                  <a:moveTo>
                    <a:pt x="2" y="20"/>
                  </a:moveTo>
                  <a:lnTo>
                    <a:pt x="2" y="20"/>
                  </a:lnTo>
                  <a:cubicBezTo>
                    <a:pt x="2" y="21"/>
                    <a:pt x="1" y="22"/>
                    <a:pt x="1" y="24"/>
                  </a:cubicBezTo>
                  <a:lnTo>
                    <a:pt x="0" y="0"/>
                  </a:lnTo>
                  <a:cubicBezTo>
                    <a:pt x="0" y="1"/>
                    <a:pt x="1" y="1"/>
                    <a:pt x="2" y="1"/>
                  </a:cubicBezTo>
                  <a:cubicBezTo>
                    <a:pt x="4" y="1"/>
                    <a:pt x="4" y="1"/>
                    <a:pt x="5" y="0"/>
                  </a:cubicBezTo>
                  <a:lnTo>
                    <a:pt x="4" y="24"/>
                  </a:lnTo>
                  <a:cubicBezTo>
                    <a:pt x="4" y="22"/>
                    <a:pt x="3" y="21"/>
                    <a:pt x="2" y="2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46" name="Freeform 1473"/>
            <p:cNvSpPr>
              <a:spLocks/>
            </p:cNvSpPr>
            <p:nvPr userDrawn="1"/>
          </p:nvSpPr>
          <p:spPr bwMode="auto">
            <a:xfrm>
              <a:off x="288" y="208"/>
              <a:ext cx="1" cy="6"/>
            </a:xfrm>
            <a:custGeom>
              <a:avLst/>
              <a:gdLst>
                <a:gd name="T0" fmla="*/ 3 w 3"/>
                <a:gd name="T1" fmla="*/ 7 h 13"/>
                <a:gd name="T2" fmla="*/ 3 w 3"/>
                <a:gd name="T3" fmla="*/ 7 h 13"/>
                <a:gd name="T4" fmla="*/ 1 w 3"/>
                <a:gd name="T5" fmla="*/ 13 h 13"/>
                <a:gd name="T6" fmla="*/ 0 w 3"/>
                <a:gd name="T7" fmla="*/ 7 h 13"/>
                <a:gd name="T8" fmla="*/ 1 w 3"/>
                <a:gd name="T9" fmla="*/ 0 h 13"/>
                <a:gd name="T10" fmla="*/ 3 w 3"/>
                <a:gd name="T11" fmla="*/ 7 h 13"/>
              </a:gdLst>
              <a:ahLst/>
              <a:cxnLst>
                <a:cxn ang="0">
                  <a:pos x="T0" y="T1"/>
                </a:cxn>
                <a:cxn ang="0">
                  <a:pos x="T2" y="T3"/>
                </a:cxn>
                <a:cxn ang="0">
                  <a:pos x="T4" y="T5"/>
                </a:cxn>
                <a:cxn ang="0">
                  <a:pos x="T6" y="T7"/>
                </a:cxn>
                <a:cxn ang="0">
                  <a:pos x="T8" y="T9"/>
                </a:cxn>
                <a:cxn ang="0">
                  <a:pos x="T10" y="T11"/>
                </a:cxn>
              </a:cxnLst>
              <a:rect l="0" t="0" r="r" b="b"/>
              <a:pathLst>
                <a:path w="3" h="13">
                  <a:moveTo>
                    <a:pt x="3" y="7"/>
                  </a:moveTo>
                  <a:lnTo>
                    <a:pt x="3" y="7"/>
                  </a:lnTo>
                  <a:cubicBezTo>
                    <a:pt x="3" y="9"/>
                    <a:pt x="3" y="11"/>
                    <a:pt x="1" y="13"/>
                  </a:cubicBezTo>
                  <a:cubicBezTo>
                    <a:pt x="0" y="11"/>
                    <a:pt x="0" y="9"/>
                    <a:pt x="0" y="7"/>
                  </a:cubicBezTo>
                  <a:cubicBezTo>
                    <a:pt x="0" y="4"/>
                    <a:pt x="0" y="2"/>
                    <a:pt x="1" y="0"/>
                  </a:cubicBezTo>
                  <a:cubicBezTo>
                    <a:pt x="3" y="2"/>
                    <a:pt x="3" y="4"/>
                    <a:pt x="3" y="7"/>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47" name="Freeform 1474"/>
            <p:cNvSpPr>
              <a:spLocks/>
            </p:cNvSpPr>
            <p:nvPr userDrawn="1"/>
          </p:nvSpPr>
          <p:spPr bwMode="auto">
            <a:xfrm>
              <a:off x="285" y="186"/>
              <a:ext cx="6" cy="6"/>
            </a:xfrm>
            <a:custGeom>
              <a:avLst/>
              <a:gdLst>
                <a:gd name="T0" fmla="*/ 8 w 13"/>
                <a:gd name="T1" fmla="*/ 2 h 12"/>
                <a:gd name="T2" fmla="*/ 8 w 13"/>
                <a:gd name="T3" fmla="*/ 2 h 12"/>
                <a:gd name="T4" fmla="*/ 7 w 13"/>
                <a:gd name="T5" fmla="*/ 4 h 12"/>
                <a:gd name="T6" fmla="*/ 13 w 13"/>
                <a:gd name="T7" fmla="*/ 3 h 12"/>
                <a:gd name="T8" fmla="*/ 13 w 13"/>
                <a:gd name="T9" fmla="*/ 9 h 12"/>
                <a:gd name="T10" fmla="*/ 8 w 13"/>
                <a:gd name="T11" fmla="*/ 7 h 12"/>
                <a:gd name="T12" fmla="*/ 9 w 13"/>
                <a:gd name="T13" fmla="*/ 12 h 12"/>
                <a:gd name="T14" fmla="*/ 3 w 13"/>
                <a:gd name="T15" fmla="*/ 12 h 12"/>
                <a:gd name="T16" fmla="*/ 5 w 13"/>
                <a:gd name="T17" fmla="*/ 8 h 12"/>
                <a:gd name="T18" fmla="*/ 0 w 13"/>
                <a:gd name="T19" fmla="*/ 9 h 12"/>
                <a:gd name="T20" fmla="*/ 0 w 13"/>
                <a:gd name="T21" fmla="*/ 3 h 12"/>
                <a:gd name="T22" fmla="*/ 4 w 13"/>
                <a:gd name="T23" fmla="*/ 5 h 12"/>
                <a:gd name="T24" fmla="*/ 3 w 13"/>
                <a:gd name="T25" fmla="*/ 0 h 12"/>
                <a:gd name="T26" fmla="*/ 9 w 13"/>
                <a:gd name="T27" fmla="*/ 0 h 12"/>
                <a:gd name="T28" fmla="*/ 8 w 13"/>
                <a:gd name="T29"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 h="12">
                  <a:moveTo>
                    <a:pt x="8" y="2"/>
                  </a:moveTo>
                  <a:lnTo>
                    <a:pt x="8" y="2"/>
                  </a:lnTo>
                  <a:cubicBezTo>
                    <a:pt x="8" y="3"/>
                    <a:pt x="7" y="4"/>
                    <a:pt x="7" y="4"/>
                  </a:cubicBezTo>
                  <a:cubicBezTo>
                    <a:pt x="8" y="7"/>
                    <a:pt x="12" y="4"/>
                    <a:pt x="13" y="3"/>
                  </a:cubicBezTo>
                  <a:lnTo>
                    <a:pt x="13" y="9"/>
                  </a:lnTo>
                  <a:cubicBezTo>
                    <a:pt x="12" y="9"/>
                    <a:pt x="10" y="7"/>
                    <a:pt x="8" y="7"/>
                  </a:cubicBezTo>
                  <a:cubicBezTo>
                    <a:pt x="6" y="8"/>
                    <a:pt x="9" y="12"/>
                    <a:pt x="9" y="12"/>
                  </a:cubicBezTo>
                  <a:lnTo>
                    <a:pt x="3" y="12"/>
                  </a:lnTo>
                  <a:cubicBezTo>
                    <a:pt x="4" y="12"/>
                    <a:pt x="6" y="10"/>
                    <a:pt x="5" y="8"/>
                  </a:cubicBezTo>
                  <a:cubicBezTo>
                    <a:pt x="5" y="6"/>
                    <a:pt x="1" y="9"/>
                    <a:pt x="0" y="9"/>
                  </a:cubicBezTo>
                  <a:lnTo>
                    <a:pt x="0" y="3"/>
                  </a:lnTo>
                  <a:cubicBezTo>
                    <a:pt x="1" y="4"/>
                    <a:pt x="3" y="6"/>
                    <a:pt x="4" y="5"/>
                  </a:cubicBezTo>
                  <a:cubicBezTo>
                    <a:pt x="7" y="5"/>
                    <a:pt x="4" y="1"/>
                    <a:pt x="3" y="0"/>
                  </a:cubicBezTo>
                  <a:lnTo>
                    <a:pt x="9" y="0"/>
                  </a:lnTo>
                  <a:cubicBezTo>
                    <a:pt x="9" y="1"/>
                    <a:pt x="8" y="2"/>
                    <a:pt x="8"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48" name="Freeform 1475"/>
            <p:cNvSpPr>
              <a:spLocks/>
            </p:cNvSpPr>
            <p:nvPr userDrawn="1"/>
          </p:nvSpPr>
          <p:spPr bwMode="auto">
            <a:xfrm>
              <a:off x="286" y="193"/>
              <a:ext cx="4" cy="4"/>
            </a:xfrm>
            <a:custGeom>
              <a:avLst/>
              <a:gdLst>
                <a:gd name="T0" fmla="*/ 4 w 9"/>
                <a:gd name="T1" fmla="*/ 0 h 9"/>
                <a:gd name="T2" fmla="*/ 4 w 9"/>
                <a:gd name="T3" fmla="*/ 0 h 9"/>
                <a:gd name="T4" fmla="*/ 9 w 9"/>
                <a:gd name="T5" fmla="*/ 5 h 9"/>
                <a:gd name="T6" fmla="*/ 4 w 9"/>
                <a:gd name="T7" fmla="*/ 9 h 9"/>
                <a:gd name="T8" fmla="*/ 0 w 9"/>
                <a:gd name="T9" fmla="*/ 5 h 9"/>
                <a:gd name="T10" fmla="*/ 4 w 9"/>
                <a:gd name="T11" fmla="*/ 0 h 9"/>
              </a:gdLst>
              <a:ahLst/>
              <a:cxnLst>
                <a:cxn ang="0">
                  <a:pos x="T0" y="T1"/>
                </a:cxn>
                <a:cxn ang="0">
                  <a:pos x="T2" y="T3"/>
                </a:cxn>
                <a:cxn ang="0">
                  <a:pos x="T4" y="T5"/>
                </a:cxn>
                <a:cxn ang="0">
                  <a:pos x="T6" y="T7"/>
                </a:cxn>
                <a:cxn ang="0">
                  <a:pos x="T8" y="T9"/>
                </a:cxn>
                <a:cxn ang="0">
                  <a:pos x="T10" y="T11"/>
                </a:cxn>
              </a:cxnLst>
              <a:rect l="0" t="0" r="r" b="b"/>
              <a:pathLst>
                <a:path w="9" h="9">
                  <a:moveTo>
                    <a:pt x="4" y="0"/>
                  </a:moveTo>
                  <a:lnTo>
                    <a:pt x="4" y="0"/>
                  </a:lnTo>
                  <a:cubicBezTo>
                    <a:pt x="7" y="0"/>
                    <a:pt x="9" y="2"/>
                    <a:pt x="9" y="5"/>
                  </a:cubicBezTo>
                  <a:cubicBezTo>
                    <a:pt x="9" y="7"/>
                    <a:pt x="7" y="9"/>
                    <a:pt x="4" y="9"/>
                  </a:cubicBezTo>
                  <a:cubicBezTo>
                    <a:pt x="2" y="9"/>
                    <a:pt x="0" y="7"/>
                    <a:pt x="0" y="5"/>
                  </a:cubicBezTo>
                  <a:cubicBezTo>
                    <a:pt x="0" y="2"/>
                    <a:pt x="2" y="0"/>
                    <a:pt x="4"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49" name="Freeform 1476"/>
            <p:cNvSpPr>
              <a:spLocks/>
            </p:cNvSpPr>
            <p:nvPr userDrawn="1"/>
          </p:nvSpPr>
          <p:spPr bwMode="auto">
            <a:xfrm>
              <a:off x="297" y="216"/>
              <a:ext cx="0" cy="1"/>
            </a:xfrm>
            <a:custGeom>
              <a:avLst/>
              <a:gdLst>
                <a:gd name="T0" fmla="*/ 1 w 1"/>
                <a:gd name="T1" fmla="*/ 0 h 1"/>
                <a:gd name="T2" fmla="*/ 1 w 1"/>
                <a:gd name="T3" fmla="*/ 0 h 1"/>
                <a:gd name="T4" fmla="*/ 1 w 1"/>
                <a:gd name="T5" fmla="*/ 1 h 1"/>
                <a:gd name="T6" fmla="*/ 0 w 1"/>
                <a:gd name="T7" fmla="*/ 1 h 1"/>
                <a:gd name="T8" fmla="*/ 1 w 1"/>
                <a:gd name="T9" fmla="*/ 0 h 1"/>
              </a:gdLst>
              <a:ahLst/>
              <a:cxnLst>
                <a:cxn ang="0">
                  <a:pos x="T0" y="T1"/>
                </a:cxn>
                <a:cxn ang="0">
                  <a:pos x="T2" y="T3"/>
                </a:cxn>
                <a:cxn ang="0">
                  <a:pos x="T4" y="T5"/>
                </a:cxn>
                <a:cxn ang="0">
                  <a:pos x="T6" y="T7"/>
                </a:cxn>
                <a:cxn ang="0">
                  <a:pos x="T8" y="T9"/>
                </a:cxn>
              </a:cxnLst>
              <a:rect l="0" t="0" r="r" b="b"/>
              <a:pathLst>
                <a:path w="1" h="1">
                  <a:moveTo>
                    <a:pt x="1" y="0"/>
                  </a:moveTo>
                  <a:lnTo>
                    <a:pt x="1" y="0"/>
                  </a:lnTo>
                  <a:lnTo>
                    <a:pt x="1" y="1"/>
                  </a:lnTo>
                  <a:cubicBezTo>
                    <a:pt x="1" y="1"/>
                    <a:pt x="1" y="1"/>
                    <a:pt x="0" y="1"/>
                  </a:cubicBezTo>
                  <a:cubicBezTo>
                    <a:pt x="1" y="1"/>
                    <a:pt x="1"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50" name="Freeform 1477"/>
            <p:cNvSpPr>
              <a:spLocks/>
            </p:cNvSpPr>
            <p:nvPr userDrawn="1"/>
          </p:nvSpPr>
          <p:spPr bwMode="auto">
            <a:xfrm>
              <a:off x="289" y="215"/>
              <a:ext cx="1" cy="1"/>
            </a:xfrm>
            <a:custGeom>
              <a:avLst/>
              <a:gdLst>
                <a:gd name="T0" fmla="*/ 1 w 1"/>
                <a:gd name="T1" fmla="*/ 1 h 1"/>
                <a:gd name="T2" fmla="*/ 1 w 1"/>
                <a:gd name="T3" fmla="*/ 1 h 1"/>
                <a:gd name="T4" fmla="*/ 0 w 1"/>
                <a:gd name="T5" fmla="*/ 0 h 1"/>
                <a:gd name="T6" fmla="*/ 1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cubicBezTo>
                    <a:pt x="1" y="1"/>
                    <a:pt x="0" y="1"/>
                    <a:pt x="0" y="0"/>
                  </a:cubicBezTo>
                  <a:cubicBezTo>
                    <a:pt x="0" y="0"/>
                    <a:pt x="1" y="0"/>
                    <a:pt x="1" y="0"/>
                  </a:cubicBezTo>
                  <a:cubicBezTo>
                    <a:pt x="1" y="1"/>
                    <a:pt x="1" y="1"/>
                    <a:pt x="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51" name="Freeform 1478"/>
            <p:cNvSpPr>
              <a:spLocks/>
            </p:cNvSpPr>
            <p:nvPr userDrawn="1"/>
          </p:nvSpPr>
          <p:spPr bwMode="auto">
            <a:xfrm>
              <a:off x="289" y="216"/>
              <a:ext cx="1" cy="1"/>
            </a:xfrm>
            <a:custGeom>
              <a:avLst/>
              <a:gdLst>
                <a:gd name="T0" fmla="*/ 1 w 1"/>
                <a:gd name="T1" fmla="*/ 1 h 1"/>
                <a:gd name="T2" fmla="*/ 1 w 1"/>
                <a:gd name="T3" fmla="*/ 1 h 1"/>
                <a:gd name="T4" fmla="*/ 0 w 1"/>
                <a:gd name="T5" fmla="*/ 1 h 1"/>
                <a:gd name="T6" fmla="*/ 1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lnTo>
                    <a:pt x="0" y="1"/>
                  </a:lnTo>
                  <a:cubicBezTo>
                    <a:pt x="0" y="1"/>
                    <a:pt x="0" y="1"/>
                    <a:pt x="1" y="0"/>
                  </a:cubicBezTo>
                  <a:cubicBezTo>
                    <a:pt x="1" y="1"/>
                    <a:pt x="1" y="1"/>
                    <a:pt x="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52" name="Freeform 1479"/>
            <p:cNvSpPr>
              <a:spLocks/>
            </p:cNvSpPr>
            <p:nvPr userDrawn="1"/>
          </p:nvSpPr>
          <p:spPr bwMode="auto">
            <a:xfrm>
              <a:off x="291" y="215"/>
              <a:ext cx="0" cy="1"/>
            </a:xfrm>
            <a:custGeom>
              <a:avLst/>
              <a:gdLst>
                <a:gd name="T0" fmla="*/ 1 w 1"/>
                <a:gd name="T1" fmla="*/ 1 h 1"/>
                <a:gd name="T2" fmla="*/ 1 w 1"/>
                <a:gd name="T3" fmla="*/ 1 h 1"/>
                <a:gd name="T4" fmla="*/ 0 w 1"/>
                <a:gd name="T5" fmla="*/ 0 h 1"/>
                <a:gd name="T6" fmla="*/ 1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cubicBezTo>
                    <a:pt x="1" y="1"/>
                    <a:pt x="0" y="1"/>
                    <a:pt x="0" y="0"/>
                  </a:cubicBezTo>
                  <a:cubicBezTo>
                    <a:pt x="1" y="0"/>
                    <a:pt x="1" y="0"/>
                    <a:pt x="1" y="0"/>
                  </a:cubicBezTo>
                  <a:cubicBezTo>
                    <a:pt x="1" y="1"/>
                    <a:pt x="1" y="1"/>
                    <a:pt x="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53" name="Freeform 1480"/>
            <p:cNvSpPr>
              <a:spLocks/>
            </p:cNvSpPr>
            <p:nvPr userDrawn="1"/>
          </p:nvSpPr>
          <p:spPr bwMode="auto">
            <a:xfrm>
              <a:off x="291" y="216"/>
              <a:ext cx="0" cy="1"/>
            </a:xfrm>
            <a:custGeom>
              <a:avLst/>
              <a:gdLst>
                <a:gd name="T0" fmla="*/ 1 w 1"/>
                <a:gd name="T1" fmla="*/ 1 h 1"/>
                <a:gd name="T2" fmla="*/ 1 w 1"/>
                <a:gd name="T3" fmla="*/ 1 h 1"/>
                <a:gd name="T4" fmla="*/ 0 w 1"/>
                <a:gd name="T5" fmla="*/ 1 h 1"/>
                <a:gd name="T6" fmla="*/ 1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cubicBezTo>
                    <a:pt x="1" y="1"/>
                    <a:pt x="0" y="1"/>
                    <a:pt x="0" y="1"/>
                  </a:cubicBezTo>
                  <a:cubicBezTo>
                    <a:pt x="0" y="1"/>
                    <a:pt x="0" y="1"/>
                    <a:pt x="1" y="0"/>
                  </a:cubicBezTo>
                  <a:cubicBezTo>
                    <a:pt x="1" y="1"/>
                    <a:pt x="1" y="1"/>
                    <a:pt x="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54" name="Freeform 1481"/>
            <p:cNvSpPr>
              <a:spLocks/>
            </p:cNvSpPr>
            <p:nvPr userDrawn="1"/>
          </p:nvSpPr>
          <p:spPr bwMode="auto">
            <a:xfrm>
              <a:off x="293" y="215"/>
              <a:ext cx="0" cy="1"/>
            </a:xfrm>
            <a:custGeom>
              <a:avLst/>
              <a:gdLst>
                <a:gd name="T0" fmla="*/ 0 w 1"/>
                <a:gd name="T1" fmla="*/ 1 h 1"/>
                <a:gd name="T2" fmla="*/ 0 w 1"/>
                <a:gd name="T3" fmla="*/ 1 h 1"/>
                <a:gd name="T4" fmla="*/ 0 w 1"/>
                <a:gd name="T5" fmla="*/ 0 h 1"/>
                <a:gd name="T6" fmla="*/ 1 w 1"/>
                <a:gd name="T7" fmla="*/ 0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lnTo>
                    <a:pt x="0" y="0"/>
                  </a:lnTo>
                  <a:lnTo>
                    <a:pt x="1" y="0"/>
                  </a:ln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55" name="Freeform 1482"/>
            <p:cNvSpPr>
              <a:spLocks/>
            </p:cNvSpPr>
            <p:nvPr userDrawn="1"/>
          </p:nvSpPr>
          <p:spPr bwMode="auto">
            <a:xfrm>
              <a:off x="293" y="216"/>
              <a:ext cx="0" cy="1"/>
            </a:xfrm>
            <a:custGeom>
              <a:avLst/>
              <a:gdLst>
                <a:gd name="T0" fmla="*/ 1 w 1"/>
                <a:gd name="T1" fmla="*/ 1 h 1"/>
                <a:gd name="T2" fmla="*/ 1 w 1"/>
                <a:gd name="T3" fmla="*/ 1 h 1"/>
                <a:gd name="T4" fmla="*/ 0 w 1"/>
                <a:gd name="T5" fmla="*/ 1 h 1"/>
                <a:gd name="T6" fmla="*/ 0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lnTo>
                    <a:pt x="0" y="1"/>
                  </a:lnTo>
                  <a:lnTo>
                    <a:pt x="0" y="0"/>
                  </a:lnTo>
                  <a:lnTo>
                    <a:pt x="1"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56" name="Rectangle 1483"/>
            <p:cNvSpPr>
              <a:spLocks noChangeArrowheads="1"/>
            </p:cNvSpPr>
            <p:nvPr userDrawn="1"/>
          </p:nvSpPr>
          <p:spPr bwMode="auto">
            <a:xfrm>
              <a:off x="294" y="215"/>
              <a:ext cx="1" cy="1"/>
            </a:xfrm>
            <a:prstGeom prst="rect">
              <a:avLst/>
            </a:prstGeom>
            <a:solidFill>
              <a:srgbClr val="D5A03C"/>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dirty="0"/>
            </a:p>
          </p:txBody>
        </p:sp>
        <p:sp>
          <p:nvSpPr>
            <p:cNvPr id="1457" name="Freeform 1484"/>
            <p:cNvSpPr>
              <a:spLocks/>
            </p:cNvSpPr>
            <p:nvPr userDrawn="1"/>
          </p:nvSpPr>
          <p:spPr bwMode="auto">
            <a:xfrm>
              <a:off x="294" y="216"/>
              <a:ext cx="0" cy="1"/>
            </a:xfrm>
            <a:custGeom>
              <a:avLst/>
              <a:gdLst>
                <a:gd name="T0" fmla="*/ 1 w 1"/>
                <a:gd name="T1" fmla="*/ 1 h 1"/>
                <a:gd name="T2" fmla="*/ 1 w 1"/>
                <a:gd name="T3" fmla="*/ 1 h 1"/>
                <a:gd name="T4" fmla="*/ 0 w 1"/>
                <a:gd name="T5" fmla="*/ 1 h 1"/>
                <a:gd name="T6" fmla="*/ 0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lnTo>
                    <a:pt x="0" y="1"/>
                  </a:lnTo>
                  <a:cubicBezTo>
                    <a:pt x="0" y="1"/>
                    <a:pt x="0" y="0"/>
                    <a:pt x="0" y="0"/>
                  </a:cubicBezTo>
                  <a:lnTo>
                    <a:pt x="1"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58" name="Freeform 1485"/>
            <p:cNvSpPr>
              <a:spLocks/>
            </p:cNvSpPr>
            <p:nvPr userDrawn="1"/>
          </p:nvSpPr>
          <p:spPr bwMode="auto">
            <a:xfrm>
              <a:off x="296" y="215"/>
              <a:ext cx="0" cy="1"/>
            </a:xfrm>
            <a:custGeom>
              <a:avLst/>
              <a:gdLst>
                <a:gd name="T0" fmla="*/ 0 w 1"/>
                <a:gd name="T1" fmla="*/ 1 h 1"/>
                <a:gd name="T2" fmla="*/ 0 w 1"/>
                <a:gd name="T3" fmla="*/ 1 h 1"/>
                <a:gd name="T4" fmla="*/ 0 w 1"/>
                <a:gd name="T5" fmla="*/ 0 h 1"/>
                <a:gd name="T6" fmla="*/ 1 w 1"/>
                <a:gd name="T7" fmla="*/ 1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cubicBezTo>
                    <a:pt x="0" y="1"/>
                    <a:pt x="0" y="1"/>
                    <a:pt x="0" y="0"/>
                  </a:cubicBezTo>
                  <a:cubicBezTo>
                    <a:pt x="0" y="0"/>
                    <a:pt x="0" y="0"/>
                    <a:pt x="1" y="1"/>
                  </a:cubicBez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59" name="Freeform 1486"/>
            <p:cNvSpPr>
              <a:spLocks/>
            </p:cNvSpPr>
            <p:nvPr userDrawn="1"/>
          </p:nvSpPr>
          <p:spPr bwMode="auto">
            <a:xfrm>
              <a:off x="295" y="216"/>
              <a:ext cx="1" cy="1"/>
            </a:xfrm>
            <a:custGeom>
              <a:avLst/>
              <a:gdLst>
                <a:gd name="T0" fmla="*/ 1 w 1"/>
                <a:gd name="T1" fmla="*/ 1 h 1"/>
                <a:gd name="T2" fmla="*/ 1 w 1"/>
                <a:gd name="T3" fmla="*/ 1 h 1"/>
                <a:gd name="T4" fmla="*/ 0 w 1"/>
                <a:gd name="T5" fmla="*/ 1 h 1"/>
                <a:gd name="T6" fmla="*/ 1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cubicBezTo>
                    <a:pt x="1" y="1"/>
                    <a:pt x="0" y="1"/>
                    <a:pt x="0" y="1"/>
                  </a:cubicBezTo>
                  <a:lnTo>
                    <a:pt x="1" y="0"/>
                  </a:lnTo>
                  <a:lnTo>
                    <a:pt x="1"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60" name="Freeform 1487"/>
            <p:cNvSpPr>
              <a:spLocks/>
            </p:cNvSpPr>
            <p:nvPr userDrawn="1"/>
          </p:nvSpPr>
          <p:spPr bwMode="auto">
            <a:xfrm>
              <a:off x="290" y="216"/>
              <a:ext cx="1" cy="1"/>
            </a:xfrm>
            <a:custGeom>
              <a:avLst/>
              <a:gdLst>
                <a:gd name="T0" fmla="*/ 2 w 3"/>
                <a:gd name="T1" fmla="*/ 0 h 2"/>
                <a:gd name="T2" fmla="*/ 2 w 3"/>
                <a:gd name="T3" fmla="*/ 0 h 2"/>
                <a:gd name="T4" fmla="*/ 3 w 3"/>
                <a:gd name="T5" fmla="*/ 1 h 2"/>
                <a:gd name="T6" fmla="*/ 2 w 3"/>
                <a:gd name="T7" fmla="*/ 2 h 2"/>
                <a:gd name="T8" fmla="*/ 0 w 3"/>
                <a:gd name="T9" fmla="*/ 1 h 2"/>
                <a:gd name="T10" fmla="*/ 2 w 3"/>
                <a:gd name="T11" fmla="*/ 0 h 2"/>
              </a:gdLst>
              <a:ahLst/>
              <a:cxnLst>
                <a:cxn ang="0">
                  <a:pos x="T0" y="T1"/>
                </a:cxn>
                <a:cxn ang="0">
                  <a:pos x="T2" y="T3"/>
                </a:cxn>
                <a:cxn ang="0">
                  <a:pos x="T4" y="T5"/>
                </a:cxn>
                <a:cxn ang="0">
                  <a:pos x="T6" y="T7"/>
                </a:cxn>
                <a:cxn ang="0">
                  <a:pos x="T8" y="T9"/>
                </a:cxn>
                <a:cxn ang="0">
                  <a:pos x="T10" y="T11"/>
                </a:cxn>
              </a:cxnLst>
              <a:rect l="0" t="0" r="r" b="b"/>
              <a:pathLst>
                <a:path w="3" h="2">
                  <a:moveTo>
                    <a:pt x="2" y="0"/>
                  </a:moveTo>
                  <a:lnTo>
                    <a:pt x="2" y="0"/>
                  </a:lnTo>
                  <a:cubicBezTo>
                    <a:pt x="2" y="0"/>
                    <a:pt x="3" y="0"/>
                    <a:pt x="3" y="1"/>
                  </a:cubicBezTo>
                  <a:cubicBezTo>
                    <a:pt x="3" y="1"/>
                    <a:pt x="2" y="2"/>
                    <a:pt x="2" y="2"/>
                  </a:cubicBezTo>
                  <a:cubicBezTo>
                    <a:pt x="1" y="2"/>
                    <a:pt x="0" y="1"/>
                    <a:pt x="0" y="1"/>
                  </a:cubicBezTo>
                  <a:cubicBezTo>
                    <a:pt x="0" y="0"/>
                    <a:pt x="1" y="0"/>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61" name="Freeform 1488"/>
            <p:cNvSpPr>
              <a:spLocks/>
            </p:cNvSpPr>
            <p:nvPr userDrawn="1"/>
          </p:nvSpPr>
          <p:spPr bwMode="auto">
            <a:xfrm>
              <a:off x="291" y="216"/>
              <a:ext cx="2" cy="1"/>
            </a:xfrm>
            <a:custGeom>
              <a:avLst/>
              <a:gdLst>
                <a:gd name="T0" fmla="*/ 1 w 3"/>
                <a:gd name="T1" fmla="*/ 0 h 2"/>
                <a:gd name="T2" fmla="*/ 1 w 3"/>
                <a:gd name="T3" fmla="*/ 0 h 2"/>
                <a:gd name="T4" fmla="*/ 3 w 3"/>
                <a:gd name="T5" fmla="*/ 1 h 2"/>
                <a:gd name="T6" fmla="*/ 1 w 3"/>
                <a:gd name="T7" fmla="*/ 2 h 2"/>
                <a:gd name="T8" fmla="*/ 0 w 3"/>
                <a:gd name="T9" fmla="*/ 1 h 2"/>
                <a:gd name="T10" fmla="*/ 1 w 3"/>
                <a:gd name="T11" fmla="*/ 0 h 2"/>
              </a:gdLst>
              <a:ahLst/>
              <a:cxnLst>
                <a:cxn ang="0">
                  <a:pos x="T0" y="T1"/>
                </a:cxn>
                <a:cxn ang="0">
                  <a:pos x="T2" y="T3"/>
                </a:cxn>
                <a:cxn ang="0">
                  <a:pos x="T4" y="T5"/>
                </a:cxn>
                <a:cxn ang="0">
                  <a:pos x="T6" y="T7"/>
                </a:cxn>
                <a:cxn ang="0">
                  <a:pos x="T8" y="T9"/>
                </a:cxn>
                <a:cxn ang="0">
                  <a:pos x="T10" y="T11"/>
                </a:cxn>
              </a:cxnLst>
              <a:rect l="0" t="0" r="r" b="b"/>
              <a:pathLst>
                <a:path w="3" h="2">
                  <a:moveTo>
                    <a:pt x="1" y="0"/>
                  </a:moveTo>
                  <a:lnTo>
                    <a:pt x="1" y="0"/>
                  </a:lnTo>
                  <a:cubicBezTo>
                    <a:pt x="2" y="0"/>
                    <a:pt x="3" y="0"/>
                    <a:pt x="3" y="1"/>
                  </a:cubicBezTo>
                  <a:cubicBezTo>
                    <a:pt x="3" y="1"/>
                    <a:pt x="2" y="2"/>
                    <a:pt x="1" y="2"/>
                  </a:cubicBezTo>
                  <a:cubicBezTo>
                    <a:pt x="1" y="2"/>
                    <a:pt x="0" y="1"/>
                    <a:pt x="0" y="1"/>
                  </a:cubicBezTo>
                  <a:cubicBezTo>
                    <a:pt x="0" y="0"/>
                    <a:pt x="1"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62" name="Freeform 1489"/>
            <p:cNvSpPr>
              <a:spLocks/>
            </p:cNvSpPr>
            <p:nvPr userDrawn="1"/>
          </p:nvSpPr>
          <p:spPr bwMode="auto">
            <a:xfrm>
              <a:off x="293" y="216"/>
              <a:ext cx="1" cy="1"/>
            </a:xfrm>
            <a:custGeom>
              <a:avLst/>
              <a:gdLst>
                <a:gd name="T0" fmla="*/ 1 w 2"/>
                <a:gd name="T1" fmla="*/ 0 h 2"/>
                <a:gd name="T2" fmla="*/ 1 w 2"/>
                <a:gd name="T3" fmla="*/ 0 h 2"/>
                <a:gd name="T4" fmla="*/ 2 w 2"/>
                <a:gd name="T5" fmla="*/ 0 h 2"/>
                <a:gd name="T6" fmla="*/ 1 w 2"/>
                <a:gd name="T7" fmla="*/ 2 h 2"/>
                <a:gd name="T8" fmla="*/ 0 w 2"/>
                <a:gd name="T9" fmla="*/ 1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lnTo>
                    <a:pt x="1" y="0"/>
                  </a:lnTo>
                  <a:cubicBezTo>
                    <a:pt x="2" y="0"/>
                    <a:pt x="2" y="0"/>
                    <a:pt x="2" y="0"/>
                  </a:cubicBezTo>
                  <a:cubicBezTo>
                    <a:pt x="2" y="1"/>
                    <a:pt x="1" y="1"/>
                    <a:pt x="1" y="2"/>
                  </a:cubicBezTo>
                  <a:cubicBezTo>
                    <a:pt x="0" y="2"/>
                    <a:pt x="0" y="1"/>
                    <a:pt x="0" y="1"/>
                  </a:cubicBezTo>
                  <a:cubicBezTo>
                    <a:pt x="0" y="0"/>
                    <a:pt x="0"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63" name="Freeform 1490"/>
            <p:cNvSpPr>
              <a:spLocks/>
            </p:cNvSpPr>
            <p:nvPr userDrawn="1"/>
          </p:nvSpPr>
          <p:spPr bwMode="auto">
            <a:xfrm>
              <a:off x="294" y="216"/>
              <a:ext cx="1" cy="1"/>
            </a:xfrm>
            <a:custGeom>
              <a:avLst/>
              <a:gdLst>
                <a:gd name="T0" fmla="*/ 1 w 2"/>
                <a:gd name="T1" fmla="*/ 0 h 2"/>
                <a:gd name="T2" fmla="*/ 1 w 2"/>
                <a:gd name="T3" fmla="*/ 0 h 2"/>
                <a:gd name="T4" fmla="*/ 2 w 2"/>
                <a:gd name="T5" fmla="*/ 0 h 2"/>
                <a:gd name="T6" fmla="*/ 1 w 2"/>
                <a:gd name="T7" fmla="*/ 2 h 2"/>
                <a:gd name="T8" fmla="*/ 0 w 2"/>
                <a:gd name="T9" fmla="*/ 1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lnTo>
                    <a:pt x="1" y="0"/>
                  </a:lnTo>
                  <a:cubicBezTo>
                    <a:pt x="2" y="0"/>
                    <a:pt x="2" y="0"/>
                    <a:pt x="2" y="0"/>
                  </a:cubicBezTo>
                  <a:cubicBezTo>
                    <a:pt x="2" y="1"/>
                    <a:pt x="2" y="1"/>
                    <a:pt x="1" y="2"/>
                  </a:cubicBezTo>
                  <a:cubicBezTo>
                    <a:pt x="1" y="2"/>
                    <a:pt x="0" y="1"/>
                    <a:pt x="0" y="1"/>
                  </a:cubicBezTo>
                  <a:cubicBezTo>
                    <a:pt x="0" y="0"/>
                    <a:pt x="1"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64" name="Freeform 1491"/>
            <p:cNvSpPr>
              <a:spLocks/>
            </p:cNvSpPr>
            <p:nvPr userDrawn="1"/>
          </p:nvSpPr>
          <p:spPr bwMode="auto">
            <a:xfrm>
              <a:off x="296" y="216"/>
              <a:ext cx="1" cy="1"/>
            </a:xfrm>
            <a:custGeom>
              <a:avLst/>
              <a:gdLst>
                <a:gd name="T0" fmla="*/ 1 w 2"/>
                <a:gd name="T1" fmla="*/ 0 h 2"/>
                <a:gd name="T2" fmla="*/ 1 w 2"/>
                <a:gd name="T3" fmla="*/ 0 h 2"/>
                <a:gd name="T4" fmla="*/ 2 w 2"/>
                <a:gd name="T5" fmla="*/ 1 h 2"/>
                <a:gd name="T6" fmla="*/ 1 w 2"/>
                <a:gd name="T7" fmla="*/ 2 h 2"/>
                <a:gd name="T8" fmla="*/ 0 w 2"/>
                <a:gd name="T9" fmla="*/ 1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lnTo>
                    <a:pt x="1" y="0"/>
                  </a:lnTo>
                  <a:cubicBezTo>
                    <a:pt x="2" y="0"/>
                    <a:pt x="2" y="0"/>
                    <a:pt x="2" y="1"/>
                  </a:cubicBezTo>
                  <a:cubicBezTo>
                    <a:pt x="2" y="1"/>
                    <a:pt x="2" y="1"/>
                    <a:pt x="1" y="2"/>
                  </a:cubicBezTo>
                  <a:cubicBezTo>
                    <a:pt x="1" y="2"/>
                    <a:pt x="0" y="1"/>
                    <a:pt x="0" y="1"/>
                  </a:cubicBezTo>
                  <a:cubicBezTo>
                    <a:pt x="1" y="1"/>
                    <a:pt x="1"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65" name="Freeform 1492"/>
            <p:cNvSpPr>
              <a:spLocks/>
            </p:cNvSpPr>
            <p:nvPr userDrawn="1"/>
          </p:nvSpPr>
          <p:spPr bwMode="auto">
            <a:xfrm>
              <a:off x="280" y="216"/>
              <a:ext cx="0" cy="1"/>
            </a:xfrm>
            <a:custGeom>
              <a:avLst/>
              <a:gdLst>
                <a:gd name="T0" fmla="*/ 0 w 1"/>
                <a:gd name="T1" fmla="*/ 0 h 1"/>
                <a:gd name="T2" fmla="*/ 0 w 1"/>
                <a:gd name="T3" fmla="*/ 0 h 1"/>
                <a:gd name="T4" fmla="*/ 1 w 1"/>
                <a:gd name="T5" fmla="*/ 1 h 1"/>
                <a:gd name="T6" fmla="*/ 0 w 1"/>
                <a:gd name="T7" fmla="*/ 1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lnTo>
                    <a:pt x="0" y="0"/>
                  </a:lnTo>
                  <a:cubicBezTo>
                    <a:pt x="0" y="0"/>
                    <a:pt x="0" y="1"/>
                    <a:pt x="1" y="1"/>
                  </a:cubicBezTo>
                  <a:cubicBezTo>
                    <a:pt x="0" y="1"/>
                    <a:pt x="0" y="1"/>
                    <a:pt x="0" y="1"/>
                  </a:cubicBez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66" name="Freeform 1493"/>
            <p:cNvSpPr>
              <a:spLocks/>
            </p:cNvSpPr>
            <p:nvPr userDrawn="1"/>
          </p:nvSpPr>
          <p:spPr bwMode="auto">
            <a:xfrm>
              <a:off x="287" y="215"/>
              <a:ext cx="1" cy="1"/>
            </a:xfrm>
            <a:custGeom>
              <a:avLst/>
              <a:gdLst>
                <a:gd name="T0" fmla="*/ 0 w 1"/>
                <a:gd name="T1" fmla="*/ 1 h 1"/>
                <a:gd name="T2" fmla="*/ 0 w 1"/>
                <a:gd name="T3" fmla="*/ 1 h 1"/>
                <a:gd name="T4" fmla="*/ 0 w 1"/>
                <a:gd name="T5" fmla="*/ 0 h 1"/>
                <a:gd name="T6" fmla="*/ 1 w 1"/>
                <a:gd name="T7" fmla="*/ 0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cubicBezTo>
                    <a:pt x="0" y="1"/>
                    <a:pt x="0" y="1"/>
                    <a:pt x="0" y="0"/>
                  </a:cubicBezTo>
                  <a:cubicBezTo>
                    <a:pt x="0" y="0"/>
                    <a:pt x="0" y="0"/>
                    <a:pt x="1" y="0"/>
                  </a:cubicBezTo>
                  <a:cubicBezTo>
                    <a:pt x="1" y="1"/>
                    <a:pt x="0" y="1"/>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67" name="Freeform 1494"/>
            <p:cNvSpPr>
              <a:spLocks/>
            </p:cNvSpPr>
            <p:nvPr userDrawn="1"/>
          </p:nvSpPr>
          <p:spPr bwMode="auto">
            <a:xfrm>
              <a:off x="287" y="216"/>
              <a:ext cx="1" cy="1"/>
            </a:xfrm>
            <a:custGeom>
              <a:avLst/>
              <a:gdLst>
                <a:gd name="T0" fmla="*/ 0 w 1"/>
                <a:gd name="T1" fmla="*/ 1 h 1"/>
                <a:gd name="T2" fmla="*/ 0 w 1"/>
                <a:gd name="T3" fmla="*/ 1 h 1"/>
                <a:gd name="T4" fmla="*/ 0 w 1"/>
                <a:gd name="T5" fmla="*/ 0 h 1"/>
                <a:gd name="T6" fmla="*/ 1 w 1"/>
                <a:gd name="T7" fmla="*/ 1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cubicBezTo>
                    <a:pt x="0" y="1"/>
                    <a:pt x="0" y="1"/>
                    <a:pt x="0" y="0"/>
                  </a:cubicBezTo>
                  <a:cubicBezTo>
                    <a:pt x="0" y="1"/>
                    <a:pt x="1" y="1"/>
                    <a:pt x="1" y="1"/>
                  </a:cubicBez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68" name="Freeform 1495"/>
            <p:cNvSpPr>
              <a:spLocks/>
            </p:cNvSpPr>
            <p:nvPr userDrawn="1"/>
          </p:nvSpPr>
          <p:spPr bwMode="auto">
            <a:xfrm>
              <a:off x="285" y="215"/>
              <a:ext cx="1" cy="1"/>
            </a:xfrm>
            <a:custGeom>
              <a:avLst/>
              <a:gdLst>
                <a:gd name="T0" fmla="*/ 0 w 1"/>
                <a:gd name="T1" fmla="*/ 1 h 1"/>
                <a:gd name="T2" fmla="*/ 0 w 1"/>
                <a:gd name="T3" fmla="*/ 1 h 1"/>
                <a:gd name="T4" fmla="*/ 0 w 1"/>
                <a:gd name="T5" fmla="*/ 0 h 1"/>
                <a:gd name="T6" fmla="*/ 1 w 1"/>
                <a:gd name="T7" fmla="*/ 0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cubicBezTo>
                    <a:pt x="0" y="1"/>
                    <a:pt x="0" y="1"/>
                    <a:pt x="0" y="0"/>
                  </a:cubicBezTo>
                  <a:cubicBezTo>
                    <a:pt x="0" y="0"/>
                    <a:pt x="0" y="0"/>
                    <a:pt x="1" y="0"/>
                  </a:cubicBezTo>
                  <a:cubicBezTo>
                    <a:pt x="0" y="1"/>
                    <a:pt x="0" y="1"/>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69" name="Freeform 1496"/>
            <p:cNvSpPr>
              <a:spLocks/>
            </p:cNvSpPr>
            <p:nvPr userDrawn="1"/>
          </p:nvSpPr>
          <p:spPr bwMode="auto">
            <a:xfrm>
              <a:off x="285" y="216"/>
              <a:ext cx="1" cy="1"/>
            </a:xfrm>
            <a:custGeom>
              <a:avLst/>
              <a:gdLst>
                <a:gd name="T0" fmla="*/ 0 w 1"/>
                <a:gd name="T1" fmla="*/ 1 h 1"/>
                <a:gd name="T2" fmla="*/ 0 w 1"/>
                <a:gd name="T3" fmla="*/ 1 h 1"/>
                <a:gd name="T4" fmla="*/ 0 w 1"/>
                <a:gd name="T5" fmla="*/ 0 h 1"/>
                <a:gd name="T6" fmla="*/ 1 w 1"/>
                <a:gd name="T7" fmla="*/ 1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cubicBezTo>
                    <a:pt x="0" y="1"/>
                    <a:pt x="0" y="1"/>
                    <a:pt x="0" y="0"/>
                  </a:cubicBezTo>
                  <a:cubicBezTo>
                    <a:pt x="0" y="1"/>
                    <a:pt x="1" y="1"/>
                    <a:pt x="1" y="1"/>
                  </a:cubicBezTo>
                  <a:cubicBezTo>
                    <a:pt x="1" y="1"/>
                    <a:pt x="0" y="1"/>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70" name="Freeform 1497"/>
            <p:cNvSpPr>
              <a:spLocks/>
            </p:cNvSpPr>
            <p:nvPr userDrawn="1"/>
          </p:nvSpPr>
          <p:spPr bwMode="auto">
            <a:xfrm>
              <a:off x="284" y="215"/>
              <a:ext cx="0" cy="1"/>
            </a:xfrm>
            <a:custGeom>
              <a:avLst/>
              <a:gdLst>
                <a:gd name="T0" fmla="*/ 1 w 1"/>
                <a:gd name="T1" fmla="*/ 1 h 1"/>
                <a:gd name="T2" fmla="*/ 1 w 1"/>
                <a:gd name="T3" fmla="*/ 1 h 1"/>
                <a:gd name="T4" fmla="*/ 0 w 1"/>
                <a:gd name="T5" fmla="*/ 0 h 1"/>
                <a:gd name="T6" fmla="*/ 1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lnTo>
                    <a:pt x="0" y="0"/>
                  </a:lnTo>
                  <a:lnTo>
                    <a:pt x="1" y="0"/>
                  </a:lnTo>
                  <a:lnTo>
                    <a:pt x="1"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71" name="Freeform 1498"/>
            <p:cNvSpPr>
              <a:spLocks/>
            </p:cNvSpPr>
            <p:nvPr userDrawn="1"/>
          </p:nvSpPr>
          <p:spPr bwMode="auto">
            <a:xfrm>
              <a:off x="284" y="216"/>
              <a:ext cx="0" cy="1"/>
            </a:xfrm>
            <a:custGeom>
              <a:avLst/>
              <a:gdLst>
                <a:gd name="T0" fmla="*/ 0 w 1"/>
                <a:gd name="T1" fmla="*/ 1 h 1"/>
                <a:gd name="T2" fmla="*/ 0 w 1"/>
                <a:gd name="T3" fmla="*/ 1 h 1"/>
                <a:gd name="T4" fmla="*/ 1 w 1"/>
                <a:gd name="T5" fmla="*/ 0 h 1"/>
                <a:gd name="T6" fmla="*/ 1 w 1"/>
                <a:gd name="T7" fmla="*/ 1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lnTo>
                    <a:pt x="1" y="0"/>
                  </a:lnTo>
                  <a:lnTo>
                    <a:pt x="1" y="1"/>
                  </a:ln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72" name="Rectangle 1499"/>
            <p:cNvSpPr>
              <a:spLocks noChangeArrowheads="1"/>
            </p:cNvSpPr>
            <p:nvPr userDrawn="1"/>
          </p:nvSpPr>
          <p:spPr bwMode="auto">
            <a:xfrm>
              <a:off x="282" y="215"/>
              <a:ext cx="1" cy="1"/>
            </a:xfrm>
            <a:prstGeom prst="rect">
              <a:avLst/>
            </a:prstGeom>
            <a:solidFill>
              <a:srgbClr val="D5A03C"/>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dirty="0"/>
            </a:p>
          </p:txBody>
        </p:sp>
        <p:sp>
          <p:nvSpPr>
            <p:cNvPr id="1473" name="Freeform 1500"/>
            <p:cNvSpPr>
              <a:spLocks/>
            </p:cNvSpPr>
            <p:nvPr userDrawn="1"/>
          </p:nvSpPr>
          <p:spPr bwMode="auto">
            <a:xfrm>
              <a:off x="282" y="216"/>
              <a:ext cx="1" cy="1"/>
            </a:xfrm>
            <a:custGeom>
              <a:avLst/>
              <a:gdLst>
                <a:gd name="T0" fmla="*/ 0 w 1"/>
                <a:gd name="T1" fmla="*/ 1 h 1"/>
                <a:gd name="T2" fmla="*/ 0 w 1"/>
                <a:gd name="T3" fmla="*/ 1 h 1"/>
                <a:gd name="T4" fmla="*/ 0 w 1"/>
                <a:gd name="T5" fmla="*/ 0 h 1"/>
                <a:gd name="T6" fmla="*/ 1 w 1"/>
                <a:gd name="T7" fmla="*/ 1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lnTo>
                    <a:pt x="0" y="0"/>
                  </a:lnTo>
                  <a:lnTo>
                    <a:pt x="1" y="1"/>
                  </a:ln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74" name="Freeform 1501"/>
            <p:cNvSpPr>
              <a:spLocks/>
            </p:cNvSpPr>
            <p:nvPr userDrawn="1"/>
          </p:nvSpPr>
          <p:spPr bwMode="auto">
            <a:xfrm>
              <a:off x="281" y="215"/>
              <a:ext cx="0" cy="1"/>
            </a:xfrm>
            <a:custGeom>
              <a:avLst/>
              <a:gdLst>
                <a:gd name="T0" fmla="*/ 1 w 1"/>
                <a:gd name="T1" fmla="*/ 1 h 1"/>
                <a:gd name="T2" fmla="*/ 1 w 1"/>
                <a:gd name="T3" fmla="*/ 1 h 1"/>
                <a:gd name="T4" fmla="*/ 0 w 1"/>
                <a:gd name="T5" fmla="*/ 1 h 1"/>
                <a:gd name="T6" fmla="*/ 1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lnTo>
                    <a:pt x="0" y="1"/>
                  </a:lnTo>
                  <a:lnTo>
                    <a:pt x="1" y="0"/>
                  </a:lnTo>
                  <a:lnTo>
                    <a:pt x="1"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75" name="Freeform 1502"/>
            <p:cNvSpPr>
              <a:spLocks/>
            </p:cNvSpPr>
            <p:nvPr userDrawn="1"/>
          </p:nvSpPr>
          <p:spPr bwMode="auto">
            <a:xfrm>
              <a:off x="281" y="216"/>
              <a:ext cx="0" cy="1"/>
            </a:xfrm>
            <a:custGeom>
              <a:avLst/>
              <a:gdLst>
                <a:gd name="T0" fmla="*/ 0 w 1"/>
                <a:gd name="T1" fmla="*/ 1 h 1"/>
                <a:gd name="T2" fmla="*/ 0 w 1"/>
                <a:gd name="T3" fmla="*/ 1 h 1"/>
                <a:gd name="T4" fmla="*/ 0 w 1"/>
                <a:gd name="T5" fmla="*/ 0 h 1"/>
                <a:gd name="T6" fmla="*/ 1 w 1"/>
                <a:gd name="T7" fmla="*/ 1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lnTo>
                    <a:pt x="0" y="0"/>
                  </a:lnTo>
                  <a:cubicBezTo>
                    <a:pt x="0" y="1"/>
                    <a:pt x="0" y="1"/>
                    <a:pt x="1" y="1"/>
                  </a:cubicBez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76" name="Freeform 1503"/>
            <p:cNvSpPr>
              <a:spLocks/>
            </p:cNvSpPr>
            <p:nvPr userDrawn="1"/>
          </p:nvSpPr>
          <p:spPr bwMode="auto">
            <a:xfrm>
              <a:off x="286" y="216"/>
              <a:ext cx="1" cy="1"/>
            </a:xfrm>
            <a:custGeom>
              <a:avLst/>
              <a:gdLst>
                <a:gd name="T0" fmla="*/ 1 w 2"/>
                <a:gd name="T1" fmla="*/ 0 h 2"/>
                <a:gd name="T2" fmla="*/ 1 w 2"/>
                <a:gd name="T3" fmla="*/ 0 h 2"/>
                <a:gd name="T4" fmla="*/ 2 w 2"/>
                <a:gd name="T5" fmla="*/ 1 h 2"/>
                <a:gd name="T6" fmla="*/ 1 w 2"/>
                <a:gd name="T7" fmla="*/ 2 h 2"/>
                <a:gd name="T8" fmla="*/ 0 w 2"/>
                <a:gd name="T9" fmla="*/ 1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lnTo>
                    <a:pt x="1" y="0"/>
                  </a:lnTo>
                  <a:cubicBezTo>
                    <a:pt x="2" y="0"/>
                    <a:pt x="2" y="0"/>
                    <a:pt x="2" y="1"/>
                  </a:cubicBezTo>
                  <a:cubicBezTo>
                    <a:pt x="2" y="1"/>
                    <a:pt x="2" y="2"/>
                    <a:pt x="1" y="2"/>
                  </a:cubicBezTo>
                  <a:cubicBezTo>
                    <a:pt x="1" y="2"/>
                    <a:pt x="0" y="1"/>
                    <a:pt x="0" y="1"/>
                  </a:cubicBezTo>
                  <a:cubicBezTo>
                    <a:pt x="0" y="0"/>
                    <a:pt x="1"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77" name="Freeform 1504"/>
            <p:cNvSpPr>
              <a:spLocks/>
            </p:cNvSpPr>
            <p:nvPr userDrawn="1"/>
          </p:nvSpPr>
          <p:spPr bwMode="auto">
            <a:xfrm>
              <a:off x="284" y="216"/>
              <a:ext cx="1" cy="1"/>
            </a:xfrm>
            <a:custGeom>
              <a:avLst/>
              <a:gdLst>
                <a:gd name="T0" fmla="*/ 1 w 2"/>
                <a:gd name="T1" fmla="*/ 0 h 2"/>
                <a:gd name="T2" fmla="*/ 1 w 2"/>
                <a:gd name="T3" fmla="*/ 0 h 2"/>
                <a:gd name="T4" fmla="*/ 2 w 2"/>
                <a:gd name="T5" fmla="*/ 1 h 2"/>
                <a:gd name="T6" fmla="*/ 1 w 2"/>
                <a:gd name="T7" fmla="*/ 2 h 2"/>
                <a:gd name="T8" fmla="*/ 0 w 2"/>
                <a:gd name="T9" fmla="*/ 1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lnTo>
                    <a:pt x="1" y="0"/>
                  </a:lnTo>
                  <a:cubicBezTo>
                    <a:pt x="2" y="0"/>
                    <a:pt x="2" y="0"/>
                    <a:pt x="2" y="1"/>
                  </a:cubicBezTo>
                  <a:cubicBezTo>
                    <a:pt x="2" y="1"/>
                    <a:pt x="2" y="2"/>
                    <a:pt x="1" y="2"/>
                  </a:cubicBezTo>
                  <a:cubicBezTo>
                    <a:pt x="1" y="2"/>
                    <a:pt x="0" y="1"/>
                    <a:pt x="0" y="1"/>
                  </a:cubicBezTo>
                  <a:cubicBezTo>
                    <a:pt x="0" y="0"/>
                    <a:pt x="1"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78" name="Freeform 1505"/>
            <p:cNvSpPr>
              <a:spLocks/>
            </p:cNvSpPr>
            <p:nvPr userDrawn="1"/>
          </p:nvSpPr>
          <p:spPr bwMode="auto">
            <a:xfrm>
              <a:off x="283" y="216"/>
              <a:ext cx="1" cy="1"/>
            </a:xfrm>
            <a:custGeom>
              <a:avLst/>
              <a:gdLst>
                <a:gd name="T0" fmla="*/ 1 w 2"/>
                <a:gd name="T1" fmla="*/ 0 h 2"/>
                <a:gd name="T2" fmla="*/ 1 w 2"/>
                <a:gd name="T3" fmla="*/ 0 h 2"/>
                <a:gd name="T4" fmla="*/ 2 w 2"/>
                <a:gd name="T5" fmla="*/ 1 h 2"/>
                <a:gd name="T6" fmla="*/ 1 w 2"/>
                <a:gd name="T7" fmla="*/ 2 h 2"/>
                <a:gd name="T8" fmla="*/ 0 w 2"/>
                <a:gd name="T9" fmla="*/ 0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lnTo>
                    <a:pt x="1" y="0"/>
                  </a:lnTo>
                  <a:cubicBezTo>
                    <a:pt x="1" y="0"/>
                    <a:pt x="2" y="0"/>
                    <a:pt x="2" y="1"/>
                  </a:cubicBezTo>
                  <a:cubicBezTo>
                    <a:pt x="2" y="1"/>
                    <a:pt x="1" y="2"/>
                    <a:pt x="1" y="2"/>
                  </a:cubicBezTo>
                  <a:cubicBezTo>
                    <a:pt x="0" y="1"/>
                    <a:pt x="0" y="1"/>
                    <a:pt x="0" y="0"/>
                  </a:cubicBezTo>
                  <a:cubicBezTo>
                    <a:pt x="0" y="0"/>
                    <a:pt x="0"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79" name="Freeform 1506"/>
            <p:cNvSpPr>
              <a:spLocks/>
            </p:cNvSpPr>
            <p:nvPr userDrawn="1"/>
          </p:nvSpPr>
          <p:spPr bwMode="auto">
            <a:xfrm>
              <a:off x="281" y="216"/>
              <a:ext cx="1" cy="1"/>
            </a:xfrm>
            <a:custGeom>
              <a:avLst/>
              <a:gdLst>
                <a:gd name="T0" fmla="*/ 1 w 2"/>
                <a:gd name="T1" fmla="*/ 0 h 2"/>
                <a:gd name="T2" fmla="*/ 1 w 2"/>
                <a:gd name="T3" fmla="*/ 0 h 2"/>
                <a:gd name="T4" fmla="*/ 2 w 2"/>
                <a:gd name="T5" fmla="*/ 1 h 2"/>
                <a:gd name="T6" fmla="*/ 1 w 2"/>
                <a:gd name="T7" fmla="*/ 2 h 2"/>
                <a:gd name="T8" fmla="*/ 0 w 2"/>
                <a:gd name="T9" fmla="*/ 0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lnTo>
                    <a:pt x="1" y="0"/>
                  </a:lnTo>
                  <a:cubicBezTo>
                    <a:pt x="1" y="0"/>
                    <a:pt x="2" y="0"/>
                    <a:pt x="2" y="1"/>
                  </a:cubicBezTo>
                  <a:cubicBezTo>
                    <a:pt x="2" y="1"/>
                    <a:pt x="1" y="2"/>
                    <a:pt x="1" y="2"/>
                  </a:cubicBezTo>
                  <a:cubicBezTo>
                    <a:pt x="0" y="1"/>
                    <a:pt x="0" y="1"/>
                    <a:pt x="0" y="0"/>
                  </a:cubicBezTo>
                  <a:cubicBezTo>
                    <a:pt x="0" y="0"/>
                    <a:pt x="0"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80" name="Freeform 1507"/>
            <p:cNvSpPr>
              <a:spLocks/>
            </p:cNvSpPr>
            <p:nvPr userDrawn="1"/>
          </p:nvSpPr>
          <p:spPr bwMode="auto">
            <a:xfrm>
              <a:off x="280" y="216"/>
              <a:ext cx="1" cy="1"/>
            </a:xfrm>
            <a:custGeom>
              <a:avLst/>
              <a:gdLst>
                <a:gd name="T0" fmla="*/ 1 w 1"/>
                <a:gd name="T1" fmla="*/ 0 h 2"/>
                <a:gd name="T2" fmla="*/ 1 w 1"/>
                <a:gd name="T3" fmla="*/ 0 h 2"/>
                <a:gd name="T4" fmla="*/ 1 w 1"/>
                <a:gd name="T5" fmla="*/ 1 h 2"/>
                <a:gd name="T6" fmla="*/ 1 w 1"/>
                <a:gd name="T7" fmla="*/ 2 h 2"/>
                <a:gd name="T8" fmla="*/ 0 w 1"/>
                <a:gd name="T9" fmla="*/ 1 h 2"/>
                <a:gd name="T10" fmla="*/ 1 w 1"/>
                <a:gd name="T11" fmla="*/ 0 h 2"/>
              </a:gdLst>
              <a:ahLst/>
              <a:cxnLst>
                <a:cxn ang="0">
                  <a:pos x="T0" y="T1"/>
                </a:cxn>
                <a:cxn ang="0">
                  <a:pos x="T2" y="T3"/>
                </a:cxn>
                <a:cxn ang="0">
                  <a:pos x="T4" y="T5"/>
                </a:cxn>
                <a:cxn ang="0">
                  <a:pos x="T6" y="T7"/>
                </a:cxn>
                <a:cxn ang="0">
                  <a:pos x="T8" y="T9"/>
                </a:cxn>
                <a:cxn ang="0">
                  <a:pos x="T10" y="T11"/>
                </a:cxn>
              </a:cxnLst>
              <a:rect l="0" t="0" r="r" b="b"/>
              <a:pathLst>
                <a:path w="1" h="2">
                  <a:moveTo>
                    <a:pt x="1" y="0"/>
                  </a:moveTo>
                  <a:lnTo>
                    <a:pt x="1" y="0"/>
                  </a:lnTo>
                  <a:cubicBezTo>
                    <a:pt x="1" y="0"/>
                    <a:pt x="1" y="1"/>
                    <a:pt x="1" y="1"/>
                  </a:cubicBezTo>
                  <a:cubicBezTo>
                    <a:pt x="1" y="1"/>
                    <a:pt x="1" y="2"/>
                    <a:pt x="1" y="2"/>
                  </a:cubicBezTo>
                  <a:cubicBezTo>
                    <a:pt x="0" y="1"/>
                    <a:pt x="0" y="1"/>
                    <a:pt x="0" y="1"/>
                  </a:cubicBezTo>
                  <a:cubicBezTo>
                    <a:pt x="0" y="0"/>
                    <a:pt x="0"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81" name="Freeform 1508"/>
            <p:cNvSpPr>
              <a:spLocks/>
            </p:cNvSpPr>
            <p:nvPr userDrawn="1"/>
          </p:nvSpPr>
          <p:spPr bwMode="auto">
            <a:xfrm>
              <a:off x="288" y="216"/>
              <a:ext cx="1" cy="1"/>
            </a:xfrm>
            <a:custGeom>
              <a:avLst/>
              <a:gdLst>
                <a:gd name="T0" fmla="*/ 3 w 3"/>
                <a:gd name="T1" fmla="*/ 1 h 2"/>
                <a:gd name="T2" fmla="*/ 3 w 3"/>
                <a:gd name="T3" fmla="*/ 1 h 2"/>
                <a:gd name="T4" fmla="*/ 1 w 3"/>
                <a:gd name="T5" fmla="*/ 2 h 2"/>
                <a:gd name="T6" fmla="*/ 0 w 3"/>
                <a:gd name="T7" fmla="*/ 1 h 2"/>
                <a:gd name="T8" fmla="*/ 1 w 3"/>
                <a:gd name="T9" fmla="*/ 0 h 2"/>
                <a:gd name="T10" fmla="*/ 3 w 3"/>
                <a:gd name="T11" fmla="*/ 1 h 2"/>
              </a:gdLst>
              <a:ahLst/>
              <a:cxnLst>
                <a:cxn ang="0">
                  <a:pos x="T0" y="T1"/>
                </a:cxn>
                <a:cxn ang="0">
                  <a:pos x="T2" y="T3"/>
                </a:cxn>
                <a:cxn ang="0">
                  <a:pos x="T4" y="T5"/>
                </a:cxn>
                <a:cxn ang="0">
                  <a:pos x="T6" y="T7"/>
                </a:cxn>
                <a:cxn ang="0">
                  <a:pos x="T8" y="T9"/>
                </a:cxn>
                <a:cxn ang="0">
                  <a:pos x="T10" y="T11"/>
                </a:cxn>
              </a:cxnLst>
              <a:rect l="0" t="0" r="r" b="b"/>
              <a:pathLst>
                <a:path w="3" h="2">
                  <a:moveTo>
                    <a:pt x="3" y="1"/>
                  </a:moveTo>
                  <a:lnTo>
                    <a:pt x="3" y="1"/>
                  </a:lnTo>
                  <a:cubicBezTo>
                    <a:pt x="3" y="1"/>
                    <a:pt x="2" y="2"/>
                    <a:pt x="1" y="2"/>
                  </a:cubicBezTo>
                  <a:cubicBezTo>
                    <a:pt x="1" y="2"/>
                    <a:pt x="0" y="1"/>
                    <a:pt x="0" y="1"/>
                  </a:cubicBezTo>
                  <a:cubicBezTo>
                    <a:pt x="0" y="0"/>
                    <a:pt x="1" y="0"/>
                    <a:pt x="1" y="0"/>
                  </a:cubicBezTo>
                  <a:cubicBezTo>
                    <a:pt x="2" y="0"/>
                    <a:pt x="3" y="0"/>
                    <a:pt x="3"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82" name="Freeform 1509"/>
            <p:cNvSpPr>
              <a:spLocks/>
            </p:cNvSpPr>
            <p:nvPr userDrawn="1"/>
          </p:nvSpPr>
          <p:spPr bwMode="auto">
            <a:xfrm>
              <a:off x="280" y="215"/>
              <a:ext cx="17" cy="0"/>
            </a:xfrm>
            <a:custGeom>
              <a:avLst/>
              <a:gdLst>
                <a:gd name="T0" fmla="*/ 19 w 39"/>
                <a:gd name="T1" fmla="*/ 2 h 2"/>
                <a:gd name="T2" fmla="*/ 19 w 39"/>
                <a:gd name="T3" fmla="*/ 2 h 2"/>
                <a:gd name="T4" fmla="*/ 0 w 39"/>
                <a:gd name="T5" fmla="*/ 2 h 2"/>
                <a:gd name="T6" fmla="*/ 0 w 39"/>
                <a:gd name="T7" fmla="*/ 1 h 2"/>
                <a:gd name="T8" fmla="*/ 19 w 39"/>
                <a:gd name="T9" fmla="*/ 1 h 2"/>
                <a:gd name="T10" fmla="*/ 39 w 39"/>
                <a:gd name="T11" fmla="*/ 1 h 2"/>
                <a:gd name="T12" fmla="*/ 39 w 39"/>
                <a:gd name="T13" fmla="*/ 2 h 2"/>
                <a:gd name="T14" fmla="*/ 19 w 39"/>
                <a:gd name="T15" fmla="*/ 2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2">
                  <a:moveTo>
                    <a:pt x="19" y="2"/>
                  </a:moveTo>
                  <a:lnTo>
                    <a:pt x="19" y="2"/>
                  </a:lnTo>
                  <a:cubicBezTo>
                    <a:pt x="11" y="2"/>
                    <a:pt x="3" y="1"/>
                    <a:pt x="0" y="2"/>
                  </a:cubicBezTo>
                  <a:lnTo>
                    <a:pt x="0" y="1"/>
                  </a:lnTo>
                  <a:cubicBezTo>
                    <a:pt x="3" y="0"/>
                    <a:pt x="11" y="1"/>
                    <a:pt x="19" y="1"/>
                  </a:cubicBezTo>
                  <a:cubicBezTo>
                    <a:pt x="28" y="1"/>
                    <a:pt x="35" y="0"/>
                    <a:pt x="39" y="1"/>
                  </a:cubicBezTo>
                  <a:lnTo>
                    <a:pt x="39" y="2"/>
                  </a:lnTo>
                  <a:cubicBezTo>
                    <a:pt x="35" y="1"/>
                    <a:pt x="28" y="2"/>
                    <a:pt x="19"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83" name="Freeform 1510"/>
            <p:cNvSpPr>
              <a:spLocks/>
            </p:cNvSpPr>
            <p:nvPr userDrawn="1"/>
          </p:nvSpPr>
          <p:spPr bwMode="auto">
            <a:xfrm>
              <a:off x="280" y="217"/>
              <a:ext cx="17" cy="1"/>
            </a:xfrm>
            <a:custGeom>
              <a:avLst/>
              <a:gdLst>
                <a:gd name="T0" fmla="*/ 19 w 39"/>
                <a:gd name="T1" fmla="*/ 2 h 2"/>
                <a:gd name="T2" fmla="*/ 19 w 39"/>
                <a:gd name="T3" fmla="*/ 2 h 2"/>
                <a:gd name="T4" fmla="*/ 0 w 39"/>
                <a:gd name="T5" fmla="*/ 2 h 2"/>
                <a:gd name="T6" fmla="*/ 0 w 39"/>
                <a:gd name="T7" fmla="*/ 1 h 2"/>
                <a:gd name="T8" fmla="*/ 19 w 39"/>
                <a:gd name="T9" fmla="*/ 1 h 2"/>
                <a:gd name="T10" fmla="*/ 39 w 39"/>
                <a:gd name="T11" fmla="*/ 1 h 2"/>
                <a:gd name="T12" fmla="*/ 39 w 39"/>
                <a:gd name="T13" fmla="*/ 2 h 2"/>
                <a:gd name="T14" fmla="*/ 19 w 39"/>
                <a:gd name="T15" fmla="*/ 2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2">
                  <a:moveTo>
                    <a:pt x="19" y="2"/>
                  </a:moveTo>
                  <a:lnTo>
                    <a:pt x="19" y="2"/>
                  </a:lnTo>
                  <a:cubicBezTo>
                    <a:pt x="11" y="2"/>
                    <a:pt x="3" y="1"/>
                    <a:pt x="0" y="2"/>
                  </a:cubicBezTo>
                  <a:lnTo>
                    <a:pt x="0" y="1"/>
                  </a:lnTo>
                  <a:cubicBezTo>
                    <a:pt x="3" y="0"/>
                    <a:pt x="11" y="1"/>
                    <a:pt x="19" y="1"/>
                  </a:cubicBezTo>
                  <a:cubicBezTo>
                    <a:pt x="28" y="1"/>
                    <a:pt x="35" y="0"/>
                    <a:pt x="39" y="1"/>
                  </a:cubicBezTo>
                  <a:lnTo>
                    <a:pt x="39" y="2"/>
                  </a:lnTo>
                  <a:cubicBezTo>
                    <a:pt x="35" y="1"/>
                    <a:pt x="28" y="2"/>
                    <a:pt x="19"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84" name="Freeform 1511"/>
            <p:cNvSpPr>
              <a:spLocks noEditPoints="1"/>
            </p:cNvSpPr>
            <p:nvPr userDrawn="1"/>
          </p:nvSpPr>
          <p:spPr bwMode="auto">
            <a:xfrm>
              <a:off x="287" y="198"/>
              <a:ext cx="3" cy="9"/>
            </a:xfrm>
            <a:custGeom>
              <a:avLst/>
              <a:gdLst>
                <a:gd name="T0" fmla="*/ 2 w 5"/>
                <a:gd name="T1" fmla="*/ 1 h 21"/>
                <a:gd name="T2" fmla="*/ 2 w 5"/>
                <a:gd name="T3" fmla="*/ 4 h 21"/>
                <a:gd name="T4" fmla="*/ 2 w 5"/>
                <a:gd name="T5" fmla="*/ 1 h 21"/>
                <a:gd name="T6" fmla="*/ 2 w 5"/>
                <a:gd name="T7" fmla="*/ 8 h 21"/>
                <a:gd name="T8" fmla="*/ 4 w 5"/>
                <a:gd name="T9" fmla="*/ 7 h 21"/>
                <a:gd name="T10" fmla="*/ 2 w 5"/>
                <a:gd name="T11" fmla="*/ 5 h 21"/>
                <a:gd name="T12" fmla="*/ 1 w 5"/>
                <a:gd name="T13" fmla="*/ 7 h 21"/>
                <a:gd name="T14" fmla="*/ 2 w 5"/>
                <a:gd name="T15" fmla="*/ 9 h 21"/>
                <a:gd name="T16" fmla="*/ 1 w 5"/>
                <a:gd name="T17" fmla="*/ 10 h 21"/>
                <a:gd name="T18" fmla="*/ 4 w 5"/>
                <a:gd name="T19" fmla="*/ 10 h 21"/>
                <a:gd name="T20" fmla="*/ 2 w 5"/>
                <a:gd name="T21" fmla="*/ 9 h 21"/>
                <a:gd name="T22" fmla="*/ 2 w 5"/>
                <a:gd name="T23" fmla="*/ 12 h 21"/>
                <a:gd name="T24" fmla="*/ 1 w 5"/>
                <a:gd name="T25" fmla="*/ 13 h 21"/>
                <a:gd name="T26" fmla="*/ 3 w 5"/>
                <a:gd name="T27" fmla="*/ 13 h 21"/>
                <a:gd name="T28" fmla="*/ 2 w 5"/>
                <a:gd name="T29" fmla="*/ 12 h 21"/>
                <a:gd name="T30" fmla="*/ 3 w 5"/>
                <a:gd name="T31" fmla="*/ 18 h 21"/>
                <a:gd name="T32" fmla="*/ 2 w 5"/>
                <a:gd name="T33" fmla="*/ 18 h 21"/>
                <a:gd name="T34" fmla="*/ 1 w 5"/>
                <a:gd name="T35" fmla="*/ 19 h 21"/>
                <a:gd name="T36" fmla="*/ 3 w 5"/>
                <a:gd name="T37" fmla="*/ 19 h 21"/>
                <a:gd name="T38" fmla="*/ 3 w 5"/>
                <a:gd name="T39" fmla="*/ 15 h 21"/>
                <a:gd name="T40" fmla="*/ 4 w 5"/>
                <a:gd name="T41" fmla="*/ 16 h 21"/>
                <a:gd name="T42" fmla="*/ 4 w 5"/>
                <a:gd name="T43" fmla="*/ 19 h 21"/>
                <a:gd name="T44" fmla="*/ 1 w 5"/>
                <a:gd name="T45" fmla="*/ 19 h 21"/>
                <a:gd name="T46" fmla="*/ 0 w 5"/>
                <a:gd name="T47" fmla="*/ 16 h 21"/>
                <a:gd name="T48" fmla="*/ 0 w 5"/>
                <a:gd name="T49" fmla="*/ 13 h 21"/>
                <a:gd name="T50" fmla="*/ 0 w 5"/>
                <a:gd name="T51" fmla="*/ 10 h 21"/>
                <a:gd name="T52" fmla="*/ 0 w 5"/>
                <a:gd name="T53" fmla="*/ 7 h 21"/>
                <a:gd name="T54" fmla="*/ 0 w 5"/>
                <a:gd name="T55" fmla="*/ 3 h 21"/>
                <a:gd name="T56" fmla="*/ 5 w 5"/>
                <a:gd name="T57" fmla="*/ 3 h 21"/>
                <a:gd name="T58" fmla="*/ 5 w 5"/>
                <a:gd name="T59" fmla="*/ 7 h 21"/>
                <a:gd name="T60" fmla="*/ 4 w 5"/>
                <a:gd name="T61" fmla="*/ 10 h 21"/>
                <a:gd name="T62" fmla="*/ 4 w 5"/>
                <a:gd name="T63" fmla="*/ 13 h 21"/>
                <a:gd name="T64" fmla="*/ 2 w 5"/>
                <a:gd name="T65" fmla="*/ 15 h 21"/>
                <a:gd name="T66" fmla="*/ 1 w 5"/>
                <a:gd name="T67" fmla="*/ 16 h 21"/>
                <a:gd name="T68" fmla="*/ 3 w 5"/>
                <a:gd name="T69" fmla="*/ 16 h 21"/>
                <a:gd name="T70" fmla="*/ 2 w 5"/>
                <a:gd name="T71" fmla="*/ 1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 h="21">
                  <a:moveTo>
                    <a:pt x="2" y="1"/>
                  </a:moveTo>
                  <a:lnTo>
                    <a:pt x="2" y="1"/>
                  </a:lnTo>
                  <a:cubicBezTo>
                    <a:pt x="2" y="1"/>
                    <a:pt x="1" y="2"/>
                    <a:pt x="1" y="3"/>
                  </a:cubicBezTo>
                  <a:cubicBezTo>
                    <a:pt x="1" y="4"/>
                    <a:pt x="2" y="4"/>
                    <a:pt x="2" y="4"/>
                  </a:cubicBezTo>
                  <a:cubicBezTo>
                    <a:pt x="3" y="4"/>
                    <a:pt x="4" y="4"/>
                    <a:pt x="4" y="3"/>
                  </a:cubicBezTo>
                  <a:cubicBezTo>
                    <a:pt x="4" y="2"/>
                    <a:pt x="3" y="1"/>
                    <a:pt x="2" y="1"/>
                  </a:cubicBezTo>
                  <a:close/>
                  <a:moveTo>
                    <a:pt x="2" y="8"/>
                  </a:moveTo>
                  <a:lnTo>
                    <a:pt x="2" y="8"/>
                  </a:lnTo>
                  <a:lnTo>
                    <a:pt x="2" y="8"/>
                  </a:lnTo>
                  <a:cubicBezTo>
                    <a:pt x="3" y="8"/>
                    <a:pt x="4" y="7"/>
                    <a:pt x="4" y="7"/>
                  </a:cubicBezTo>
                  <a:cubicBezTo>
                    <a:pt x="4" y="6"/>
                    <a:pt x="3" y="5"/>
                    <a:pt x="3" y="5"/>
                  </a:cubicBezTo>
                  <a:cubicBezTo>
                    <a:pt x="3" y="5"/>
                    <a:pt x="2" y="5"/>
                    <a:pt x="2" y="5"/>
                  </a:cubicBezTo>
                  <a:cubicBezTo>
                    <a:pt x="2" y="5"/>
                    <a:pt x="2" y="5"/>
                    <a:pt x="2" y="5"/>
                  </a:cubicBezTo>
                  <a:cubicBezTo>
                    <a:pt x="1" y="5"/>
                    <a:pt x="1" y="6"/>
                    <a:pt x="1" y="7"/>
                  </a:cubicBezTo>
                  <a:cubicBezTo>
                    <a:pt x="1" y="7"/>
                    <a:pt x="2" y="8"/>
                    <a:pt x="2" y="8"/>
                  </a:cubicBezTo>
                  <a:close/>
                  <a:moveTo>
                    <a:pt x="2" y="9"/>
                  </a:moveTo>
                  <a:lnTo>
                    <a:pt x="2" y="9"/>
                  </a:lnTo>
                  <a:cubicBezTo>
                    <a:pt x="1" y="9"/>
                    <a:pt x="1" y="9"/>
                    <a:pt x="1" y="10"/>
                  </a:cubicBezTo>
                  <a:cubicBezTo>
                    <a:pt x="1" y="11"/>
                    <a:pt x="2" y="11"/>
                    <a:pt x="2" y="11"/>
                  </a:cubicBezTo>
                  <a:cubicBezTo>
                    <a:pt x="3" y="11"/>
                    <a:pt x="4" y="11"/>
                    <a:pt x="4" y="10"/>
                  </a:cubicBezTo>
                  <a:cubicBezTo>
                    <a:pt x="4" y="9"/>
                    <a:pt x="3" y="9"/>
                    <a:pt x="3" y="9"/>
                  </a:cubicBezTo>
                  <a:cubicBezTo>
                    <a:pt x="3" y="9"/>
                    <a:pt x="2" y="9"/>
                    <a:pt x="2" y="9"/>
                  </a:cubicBezTo>
                  <a:cubicBezTo>
                    <a:pt x="2" y="9"/>
                    <a:pt x="2" y="9"/>
                    <a:pt x="2" y="9"/>
                  </a:cubicBezTo>
                  <a:close/>
                  <a:moveTo>
                    <a:pt x="2" y="12"/>
                  </a:moveTo>
                  <a:lnTo>
                    <a:pt x="2" y="12"/>
                  </a:lnTo>
                  <a:cubicBezTo>
                    <a:pt x="2" y="12"/>
                    <a:pt x="1" y="13"/>
                    <a:pt x="1" y="13"/>
                  </a:cubicBezTo>
                  <a:cubicBezTo>
                    <a:pt x="1" y="14"/>
                    <a:pt x="2" y="14"/>
                    <a:pt x="2" y="14"/>
                  </a:cubicBezTo>
                  <a:cubicBezTo>
                    <a:pt x="3" y="14"/>
                    <a:pt x="3" y="14"/>
                    <a:pt x="3" y="13"/>
                  </a:cubicBezTo>
                  <a:cubicBezTo>
                    <a:pt x="3" y="13"/>
                    <a:pt x="3" y="12"/>
                    <a:pt x="3" y="12"/>
                  </a:cubicBezTo>
                  <a:lnTo>
                    <a:pt x="2" y="12"/>
                  </a:lnTo>
                  <a:lnTo>
                    <a:pt x="2" y="12"/>
                  </a:lnTo>
                  <a:close/>
                  <a:moveTo>
                    <a:pt x="3" y="18"/>
                  </a:moveTo>
                  <a:lnTo>
                    <a:pt x="3" y="18"/>
                  </a:lnTo>
                  <a:lnTo>
                    <a:pt x="2" y="18"/>
                  </a:lnTo>
                  <a:lnTo>
                    <a:pt x="2" y="18"/>
                  </a:lnTo>
                  <a:cubicBezTo>
                    <a:pt x="2" y="18"/>
                    <a:pt x="1" y="19"/>
                    <a:pt x="1" y="19"/>
                  </a:cubicBezTo>
                  <a:cubicBezTo>
                    <a:pt x="1" y="20"/>
                    <a:pt x="2" y="20"/>
                    <a:pt x="2" y="20"/>
                  </a:cubicBezTo>
                  <a:cubicBezTo>
                    <a:pt x="3" y="20"/>
                    <a:pt x="3" y="20"/>
                    <a:pt x="3" y="19"/>
                  </a:cubicBezTo>
                  <a:cubicBezTo>
                    <a:pt x="3" y="19"/>
                    <a:pt x="3" y="18"/>
                    <a:pt x="3" y="18"/>
                  </a:cubicBezTo>
                  <a:close/>
                  <a:moveTo>
                    <a:pt x="3" y="15"/>
                  </a:moveTo>
                  <a:lnTo>
                    <a:pt x="3" y="15"/>
                  </a:lnTo>
                  <a:cubicBezTo>
                    <a:pt x="4" y="15"/>
                    <a:pt x="4" y="16"/>
                    <a:pt x="4" y="16"/>
                  </a:cubicBezTo>
                  <a:cubicBezTo>
                    <a:pt x="4" y="17"/>
                    <a:pt x="4" y="17"/>
                    <a:pt x="3" y="18"/>
                  </a:cubicBezTo>
                  <a:cubicBezTo>
                    <a:pt x="4" y="18"/>
                    <a:pt x="4" y="19"/>
                    <a:pt x="4" y="19"/>
                  </a:cubicBezTo>
                  <a:cubicBezTo>
                    <a:pt x="4" y="20"/>
                    <a:pt x="3" y="21"/>
                    <a:pt x="2" y="21"/>
                  </a:cubicBezTo>
                  <a:cubicBezTo>
                    <a:pt x="1" y="21"/>
                    <a:pt x="1" y="20"/>
                    <a:pt x="1" y="19"/>
                  </a:cubicBezTo>
                  <a:cubicBezTo>
                    <a:pt x="1" y="19"/>
                    <a:pt x="1" y="18"/>
                    <a:pt x="1" y="18"/>
                  </a:cubicBezTo>
                  <a:cubicBezTo>
                    <a:pt x="1" y="17"/>
                    <a:pt x="0" y="17"/>
                    <a:pt x="0" y="16"/>
                  </a:cubicBezTo>
                  <a:cubicBezTo>
                    <a:pt x="0" y="16"/>
                    <a:pt x="1" y="15"/>
                    <a:pt x="1" y="15"/>
                  </a:cubicBezTo>
                  <a:cubicBezTo>
                    <a:pt x="1" y="14"/>
                    <a:pt x="0" y="14"/>
                    <a:pt x="0" y="13"/>
                  </a:cubicBezTo>
                  <a:cubicBezTo>
                    <a:pt x="0" y="13"/>
                    <a:pt x="1" y="12"/>
                    <a:pt x="1" y="12"/>
                  </a:cubicBezTo>
                  <a:cubicBezTo>
                    <a:pt x="1" y="11"/>
                    <a:pt x="0" y="11"/>
                    <a:pt x="0" y="10"/>
                  </a:cubicBezTo>
                  <a:cubicBezTo>
                    <a:pt x="0" y="9"/>
                    <a:pt x="0" y="9"/>
                    <a:pt x="1" y="8"/>
                  </a:cubicBezTo>
                  <a:cubicBezTo>
                    <a:pt x="0" y="8"/>
                    <a:pt x="0" y="7"/>
                    <a:pt x="0" y="7"/>
                  </a:cubicBezTo>
                  <a:cubicBezTo>
                    <a:pt x="0" y="6"/>
                    <a:pt x="0" y="5"/>
                    <a:pt x="1" y="5"/>
                  </a:cubicBezTo>
                  <a:cubicBezTo>
                    <a:pt x="0" y="4"/>
                    <a:pt x="0" y="4"/>
                    <a:pt x="0" y="3"/>
                  </a:cubicBezTo>
                  <a:cubicBezTo>
                    <a:pt x="0" y="2"/>
                    <a:pt x="1" y="0"/>
                    <a:pt x="2" y="0"/>
                  </a:cubicBezTo>
                  <a:cubicBezTo>
                    <a:pt x="4" y="0"/>
                    <a:pt x="5" y="2"/>
                    <a:pt x="5" y="3"/>
                  </a:cubicBezTo>
                  <a:cubicBezTo>
                    <a:pt x="5" y="4"/>
                    <a:pt x="4" y="4"/>
                    <a:pt x="4" y="5"/>
                  </a:cubicBezTo>
                  <a:cubicBezTo>
                    <a:pt x="4" y="5"/>
                    <a:pt x="5" y="6"/>
                    <a:pt x="5" y="7"/>
                  </a:cubicBezTo>
                  <a:cubicBezTo>
                    <a:pt x="5" y="7"/>
                    <a:pt x="4" y="8"/>
                    <a:pt x="4" y="8"/>
                  </a:cubicBezTo>
                  <a:cubicBezTo>
                    <a:pt x="4" y="9"/>
                    <a:pt x="4" y="9"/>
                    <a:pt x="4" y="10"/>
                  </a:cubicBezTo>
                  <a:cubicBezTo>
                    <a:pt x="4" y="11"/>
                    <a:pt x="4" y="11"/>
                    <a:pt x="4" y="12"/>
                  </a:cubicBezTo>
                  <a:cubicBezTo>
                    <a:pt x="4" y="12"/>
                    <a:pt x="4" y="13"/>
                    <a:pt x="4" y="13"/>
                  </a:cubicBezTo>
                  <a:cubicBezTo>
                    <a:pt x="4" y="14"/>
                    <a:pt x="4" y="14"/>
                    <a:pt x="3" y="15"/>
                  </a:cubicBezTo>
                  <a:close/>
                  <a:moveTo>
                    <a:pt x="2" y="15"/>
                  </a:moveTo>
                  <a:lnTo>
                    <a:pt x="2" y="15"/>
                  </a:lnTo>
                  <a:cubicBezTo>
                    <a:pt x="2" y="15"/>
                    <a:pt x="1" y="16"/>
                    <a:pt x="1" y="16"/>
                  </a:cubicBezTo>
                  <a:cubicBezTo>
                    <a:pt x="1" y="17"/>
                    <a:pt x="2" y="17"/>
                    <a:pt x="2" y="17"/>
                  </a:cubicBezTo>
                  <a:cubicBezTo>
                    <a:pt x="3" y="17"/>
                    <a:pt x="3" y="17"/>
                    <a:pt x="3" y="16"/>
                  </a:cubicBezTo>
                  <a:cubicBezTo>
                    <a:pt x="3" y="16"/>
                    <a:pt x="3" y="15"/>
                    <a:pt x="2" y="15"/>
                  </a:cubicBezTo>
                  <a:lnTo>
                    <a:pt x="2" y="15"/>
                  </a:lnTo>
                  <a:lnTo>
                    <a:pt x="2" y="15"/>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85" name="Freeform 1512"/>
            <p:cNvSpPr>
              <a:spLocks/>
            </p:cNvSpPr>
            <p:nvPr userDrawn="1"/>
          </p:nvSpPr>
          <p:spPr bwMode="auto">
            <a:xfrm>
              <a:off x="404" y="362"/>
              <a:ext cx="40" cy="47"/>
            </a:xfrm>
            <a:custGeom>
              <a:avLst/>
              <a:gdLst>
                <a:gd name="T0" fmla="*/ 3 w 88"/>
                <a:gd name="T1" fmla="*/ 61 h 104"/>
                <a:gd name="T2" fmla="*/ 3 w 88"/>
                <a:gd name="T3" fmla="*/ 61 h 104"/>
                <a:gd name="T4" fmla="*/ 3 w 88"/>
                <a:gd name="T5" fmla="*/ 60 h 104"/>
                <a:gd name="T6" fmla="*/ 5 w 88"/>
                <a:gd name="T7" fmla="*/ 57 h 104"/>
                <a:gd name="T8" fmla="*/ 35 w 88"/>
                <a:gd name="T9" fmla="*/ 25 h 104"/>
                <a:gd name="T10" fmla="*/ 34 w 88"/>
                <a:gd name="T11" fmla="*/ 25 h 104"/>
                <a:gd name="T12" fmla="*/ 40 w 88"/>
                <a:gd name="T13" fmla="*/ 16 h 104"/>
                <a:gd name="T14" fmla="*/ 32 w 88"/>
                <a:gd name="T15" fmla="*/ 22 h 104"/>
                <a:gd name="T16" fmla="*/ 32 w 88"/>
                <a:gd name="T17" fmla="*/ 2 h 104"/>
                <a:gd name="T18" fmla="*/ 40 w 88"/>
                <a:gd name="T19" fmla="*/ 8 h 104"/>
                <a:gd name="T20" fmla="*/ 34 w 88"/>
                <a:gd name="T21" fmla="*/ 0 h 104"/>
                <a:gd name="T22" fmla="*/ 54 w 88"/>
                <a:gd name="T23" fmla="*/ 0 h 104"/>
                <a:gd name="T24" fmla="*/ 48 w 88"/>
                <a:gd name="T25" fmla="*/ 8 h 104"/>
                <a:gd name="T26" fmla="*/ 57 w 88"/>
                <a:gd name="T27" fmla="*/ 2 h 104"/>
                <a:gd name="T28" fmla="*/ 57 w 88"/>
                <a:gd name="T29" fmla="*/ 22 h 104"/>
                <a:gd name="T30" fmla="*/ 48 w 88"/>
                <a:gd name="T31" fmla="*/ 16 h 104"/>
                <a:gd name="T32" fmla="*/ 53 w 88"/>
                <a:gd name="T33" fmla="*/ 24 h 104"/>
                <a:gd name="T34" fmla="*/ 54 w 88"/>
                <a:gd name="T35" fmla="*/ 25 h 104"/>
                <a:gd name="T36" fmla="*/ 54 w 88"/>
                <a:gd name="T37" fmla="*/ 25 h 104"/>
                <a:gd name="T38" fmla="*/ 54 w 88"/>
                <a:gd name="T39" fmla="*/ 25 h 104"/>
                <a:gd name="T40" fmla="*/ 83 w 88"/>
                <a:gd name="T41" fmla="*/ 57 h 104"/>
                <a:gd name="T42" fmla="*/ 85 w 88"/>
                <a:gd name="T43" fmla="*/ 60 h 104"/>
                <a:gd name="T44" fmla="*/ 85 w 88"/>
                <a:gd name="T45" fmla="*/ 61 h 104"/>
                <a:gd name="T46" fmla="*/ 88 w 88"/>
                <a:gd name="T47" fmla="*/ 67 h 104"/>
                <a:gd name="T48" fmla="*/ 85 w 88"/>
                <a:gd name="T49" fmla="*/ 73 h 104"/>
                <a:gd name="T50" fmla="*/ 85 w 88"/>
                <a:gd name="T51" fmla="*/ 73 h 104"/>
                <a:gd name="T52" fmla="*/ 82 w 88"/>
                <a:gd name="T53" fmla="*/ 77 h 104"/>
                <a:gd name="T54" fmla="*/ 44 w 88"/>
                <a:gd name="T55" fmla="*/ 104 h 104"/>
                <a:gd name="T56" fmla="*/ 6 w 88"/>
                <a:gd name="T57" fmla="*/ 77 h 104"/>
                <a:gd name="T58" fmla="*/ 3 w 88"/>
                <a:gd name="T59" fmla="*/ 73 h 104"/>
                <a:gd name="T60" fmla="*/ 3 w 88"/>
                <a:gd name="T61" fmla="*/ 73 h 104"/>
                <a:gd name="T62" fmla="*/ 0 w 88"/>
                <a:gd name="T63" fmla="*/ 67 h 104"/>
                <a:gd name="T64" fmla="*/ 3 w 88"/>
                <a:gd name="T65" fmla="*/ 6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8" h="104">
                  <a:moveTo>
                    <a:pt x="3" y="61"/>
                  </a:moveTo>
                  <a:lnTo>
                    <a:pt x="3" y="61"/>
                  </a:lnTo>
                  <a:cubicBezTo>
                    <a:pt x="3" y="61"/>
                    <a:pt x="3" y="60"/>
                    <a:pt x="3" y="60"/>
                  </a:cubicBezTo>
                  <a:cubicBezTo>
                    <a:pt x="3" y="59"/>
                    <a:pt x="3" y="57"/>
                    <a:pt x="5" y="57"/>
                  </a:cubicBezTo>
                  <a:cubicBezTo>
                    <a:pt x="7" y="41"/>
                    <a:pt x="19" y="29"/>
                    <a:pt x="35" y="25"/>
                  </a:cubicBezTo>
                  <a:lnTo>
                    <a:pt x="34" y="25"/>
                  </a:lnTo>
                  <a:cubicBezTo>
                    <a:pt x="36" y="23"/>
                    <a:pt x="40" y="19"/>
                    <a:pt x="40" y="16"/>
                  </a:cubicBezTo>
                  <a:cubicBezTo>
                    <a:pt x="38" y="17"/>
                    <a:pt x="34" y="21"/>
                    <a:pt x="32" y="22"/>
                  </a:cubicBezTo>
                  <a:lnTo>
                    <a:pt x="32" y="2"/>
                  </a:lnTo>
                  <a:cubicBezTo>
                    <a:pt x="34" y="4"/>
                    <a:pt x="38" y="8"/>
                    <a:pt x="40" y="8"/>
                  </a:cubicBezTo>
                  <a:cubicBezTo>
                    <a:pt x="40" y="6"/>
                    <a:pt x="36" y="2"/>
                    <a:pt x="34" y="0"/>
                  </a:cubicBezTo>
                  <a:lnTo>
                    <a:pt x="54" y="0"/>
                  </a:lnTo>
                  <a:cubicBezTo>
                    <a:pt x="53" y="2"/>
                    <a:pt x="49" y="6"/>
                    <a:pt x="48" y="8"/>
                  </a:cubicBezTo>
                  <a:cubicBezTo>
                    <a:pt x="51" y="8"/>
                    <a:pt x="55" y="4"/>
                    <a:pt x="57" y="2"/>
                  </a:cubicBezTo>
                  <a:lnTo>
                    <a:pt x="57" y="22"/>
                  </a:lnTo>
                  <a:cubicBezTo>
                    <a:pt x="55" y="21"/>
                    <a:pt x="51" y="17"/>
                    <a:pt x="48" y="16"/>
                  </a:cubicBezTo>
                  <a:cubicBezTo>
                    <a:pt x="49" y="18"/>
                    <a:pt x="51" y="21"/>
                    <a:pt x="53" y="24"/>
                  </a:cubicBezTo>
                  <a:cubicBezTo>
                    <a:pt x="54" y="24"/>
                    <a:pt x="54" y="24"/>
                    <a:pt x="54" y="25"/>
                  </a:cubicBezTo>
                  <a:lnTo>
                    <a:pt x="54" y="25"/>
                  </a:lnTo>
                  <a:cubicBezTo>
                    <a:pt x="54" y="25"/>
                    <a:pt x="54" y="25"/>
                    <a:pt x="54" y="25"/>
                  </a:cubicBezTo>
                  <a:cubicBezTo>
                    <a:pt x="69" y="29"/>
                    <a:pt x="81" y="42"/>
                    <a:pt x="83" y="57"/>
                  </a:cubicBezTo>
                  <a:cubicBezTo>
                    <a:pt x="84" y="58"/>
                    <a:pt x="85" y="59"/>
                    <a:pt x="85" y="60"/>
                  </a:cubicBezTo>
                  <a:cubicBezTo>
                    <a:pt x="85" y="60"/>
                    <a:pt x="85" y="61"/>
                    <a:pt x="85" y="61"/>
                  </a:cubicBezTo>
                  <a:cubicBezTo>
                    <a:pt x="87" y="62"/>
                    <a:pt x="88" y="65"/>
                    <a:pt x="88" y="67"/>
                  </a:cubicBezTo>
                  <a:cubicBezTo>
                    <a:pt x="88" y="69"/>
                    <a:pt x="87" y="71"/>
                    <a:pt x="85" y="73"/>
                  </a:cubicBezTo>
                  <a:cubicBezTo>
                    <a:pt x="85" y="73"/>
                    <a:pt x="85" y="73"/>
                    <a:pt x="85" y="73"/>
                  </a:cubicBezTo>
                  <a:cubicBezTo>
                    <a:pt x="85" y="75"/>
                    <a:pt x="83" y="77"/>
                    <a:pt x="82" y="77"/>
                  </a:cubicBezTo>
                  <a:cubicBezTo>
                    <a:pt x="76" y="93"/>
                    <a:pt x="62" y="104"/>
                    <a:pt x="44" y="104"/>
                  </a:cubicBezTo>
                  <a:cubicBezTo>
                    <a:pt x="26" y="104"/>
                    <a:pt x="11" y="93"/>
                    <a:pt x="6" y="77"/>
                  </a:cubicBezTo>
                  <a:cubicBezTo>
                    <a:pt x="4" y="77"/>
                    <a:pt x="3" y="76"/>
                    <a:pt x="3" y="73"/>
                  </a:cubicBezTo>
                  <a:cubicBezTo>
                    <a:pt x="3" y="73"/>
                    <a:pt x="3" y="73"/>
                    <a:pt x="3" y="73"/>
                  </a:cubicBezTo>
                  <a:cubicBezTo>
                    <a:pt x="1" y="71"/>
                    <a:pt x="0" y="69"/>
                    <a:pt x="0" y="67"/>
                  </a:cubicBezTo>
                  <a:cubicBezTo>
                    <a:pt x="0" y="65"/>
                    <a:pt x="1" y="62"/>
                    <a:pt x="3" y="61"/>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86" name="Freeform 1513"/>
            <p:cNvSpPr>
              <a:spLocks/>
            </p:cNvSpPr>
            <p:nvPr userDrawn="1"/>
          </p:nvSpPr>
          <p:spPr bwMode="auto">
            <a:xfrm>
              <a:off x="408" y="396"/>
              <a:ext cx="32" cy="11"/>
            </a:xfrm>
            <a:custGeom>
              <a:avLst/>
              <a:gdLst>
                <a:gd name="T0" fmla="*/ 70 w 70"/>
                <a:gd name="T1" fmla="*/ 2 h 26"/>
                <a:gd name="T2" fmla="*/ 70 w 70"/>
                <a:gd name="T3" fmla="*/ 2 h 26"/>
                <a:gd name="T4" fmla="*/ 35 w 70"/>
                <a:gd name="T5" fmla="*/ 26 h 26"/>
                <a:gd name="T6" fmla="*/ 0 w 70"/>
                <a:gd name="T7" fmla="*/ 2 h 26"/>
                <a:gd name="T8" fmla="*/ 70 w 70"/>
                <a:gd name="T9" fmla="*/ 2 h 26"/>
              </a:gdLst>
              <a:ahLst/>
              <a:cxnLst>
                <a:cxn ang="0">
                  <a:pos x="T0" y="T1"/>
                </a:cxn>
                <a:cxn ang="0">
                  <a:pos x="T2" y="T3"/>
                </a:cxn>
                <a:cxn ang="0">
                  <a:pos x="T4" y="T5"/>
                </a:cxn>
                <a:cxn ang="0">
                  <a:pos x="T6" y="T7"/>
                </a:cxn>
                <a:cxn ang="0">
                  <a:pos x="T8" y="T9"/>
                </a:cxn>
              </a:cxnLst>
              <a:rect l="0" t="0" r="r" b="b"/>
              <a:pathLst>
                <a:path w="70" h="26">
                  <a:moveTo>
                    <a:pt x="70" y="2"/>
                  </a:moveTo>
                  <a:lnTo>
                    <a:pt x="70" y="2"/>
                  </a:lnTo>
                  <a:cubicBezTo>
                    <a:pt x="64" y="16"/>
                    <a:pt x="51" y="26"/>
                    <a:pt x="35" y="26"/>
                  </a:cubicBezTo>
                  <a:cubicBezTo>
                    <a:pt x="19" y="26"/>
                    <a:pt x="6" y="16"/>
                    <a:pt x="0" y="2"/>
                  </a:cubicBezTo>
                  <a:cubicBezTo>
                    <a:pt x="24" y="0"/>
                    <a:pt x="46" y="0"/>
                    <a:pt x="70"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87" name="Freeform 1514"/>
            <p:cNvSpPr>
              <a:spLocks/>
            </p:cNvSpPr>
            <p:nvPr userDrawn="1"/>
          </p:nvSpPr>
          <p:spPr bwMode="auto">
            <a:xfrm>
              <a:off x="429" y="375"/>
              <a:ext cx="11" cy="12"/>
            </a:xfrm>
            <a:custGeom>
              <a:avLst/>
              <a:gdLst>
                <a:gd name="T0" fmla="*/ 0 w 25"/>
                <a:gd name="T1" fmla="*/ 0 h 27"/>
                <a:gd name="T2" fmla="*/ 0 w 25"/>
                <a:gd name="T3" fmla="*/ 0 h 27"/>
                <a:gd name="T4" fmla="*/ 25 w 25"/>
                <a:gd name="T5" fmla="*/ 27 h 27"/>
                <a:gd name="T6" fmla="*/ 0 w 25"/>
                <a:gd name="T7" fmla="*/ 25 h 27"/>
                <a:gd name="T8" fmla="*/ 0 w 25"/>
                <a:gd name="T9" fmla="*/ 0 h 27"/>
              </a:gdLst>
              <a:ahLst/>
              <a:cxnLst>
                <a:cxn ang="0">
                  <a:pos x="T0" y="T1"/>
                </a:cxn>
                <a:cxn ang="0">
                  <a:pos x="T2" y="T3"/>
                </a:cxn>
                <a:cxn ang="0">
                  <a:pos x="T4" y="T5"/>
                </a:cxn>
                <a:cxn ang="0">
                  <a:pos x="T6" y="T7"/>
                </a:cxn>
                <a:cxn ang="0">
                  <a:pos x="T8" y="T9"/>
                </a:cxn>
              </a:cxnLst>
              <a:rect l="0" t="0" r="r" b="b"/>
              <a:pathLst>
                <a:path w="25" h="27">
                  <a:moveTo>
                    <a:pt x="0" y="0"/>
                  </a:moveTo>
                  <a:lnTo>
                    <a:pt x="0" y="0"/>
                  </a:lnTo>
                  <a:cubicBezTo>
                    <a:pt x="12" y="4"/>
                    <a:pt x="22" y="14"/>
                    <a:pt x="25" y="27"/>
                  </a:cubicBezTo>
                  <a:cubicBezTo>
                    <a:pt x="17" y="26"/>
                    <a:pt x="8" y="26"/>
                    <a:pt x="0" y="25"/>
                  </a:cubicBezTo>
                  <a:cubicBezTo>
                    <a:pt x="0" y="17"/>
                    <a:pt x="0" y="9"/>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88" name="Freeform 1515"/>
            <p:cNvSpPr>
              <a:spLocks/>
            </p:cNvSpPr>
            <p:nvPr userDrawn="1"/>
          </p:nvSpPr>
          <p:spPr bwMode="auto">
            <a:xfrm>
              <a:off x="408" y="374"/>
              <a:ext cx="11" cy="13"/>
            </a:xfrm>
            <a:custGeom>
              <a:avLst/>
              <a:gdLst>
                <a:gd name="T0" fmla="*/ 0 w 26"/>
                <a:gd name="T1" fmla="*/ 28 h 28"/>
                <a:gd name="T2" fmla="*/ 0 w 26"/>
                <a:gd name="T3" fmla="*/ 28 h 28"/>
                <a:gd name="T4" fmla="*/ 26 w 26"/>
                <a:gd name="T5" fmla="*/ 0 h 28"/>
                <a:gd name="T6" fmla="*/ 26 w 26"/>
                <a:gd name="T7" fmla="*/ 26 h 28"/>
                <a:gd name="T8" fmla="*/ 0 w 26"/>
                <a:gd name="T9" fmla="*/ 28 h 28"/>
              </a:gdLst>
              <a:ahLst/>
              <a:cxnLst>
                <a:cxn ang="0">
                  <a:pos x="T0" y="T1"/>
                </a:cxn>
                <a:cxn ang="0">
                  <a:pos x="T2" y="T3"/>
                </a:cxn>
                <a:cxn ang="0">
                  <a:pos x="T4" y="T5"/>
                </a:cxn>
                <a:cxn ang="0">
                  <a:pos x="T6" y="T7"/>
                </a:cxn>
                <a:cxn ang="0">
                  <a:pos x="T8" y="T9"/>
                </a:cxn>
              </a:cxnLst>
              <a:rect l="0" t="0" r="r" b="b"/>
              <a:pathLst>
                <a:path w="26" h="28">
                  <a:moveTo>
                    <a:pt x="0" y="28"/>
                  </a:moveTo>
                  <a:lnTo>
                    <a:pt x="0" y="28"/>
                  </a:lnTo>
                  <a:cubicBezTo>
                    <a:pt x="3" y="15"/>
                    <a:pt x="13" y="4"/>
                    <a:pt x="26" y="0"/>
                  </a:cubicBezTo>
                  <a:cubicBezTo>
                    <a:pt x="26" y="9"/>
                    <a:pt x="26" y="18"/>
                    <a:pt x="26" y="26"/>
                  </a:cubicBezTo>
                  <a:cubicBezTo>
                    <a:pt x="17" y="27"/>
                    <a:pt x="9" y="27"/>
                    <a:pt x="0" y="28"/>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89" name="Freeform 1516"/>
            <p:cNvSpPr>
              <a:spLocks/>
            </p:cNvSpPr>
            <p:nvPr userDrawn="1"/>
          </p:nvSpPr>
          <p:spPr bwMode="auto">
            <a:xfrm>
              <a:off x="406" y="393"/>
              <a:ext cx="35" cy="3"/>
            </a:xfrm>
            <a:custGeom>
              <a:avLst/>
              <a:gdLst>
                <a:gd name="T0" fmla="*/ 77 w 77"/>
                <a:gd name="T1" fmla="*/ 2 h 5"/>
                <a:gd name="T2" fmla="*/ 77 w 77"/>
                <a:gd name="T3" fmla="*/ 2 h 5"/>
                <a:gd name="T4" fmla="*/ 77 w 77"/>
                <a:gd name="T5" fmla="*/ 3 h 5"/>
                <a:gd name="T6" fmla="*/ 76 w 77"/>
                <a:gd name="T7" fmla="*/ 5 h 5"/>
                <a:gd name="T8" fmla="*/ 2 w 77"/>
                <a:gd name="T9" fmla="*/ 5 h 5"/>
                <a:gd name="T10" fmla="*/ 0 w 77"/>
                <a:gd name="T11" fmla="*/ 3 h 5"/>
                <a:gd name="T12" fmla="*/ 1 w 77"/>
                <a:gd name="T13" fmla="*/ 2 h 5"/>
                <a:gd name="T14" fmla="*/ 3 w 77"/>
                <a:gd name="T15" fmla="*/ 2 h 5"/>
                <a:gd name="T16" fmla="*/ 74 w 77"/>
                <a:gd name="T17" fmla="*/ 2 h 5"/>
                <a:gd name="T18" fmla="*/ 77 w 77"/>
                <a:gd name="T1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5">
                  <a:moveTo>
                    <a:pt x="77" y="2"/>
                  </a:moveTo>
                  <a:lnTo>
                    <a:pt x="77" y="2"/>
                  </a:lnTo>
                  <a:cubicBezTo>
                    <a:pt x="77" y="3"/>
                    <a:pt x="77" y="3"/>
                    <a:pt x="77" y="3"/>
                  </a:cubicBezTo>
                  <a:cubicBezTo>
                    <a:pt x="77" y="4"/>
                    <a:pt x="77" y="5"/>
                    <a:pt x="76" y="5"/>
                  </a:cubicBezTo>
                  <a:cubicBezTo>
                    <a:pt x="51" y="2"/>
                    <a:pt x="27" y="2"/>
                    <a:pt x="2" y="5"/>
                  </a:cubicBezTo>
                  <a:cubicBezTo>
                    <a:pt x="1" y="5"/>
                    <a:pt x="0" y="4"/>
                    <a:pt x="0" y="3"/>
                  </a:cubicBezTo>
                  <a:cubicBezTo>
                    <a:pt x="0" y="3"/>
                    <a:pt x="0" y="3"/>
                    <a:pt x="1" y="2"/>
                  </a:cubicBezTo>
                  <a:cubicBezTo>
                    <a:pt x="1" y="2"/>
                    <a:pt x="2" y="2"/>
                    <a:pt x="3" y="2"/>
                  </a:cubicBezTo>
                  <a:cubicBezTo>
                    <a:pt x="27" y="0"/>
                    <a:pt x="50" y="0"/>
                    <a:pt x="74" y="2"/>
                  </a:cubicBezTo>
                  <a:cubicBezTo>
                    <a:pt x="75" y="2"/>
                    <a:pt x="76" y="2"/>
                    <a:pt x="77"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90" name="Freeform 1517"/>
            <p:cNvSpPr>
              <a:spLocks/>
            </p:cNvSpPr>
            <p:nvPr userDrawn="1"/>
          </p:nvSpPr>
          <p:spPr bwMode="auto">
            <a:xfrm>
              <a:off x="427" y="373"/>
              <a:ext cx="14" cy="16"/>
            </a:xfrm>
            <a:custGeom>
              <a:avLst/>
              <a:gdLst>
                <a:gd name="T0" fmla="*/ 0 w 32"/>
                <a:gd name="T1" fmla="*/ 1 h 36"/>
                <a:gd name="T2" fmla="*/ 0 w 32"/>
                <a:gd name="T3" fmla="*/ 1 h 36"/>
                <a:gd name="T4" fmla="*/ 1 w 32"/>
                <a:gd name="T5" fmla="*/ 0 h 36"/>
                <a:gd name="T6" fmla="*/ 2 w 32"/>
                <a:gd name="T7" fmla="*/ 2 h 36"/>
                <a:gd name="T8" fmla="*/ 3 w 32"/>
                <a:gd name="T9" fmla="*/ 32 h 36"/>
                <a:gd name="T10" fmla="*/ 31 w 32"/>
                <a:gd name="T11" fmla="*/ 33 h 36"/>
                <a:gd name="T12" fmla="*/ 32 w 32"/>
                <a:gd name="T13" fmla="*/ 35 h 36"/>
                <a:gd name="T14" fmla="*/ 32 w 32"/>
                <a:gd name="T15" fmla="*/ 36 h 36"/>
                <a:gd name="T16" fmla="*/ 30 w 32"/>
                <a:gd name="T17" fmla="*/ 35 h 36"/>
                <a:gd name="T18" fmla="*/ 1 w 32"/>
                <a:gd name="T19" fmla="*/ 34 h 36"/>
                <a:gd name="T20" fmla="*/ 0 w 32"/>
                <a:gd name="T21" fmla="*/ 3 h 36"/>
                <a:gd name="T22" fmla="*/ 0 w 32"/>
                <a:gd name="T23" fmla="*/ 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36">
                  <a:moveTo>
                    <a:pt x="0" y="1"/>
                  </a:moveTo>
                  <a:lnTo>
                    <a:pt x="0" y="1"/>
                  </a:lnTo>
                  <a:cubicBezTo>
                    <a:pt x="0" y="0"/>
                    <a:pt x="1" y="0"/>
                    <a:pt x="1" y="0"/>
                  </a:cubicBezTo>
                  <a:cubicBezTo>
                    <a:pt x="2" y="0"/>
                    <a:pt x="2" y="1"/>
                    <a:pt x="2" y="2"/>
                  </a:cubicBezTo>
                  <a:cubicBezTo>
                    <a:pt x="2" y="12"/>
                    <a:pt x="3" y="22"/>
                    <a:pt x="3" y="32"/>
                  </a:cubicBezTo>
                  <a:cubicBezTo>
                    <a:pt x="12" y="32"/>
                    <a:pt x="21" y="33"/>
                    <a:pt x="31" y="33"/>
                  </a:cubicBezTo>
                  <a:cubicBezTo>
                    <a:pt x="32" y="34"/>
                    <a:pt x="32" y="34"/>
                    <a:pt x="32" y="35"/>
                  </a:cubicBezTo>
                  <a:cubicBezTo>
                    <a:pt x="32" y="35"/>
                    <a:pt x="32" y="36"/>
                    <a:pt x="32" y="36"/>
                  </a:cubicBezTo>
                  <a:cubicBezTo>
                    <a:pt x="31" y="36"/>
                    <a:pt x="30" y="35"/>
                    <a:pt x="30" y="35"/>
                  </a:cubicBezTo>
                  <a:cubicBezTo>
                    <a:pt x="20" y="35"/>
                    <a:pt x="10" y="34"/>
                    <a:pt x="1" y="34"/>
                  </a:cubicBezTo>
                  <a:cubicBezTo>
                    <a:pt x="1" y="24"/>
                    <a:pt x="1" y="14"/>
                    <a:pt x="0" y="3"/>
                  </a:cubicBezTo>
                  <a:cubicBezTo>
                    <a:pt x="0" y="2"/>
                    <a:pt x="0" y="2"/>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91" name="Freeform 1518"/>
            <p:cNvSpPr>
              <a:spLocks/>
            </p:cNvSpPr>
            <p:nvPr userDrawn="1"/>
          </p:nvSpPr>
          <p:spPr bwMode="auto">
            <a:xfrm>
              <a:off x="406" y="373"/>
              <a:ext cx="16" cy="16"/>
            </a:xfrm>
            <a:custGeom>
              <a:avLst/>
              <a:gdLst>
                <a:gd name="T0" fmla="*/ 1 w 34"/>
                <a:gd name="T1" fmla="*/ 36 h 36"/>
                <a:gd name="T2" fmla="*/ 1 w 34"/>
                <a:gd name="T3" fmla="*/ 36 h 36"/>
                <a:gd name="T4" fmla="*/ 0 w 34"/>
                <a:gd name="T5" fmla="*/ 35 h 36"/>
                <a:gd name="T6" fmla="*/ 2 w 34"/>
                <a:gd name="T7" fmla="*/ 33 h 36"/>
                <a:gd name="T8" fmla="*/ 32 w 34"/>
                <a:gd name="T9" fmla="*/ 32 h 36"/>
                <a:gd name="T10" fmla="*/ 32 w 34"/>
                <a:gd name="T11" fmla="*/ 2 h 36"/>
                <a:gd name="T12" fmla="*/ 33 w 34"/>
                <a:gd name="T13" fmla="*/ 0 h 36"/>
                <a:gd name="T14" fmla="*/ 34 w 34"/>
                <a:gd name="T15" fmla="*/ 1 h 36"/>
                <a:gd name="T16" fmla="*/ 34 w 34"/>
                <a:gd name="T17" fmla="*/ 3 h 36"/>
                <a:gd name="T18" fmla="*/ 34 w 34"/>
                <a:gd name="T19" fmla="*/ 34 h 36"/>
                <a:gd name="T20" fmla="*/ 3 w 34"/>
                <a:gd name="T21" fmla="*/ 35 h 36"/>
                <a:gd name="T22" fmla="*/ 1 w 34"/>
                <a:gd name="T23"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 h="36">
                  <a:moveTo>
                    <a:pt x="1" y="36"/>
                  </a:moveTo>
                  <a:lnTo>
                    <a:pt x="1" y="36"/>
                  </a:lnTo>
                  <a:cubicBezTo>
                    <a:pt x="0" y="36"/>
                    <a:pt x="0" y="35"/>
                    <a:pt x="0" y="35"/>
                  </a:cubicBezTo>
                  <a:cubicBezTo>
                    <a:pt x="0" y="34"/>
                    <a:pt x="1" y="34"/>
                    <a:pt x="2" y="33"/>
                  </a:cubicBezTo>
                  <a:cubicBezTo>
                    <a:pt x="12" y="33"/>
                    <a:pt x="21" y="32"/>
                    <a:pt x="32" y="32"/>
                  </a:cubicBezTo>
                  <a:cubicBezTo>
                    <a:pt x="32" y="22"/>
                    <a:pt x="32" y="12"/>
                    <a:pt x="32" y="2"/>
                  </a:cubicBezTo>
                  <a:cubicBezTo>
                    <a:pt x="32" y="1"/>
                    <a:pt x="32" y="0"/>
                    <a:pt x="33" y="0"/>
                  </a:cubicBezTo>
                  <a:cubicBezTo>
                    <a:pt x="34" y="0"/>
                    <a:pt x="34" y="0"/>
                    <a:pt x="34" y="1"/>
                  </a:cubicBezTo>
                  <a:cubicBezTo>
                    <a:pt x="34" y="2"/>
                    <a:pt x="34" y="2"/>
                    <a:pt x="34" y="3"/>
                  </a:cubicBezTo>
                  <a:cubicBezTo>
                    <a:pt x="34" y="14"/>
                    <a:pt x="34" y="24"/>
                    <a:pt x="34" y="34"/>
                  </a:cubicBezTo>
                  <a:cubicBezTo>
                    <a:pt x="23" y="34"/>
                    <a:pt x="13" y="34"/>
                    <a:pt x="3" y="35"/>
                  </a:cubicBezTo>
                  <a:cubicBezTo>
                    <a:pt x="2" y="35"/>
                    <a:pt x="1" y="36"/>
                    <a:pt x="1" y="3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92" name="Freeform 1519"/>
            <p:cNvSpPr>
              <a:spLocks noEditPoints="1"/>
            </p:cNvSpPr>
            <p:nvPr userDrawn="1"/>
          </p:nvSpPr>
          <p:spPr bwMode="auto">
            <a:xfrm>
              <a:off x="406" y="373"/>
              <a:ext cx="36" cy="21"/>
            </a:xfrm>
            <a:custGeom>
              <a:avLst/>
              <a:gdLst>
                <a:gd name="T0" fmla="*/ 47 w 81"/>
                <a:gd name="T1" fmla="*/ 36 h 47"/>
                <a:gd name="T2" fmla="*/ 46 w 81"/>
                <a:gd name="T3" fmla="*/ 36 h 47"/>
                <a:gd name="T4" fmla="*/ 55 w 81"/>
                <a:gd name="T5" fmla="*/ 39 h 47"/>
                <a:gd name="T6" fmla="*/ 66 w 81"/>
                <a:gd name="T7" fmla="*/ 37 h 47"/>
                <a:gd name="T8" fmla="*/ 71 w 81"/>
                <a:gd name="T9" fmla="*/ 38 h 47"/>
                <a:gd name="T10" fmla="*/ 75 w 81"/>
                <a:gd name="T11" fmla="*/ 47 h 47"/>
                <a:gd name="T12" fmla="*/ 75 w 81"/>
                <a:gd name="T13" fmla="*/ 47 h 47"/>
                <a:gd name="T14" fmla="*/ 64 w 81"/>
                <a:gd name="T15" fmla="*/ 43 h 47"/>
                <a:gd name="T16" fmla="*/ 52 w 81"/>
                <a:gd name="T17" fmla="*/ 45 h 47"/>
                <a:gd name="T18" fmla="*/ 48 w 81"/>
                <a:gd name="T19" fmla="*/ 45 h 47"/>
                <a:gd name="T20" fmla="*/ 40 w 81"/>
                <a:gd name="T21" fmla="*/ 45 h 47"/>
                <a:gd name="T22" fmla="*/ 40 w 81"/>
                <a:gd name="T23" fmla="*/ 45 h 47"/>
                <a:gd name="T24" fmla="*/ 27 w 81"/>
                <a:gd name="T25" fmla="*/ 43 h 47"/>
                <a:gd name="T26" fmla="*/ 16 w 81"/>
                <a:gd name="T27" fmla="*/ 46 h 47"/>
                <a:gd name="T28" fmla="*/ 11 w 81"/>
                <a:gd name="T29" fmla="*/ 46 h 47"/>
                <a:gd name="T30" fmla="*/ 6 w 81"/>
                <a:gd name="T31" fmla="*/ 38 h 47"/>
                <a:gd name="T32" fmla="*/ 6 w 81"/>
                <a:gd name="T33" fmla="*/ 38 h 47"/>
                <a:gd name="T34" fmla="*/ 18 w 81"/>
                <a:gd name="T35" fmla="*/ 39 h 47"/>
                <a:gd name="T36" fmla="*/ 29 w 81"/>
                <a:gd name="T37" fmla="*/ 37 h 47"/>
                <a:gd name="T38" fmla="*/ 34 w 81"/>
                <a:gd name="T39" fmla="*/ 37 h 47"/>
                <a:gd name="T40" fmla="*/ 39 w 81"/>
                <a:gd name="T41" fmla="*/ 35 h 47"/>
                <a:gd name="T42" fmla="*/ 37 w 81"/>
                <a:gd name="T43" fmla="*/ 28 h 47"/>
                <a:gd name="T44" fmla="*/ 37 w 81"/>
                <a:gd name="T45" fmla="*/ 19 h 47"/>
                <a:gd name="T46" fmla="*/ 37 w 81"/>
                <a:gd name="T47" fmla="*/ 19 h 47"/>
                <a:gd name="T48" fmla="*/ 39 w 81"/>
                <a:gd name="T49" fmla="*/ 8 h 47"/>
                <a:gd name="T50" fmla="*/ 46 w 81"/>
                <a:gd name="T51" fmla="*/ 10 h 47"/>
                <a:gd name="T52" fmla="*/ 46 w 81"/>
                <a:gd name="T53" fmla="*/ 15 h 47"/>
                <a:gd name="T54" fmla="*/ 46 w 81"/>
                <a:gd name="T55" fmla="*/ 24 h 47"/>
                <a:gd name="T56" fmla="*/ 46 w 81"/>
                <a:gd name="T57" fmla="*/ 24 h 47"/>
                <a:gd name="T58" fmla="*/ 4 w 81"/>
                <a:gd name="T59" fmla="*/ 39 h 47"/>
                <a:gd name="T60" fmla="*/ 0 w 81"/>
                <a:gd name="T61" fmla="*/ 42 h 47"/>
                <a:gd name="T62" fmla="*/ 6 w 81"/>
                <a:gd name="T63" fmla="*/ 42 h 47"/>
                <a:gd name="T64" fmla="*/ 81 w 81"/>
                <a:gd name="T65" fmla="*/ 44 h 47"/>
                <a:gd name="T66" fmla="*/ 80 w 81"/>
                <a:gd name="T67" fmla="*/ 39 h 47"/>
                <a:gd name="T68" fmla="*/ 80 w 81"/>
                <a:gd name="T69" fmla="*/ 42 h 47"/>
                <a:gd name="T70" fmla="*/ 44 w 81"/>
                <a:gd name="T71" fmla="*/ 31 h 47"/>
                <a:gd name="T72" fmla="*/ 41 w 81"/>
                <a:gd name="T73" fmla="*/ 35 h 47"/>
                <a:gd name="T74" fmla="*/ 44 w 81"/>
                <a:gd name="T75" fmla="*/ 22 h 47"/>
                <a:gd name="T76" fmla="*/ 41 w 81"/>
                <a:gd name="T77" fmla="*/ 18 h 47"/>
                <a:gd name="T78" fmla="*/ 41 w 81"/>
                <a:gd name="T79" fmla="*/ 18 h 47"/>
                <a:gd name="T80" fmla="*/ 44 w 81"/>
                <a:gd name="T81" fmla="*/ 13 h 47"/>
                <a:gd name="T82" fmla="*/ 41 w 81"/>
                <a:gd name="T83" fmla="*/ 17 h 47"/>
                <a:gd name="T84" fmla="*/ 44 w 81"/>
                <a:gd name="T85" fmla="*/ 3 h 47"/>
                <a:gd name="T86" fmla="*/ 41 w 81"/>
                <a:gd name="T87" fmla="*/ 0 h 47"/>
                <a:gd name="T88" fmla="*/ 41 w 81"/>
                <a:gd name="T89" fmla="*/ 0 h 47"/>
                <a:gd name="T90" fmla="*/ 34 w 81"/>
                <a:gd name="T91" fmla="*/ 41 h 47"/>
                <a:gd name="T92" fmla="*/ 32 w 81"/>
                <a:gd name="T93" fmla="*/ 44 h 47"/>
                <a:gd name="T94" fmla="*/ 25 w 81"/>
                <a:gd name="T95" fmla="*/ 41 h 47"/>
                <a:gd name="T96" fmla="*/ 22 w 81"/>
                <a:gd name="T97" fmla="*/ 37 h 47"/>
                <a:gd name="T98" fmla="*/ 22 w 81"/>
                <a:gd name="T99" fmla="*/ 37 h 47"/>
                <a:gd name="T100" fmla="*/ 16 w 81"/>
                <a:gd name="T101" fmla="*/ 42 h 47"/>
                <a:gd name="T102" fmla="*/ 13 w 81"/>
                <a:gd name="T103" fmla="*/ 45 h 47"/>
                <a:gd name="T104" fmla="*/ 71 w 81"/>
                <a:gd name="T105" fmla="*/ 42 h 47"/>
                <a:gd name="T106" fmla="*/ 69 w 81"/>
                <a:gd name="T107" fmla="*/ 38 h 47"/>
                <a:gd name="T108" fmla="*/ 69 w 81"/>
                <a:gd name="T109" fmla="*/ 38 h 47"/>
                <a:gd name="T110" fmla="*/ 62 w 81"/>
                <a:gd name="T111" fmla="*/ 41 h 47"/>
                <a:gd name="T112" fmla="*/ 59 w 81"/>
                <a:gd name="T113" fmla="*/ 45 h 47"/>
                <a:gd name="T114" fmla="*/ 53 w 81"/>
                <a:gd name="T115" fmla="*/ 40 h 47"/>
                <a:gd name="T116" fmla="*/ 50 w 81"/>
                <a:gd name="T117" fmla="*/ 37 h 47"/>
                <a:gd name="T118" fmla="*/ 50 w 81"/>
                <a:gd name="T119" fmla="*/ 37 h 47"/>
                <a:gd name="T120" fmla="*/ 43 w 81"/>
                <a:gd name="T121" fmla="*/ 40 h 47"/>
                <a:gd name="T122" fmla="*/ 41 w 81"/>
                <a:gd name="T123" fmla="*/ 44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1" h="47">
                  <a:moveTo>
                    <a:pt x="46" y="36"/>
                  </a:moveTo>
                  <a:lnTo>
                    <a:pt x="46" y="36"/>
                  </a:lnTo>
                  <a:cubicBezTo>
                    <a:pt x="46" y="36"/>
                    <a:pt x="46" y="36"/>
                    <a:pt x="47" y="36"/>
                  </a:cubicBezTo>
                  <a:lnTo>
                    <a:pt x="47" y="36"/>
                  </a:lnTo>
                  <a:cubicBezTo>
                    <a:pt x="46" y="37"/>
                    <a:pt x="46" y="38"/>
                    <a:pt x="46" y="38"/>
                  </a:cubicBezTo>
                  <a:cubicBezTo>
                    <a:pt x="45" y="37"/>
                    <a:pt x="44" y="36"/>
                    <a:pt x="43" y="36"/>
                  </a:cubicBezTo>
                  <a:cubicBezTo>
                    <a:pt x="45" y="35"/>
                    <a:pt x="46" y="34"/>
                    <a:pt x="46" y="33"/>
                  </a:cubicBezTo>
                  <a:lnTo>
                    <a:pt x="46" y="36"/>
                  </a:lnTo>
                  <a:close/>
                  <a:moveTo>
                    <a:pt x="53" y="37"/>
                  </a:moveTo>
                  <a:lnTo>
                    <a:pt x="53" y="37"/>
                  </a:lnTo>
                  <a:lnTo>
                    <a:pt x="57" y="37"/>
                  </a:lnTo>
                  <a:cubicBezTo>
                    <a:pt x="56" y="37"/>
                    <a:pt x="55" y="38"/>
                    <a:pt x="55" y="39"/>
                  </a:cubicBezTo>
                  <a:cubicBezTo>
                    <a:pt x="55" y="38"/>
                    <a:pt x="54" y="37"/>
                    <a:pt x="53" y="37"/>
                  </a:cubicBezTo>
                  <a:close/>
                  <a:moveTo>
                    <a:pt x="62" y="37"/>
                  </a:moveTo>
                  <a:lnTo>
                    <a:pt x="62" y="37"/>
                  </a:lnTo>
                  <a:cubicBezTo>
                    <a:pt x="64" y="37"/>
                    <a:pt x="65" y="37"/>
                    <a:pt x="66" y="37"/>
                  </a:cubicBezTo>
                  <a:cubicBezTo>
                    <a:pt x="65" y="38"/>
                    <a:pt x="65" y="38"/>
                    <a:pt x="64" y="39"/>
                  </a:cubicBezTo>
                  <a:cubicBezTo>
                    <a:pt x="64" y="38"/>
                    <a:pt x="63" y="38"/>
                    <a:pt x="62" y="37"/>
                  </a:cubicBezTo>
                  <a:close/>
                  <a:moveTo>
                    <a:pt x="71" y="38"/>
                  </a:moveTo>
                  <a:lnTo>
                    <a:pt x="71" y="38"/>
                  </a:lnTo>
                  <a:cubicBezTo>
                    <a:pt x="73" y="38"/>
                    <a:pt x="74" y="38"/>
                    <a:pt x="76" y="38"/>
                  </a:cubicBezTo>
                  <a:cubicBezTo>
                    <a:pt x="75" y="38"/>
                    <a:pt x="74" y="39"/>
                    <a:pt x="73" y="40"/>
                  </a:cubicBezTo>
                  <a:cubicBezTo>
                    <a:pt x="73" y="39"/>
                    <a:pt x="72" y="38"/>
                    <a:pt x="71" y="38"/>
                  </a:cubicBezTo>
                  <a:close/>
                  <a:moveTo>
                    <a:pt x="75" y="47"/>
                  </a:moveTo>
                  <a:lnTo>
                    <a:pt x="75" y="47"/>
                  </a:lnTo>
                  <a:cubicBezTo>
                    <a:pt x="73" y="46"/>
                    <a:pt x="72" y="46"/>
                    <a:pt x="71" y="46"/>
                  </a:cubicBezTo>
                  <a:cubicBezTo>
                    <a:pt x="72" y="46"/>
                    <a:pt x="72" y="45"/>
                    <a:pt x="73" y="44"/>
                  </a:cubicBezTo>
                  <a:cubicBezTo>
                    <a:pt x="73" y="45"/>
                    <a:pt x="74" y="46"/>
                    <a:pt x="75" y="47"/>
                  </a:cubicBezTo>
                  <a:close/>
                  <a:moveTo>
                    <a:pt x="65" y="46"/>
                  </a:moveTo>
                  <a:lnTo>
                    <a:pt x="65" y="46"/>
                  </a:lnTo>
                  <a:cubicBezTo>
                    <a:pt x="64" y="46"/>
                    <a:pt x="63" y="46"/>
                    <a:pt x="62" y="46"/>
                  </a:cubicBezTo>
                  <a:cubicBezTo>
                    <a:pt x="63" y="45"/>
                    <a:pt x="63" y="44"/>
                    <a:pt x="64" y="43"/>
                  </a:cubicBezTo>
                  <a:cubicBezTo>
                    <a:pt x="64" y="44"/>
                    <a:pt x="65" y="45"/>
                    <a:pt x="65" y="46"/>
                  </a:cubicBezTo>
                  <a:close/>
                  <a:moveTo>
                    <a:pt x="56" y="45"/>
                  </a:moveTo>
                  <a:lnTo>
                    <a:pt x="56" y="45"/>
                  </a:lnTo>
                  <a:cubicBezTo>
                    <a:pt x="55" y="45"/>
                    <a:pt x="54" y="45"/>
                    <a:pt x="52" y="45"/>
                  </a:cubicBezTo>
                  <a:cubicBezTo>
                    <a:pt x="53" y="45"/>
                    <a:pt x="54" y="44"/>
                    <a:pt x="55" y="43"/>
                  </a:cubicBezTo>
                  <a:cubicBezTo>
                    <a:pt x="55" y="44"/>
                    <a:pt x="56" y="45"/>
                    <a:pt x="56" y="45"/>
                  </a:cubicBezTo>
                  <a:close/>
                  <a:moveTo>
                    <a:pt x="48" y="45"/>
                  </a:moveTo>
                  <a:lnTo>
                    <a:pt x="48" y="45"/>
                  </a:lnTo>
                  <a:cubicBezTo>
                    <a:pt x="46" y="45"/>
                    <a:pt x="44" y="45"/>
                    <a:pt x="42" y="45"/>
                  </a:cubicBezTo>
                  <a:cubicBezTo>
                    <a:pt x="43" y="45"/>
                    <a:pt x="45" y="44"/>
                    <a:pt x="45" y="42"/>
                  </a:cubicBezTo>
                  <a:cubicBezTo>
                    <a:pt x="46" y="43"/>
                    <a:pt x="47" y="44"/>
                    <a:pt x="48" y="45"/>
                  </a:cubicBezTo>
                  <a:close/>
                  <a:moveTo>
                    <a:pt x="40" y="45"/>
                  </a:moveTo>
                  <a:lnTo>
                    <a:pt x="40" y="45"/>
                  </a:lnTo>
                  <a:cubicBezTo>
                    <a:pt x="38" y="45"/>
                    <a:pt x="36" y="45"/>
                    <a:pt x="34" y="45"/>
                  </a:cubicBezTo>
                  <a:cubicBezTo>
                    <a:pt x="35" y="44"/>
                    <a:pt x="36" y="43"/>
                    <a:pt x="36" y="42"/>
                  </a:cubicBezTo>
                  <a:cubicBezTo>
                    <a:pt x="37" y="44"/>
                    <a:pt x="38" y="45"/>
                    <a:pt x="40" y="45"/>
                  </a:cubicBezTo>
                  <a:close/>
                  <a:moveTo>
                    <a:pt x="29" y="45"/>
                  </a:moveTo>
                  <a:lnTo>
                    <a:pt x="29" y="45"/>
                  </a:lnTo>
                  <a:cubicBezTo>
                    <a:pt x="28" y="45"/>
                    <a:pt x="27" y="45"/>
                    <a:pt x="25" y="45"/>
                  </a:cubicBezTo>
                  <a:cubicBezTo>
                    <a:pt x="26" y="45"/>
                    <a:pt x="27" y="44"/>
                    <a:pt x="27" y="43"/>
                  </a:cubicBezTo>
                  <a:cubicBezTo>
                    <a:pt x="28" y="44"/>
                    <a:pt x="28" y="45"/>
                    <a:pt x="29" y="45"/>
                  </a:cubicBezTo>
                  <a:close/>
                  <a:moveTo>
                    <a:pt x="20" y="46"/>
                  </a:moveTo>
                  <a:lnTo>
                    <a:pt x="20" y="46"/>
                  </a:lnTo>
                  <a:cubicBezTo>
                    <a:pt x="19" y="46"/>
                    <a:pt x="17" y="46"/>
                    <a:pt x="16" y="46"/>
                  </a:cubicBezTo>
                  <a:cubicBezTo>
                    <a:pt x="17" y="45"/>
                    <a:pt x="17" y="44"/>
                    <a:pt x="18" y="43"/>
                  </a:cubicBezTo>
                  <a:cubicBezTo>
                    <a:pt x="18" y="44"/>
                    <a:pt x="19" y="45"/>
                    <a:pt x="20" y="46"/>
                  </a:cubicBezTo>
                  <a:close/>
                  <a:moveTo>
                    <a:pt x="11" y="46"/>
                  </a:moveTo>
                  <a:lnTo>
                    <a:pt x="11" y="46"/>
                  </a:lnTo>
                  <a:cubicBezTo>
                    <a:pt x="10" y="46"/>
                    <a:pt x="8" y="46"/>
                    <a:pt x="7" y="47"/>
                  </a:cubicBezTo>
                  <a:cubicBezTo>
                    <a:pt x="8" y="46"/>
                    <a:pt x="8" y="45"/>
                    <a:pt x="9" y="44"/>
                  </a:cubicBezTo>
                  <a:cubicBezTo>
                    <a:pt x="9" y="45"/>
                    <a:pt x="10" y="46"/>
                    <a:pt x="11" y="46"/>
                  </a:cubicBezTo>
                  <a:close/>
                  <a:moveTo>
                    <a:pt x="6" y="38"/>
                  </a:moveTo>
                  <a:lnTo>
                    <a:pt x="6" y="38"/>
                  </a:lnTo>
                  <a:cubicBezTo>
                    <a:pt x="7" y="38"/>
                    <a:pt x="9" y="38"/>
                    <a:pt x="10" y="38"/>
                  </a:cubicBezTo>
                  <a:cubicBezTo>
                    <a:pt x="9" y="38"/>
                    <a:pt x="9" y="39"/>
                    <a:pt x="8" y="40"/>
                  </a:cubicBezTo>
                  <a:cubicBezTo>
                    <a:pt x="8" y="39"/>
                    <a:pt x="7" y="38"/>
                    <a:pt x="6" y="38"/>
                  </a:cubicBezTo>
                  <a:close/>
                  <a:moveTo>
                    <a:pt x="16" y="37"/>
                  </a:moveTo>
                  <a:lnTo>
                    <a:pt x="16" y="37"/>
                  </a:lnTo>
                  <a:cubicBezTo>
                    <a:pt x="17" y="37"/>
                    <a:pt x="18" y="37"/>
                    <a:pt x="20" y="37"/>
                  </a:cubicBezTo>
                  <a:cubicBezTo>
                    <a:pt x="19" y="38"/>
                    <a:pt x="18" y="38"/>
                    <a:pt x="18" y="39"/>
                  </a:cubicBezTo>
                  <a:cubicBezTo>
                    <a:pt x="17" y="38"/>
                    <a:pt x="16" y="38"/>
                    <a:pt x="16" y="37"/>
                  </a:cubicBezTo>
                  <a:close/>
                  <a:moveTo>
                    <a:pt x="25" y="37"/>
                  </a:moveTo>
                  <a:lnTo>
                    <a:pt x="25" y="37"/>
                  </a:lnTo>
                  <a:lnTo>
                    <a:pt x="29" y="37"/>
                  </a:lnTo>
                  <a:cubicBezTo>
                    <a:pt x="28" y="37"/>
                    <a:pt x="27" y="38"/>
                    <a:pt x="27" y="39"/>
                  </a:cubicBezTo>
                  <a:cubicBezTo>
                    <a:pt x="26" y="38"/>
                    <a:pt x="26" y="37"/>
                    <a:pt x="25" y="37"/>
                  </a:cubicBezTo>
                  <a:close/>
                  <a:moveTo>
                    <a:pt x="34" y="37"/>
                  </a:moveTo>
                  <a:lnTo>
                    <a:pt x="34" y="37"/>
                  </a:lnTo>
                  <a:lnTo>
                    <a:pt x="36" y="36"/>
                  </a:lnTo>
                  <a:cubicBezTo>
                    <a:pt x="37" y="36"/>
                    <a:pt x="37" y="36"/>
                    <a:pt x="37" y="36"/>
                  </a:cubicBezTo>
                  <a:lnTo>
                    <a:pt x="37" y="34"/>
                  </a:lnTo>
                  <a:cubicBezTo>
                    <a:pt x="38" y="34"/>
                    <a:pt x="38" y="35"/>
                    <a:pt x="39" y="35"/>
                  </a:cubicBezTo>
                  <a:cubicBezTo>
                    <a:pt x="38" y="36"/>
                    <a:pt x="37" y="37"/>
                    <a:pt x="36" y="38"/>
                  </a:cubicBezTo>
                  <a:cubicBezTo>
                    <a:pt x="36" y="38"/>
                    <a:pt x="35" y="37"/>
                    <a:pt x="34" y="37"/>
                  </a:cubicBezTo>
                  <a:close/>
                  <a:moveTo>
                    <a:pt x="37" y="28"/>
                  </a:moveTo>
                  <a:lnTo>
                    <a:pt x="37" y="28"/>
                  </a:lnTo>
                  <a:lnTo>
                    <a:pt x="37" y="24"/>
                  </a:lnTo>
                  <a:cubicBezTo>
                    <a:pt x="38" y="25"/>
                    <a:pt x="38" y="26"/>
                    <a:pt x="39" y="26"/>
                  </a:cubicBezTo>
                  <a:cubicBezTo>
                    <a:pt x="38" y="27"/>
                    <a:pt x="38" y="27"/>
                    <a:pt x="37" y="28"/>
                  </a:cubicBezTo>
                  <a:close/>
                  <a:moveTo>
                    <a:pt x="37" y="19"/>
                  </a:moveTo>
                  <a:lnTo>
                    <a:pt x="37" y="19"/>
                  </a:lnTo>
                  <a:lnTo>
                    <a:pt x="37" y="15"/>
                  </a:lnTo>
                  <a:cubicBezTo>
                    <a:pt x="38" y="16"/>
                    <a:pt x="38" y="17"/>
                    <a:pt x="39" y="17"/>
                  </a:cubicBezTo>
                  <a:cubicBezTo>
                    <a:pt x="38" y="18"/>
                    <a:pt x="38" y="18"/>
                    <a:pt x="37" y="19"/>
                  </a:cubicBezTo>
                  <a:close/>
                  <a:moveTo>
                    <a:pt x="37" y="10"/>
                  </a:moveTo>
                  <a:lnTo>
                    <a:pt x="37" y="10"/>
                  </a:lnTo>
                  <a:lnTo>
                    <a:pt x="37" y="6"/>
                  </a:lnTo>
                  <a:cubicBezTo>
                    <a:pt x="38" y="7"/>
                    <a:pt x="38" y="8"/>
                    <a:pt x="39" y="8"/>
                  </a:cubicBezTo>
                  <a:cubicBezTo>
                    <a:pt x="38" y="9"/>
                    <a:pt x="38" y="9"/>
                    <a:pt x="37" y="10"/>
                  </a:cubicBezTo>
                  <a:close/>
                  <a:moveTo>
                    <a:pt x="46" y="6"/>
                  </a:moveTo>
                  <a:lnTo>
                    <a:pt x="46" y="6"/>
                  </a:lnTo>
                  <a:lnTo>
                    <a:pt x="46" y="10"/>
                  </a:lnTo>
                  <a:cubicBezTo>
                    <a:pt x="45" y="9"/>
                    <a:pt x="45" y="9"/>
                    <a:pt x="44" y="8"/>
                  </a:cubicBezTo>
                  <a:cubicBezTo>
                    <a:pt x="45" y="8"/>
                    <a:pt x="45" y="7"/>
                    <a:pt x="46" y="6"/>
                  </a:cubicBezTo>
                  <a:close/>
                  <a:moveTo>
                    <a:pt x="46" y="15"/>
                  </a:moveTo>
                  <a:lnTo>
                    <a:pt x="46" y="15"/>
                  </a:lnTo>
                  <a:lnTo>
                    <a:pt x="46" y="20"/>
                  </a:lnTo>
                  <a:cubicBezTo>
                    <a:pt x="45" y="19"/>
                    <a:pt x="45" y="18"/>
                    <a:pt x="44" y="17"/>
                  </a:cubicBezTo>
                  <a:cubicBezTo>
                    <a:pt x="45" y="17"/>
                    <a:pt x="45" y="16"/>
                    <a:pt x="46" y="15"/>
                  </a:cubicBezTo>
                  <a:close/>
                  <a:moveTo>
                    <a:pt x="46" y="24"/>
                  </a:moveTo>
                  <a:lnTo>
                    <a:pt x="46" y="24"/>
                  </a:lnTo>
                  <a:lnTo>
                    <a:pt x="46" y="29"/>
                  </a:lnTo>
                  <a:cubicBezTo>
                    <a:pt x="46" y="28"/>
                    <a:pt x="45" y="27"/>
                    <a:pt x="44" y="26"/>
                  </a:cubicBezTo>
                  <a:cubicBezTo>
                    <a:pt x="45" y="26"/>
                    <a:pt x="46" y="25"/>
                    <a:pt x="46" y="24"/>
                  </a:cubicBezTo>
                  <a:close/>
                  <a:moveTo>
                    <a:pt x="0" y="42"/>
                  </a:moveTo>
                  <a:lnTo>
                    <a:pt x="0" y="42"/>
                  </a:lnTo>
                  <a:cubicBezTo>
                    <a:pt x="0" y="41"/>
                    <a:pt x="1" y="41"/>
                    <a:pt x="1" y="40"/>
                  </a:cubicBezTo>
                  <a:cubicBezTo>
                    <a:pt x="2" y="39"/>
                    <a:pt x="3" y="39"/>
                    <a:pt x="4" y="39"/>
                  </a:cubicBezTo>
                  <a:cubicBezTo>
                    <a:pt x="6" y="39"/>
                    <a:pt x="8" y="41"/>
                    <a:pt x="8" y="43"/>
                  </a:cubicBezTo>
                  <a:cubicBezTo>
                    <a:pt x="8" y="45"/>
                    <a:pt x="6" y="46"/>
                    <a:pt x="4" y="46"/>
                  </a:cubicBezTo>
                  <a:cubicBezTo>
                    <a:pt x="2" y="46"/>
                    <a:pt x="0" y="45"/>
                    <a:pt x="0" y="43"/>
                  </a:cubicBezTo>
                  <a:cubicBezTo>
                    <a:pt x="0" y="43"/>
                    <a:pt x="0" y="42"/>
                    <a:pt x="0" y="42"/>
                  </a:cubicBezTo>
                  <a:close/>
                  <a:moveTo>
                    <a:pt x="6" y="42"/>
                  </a:moveTo>
                  <a:lnTo>
                    <a:pt x="6" y="42"/>
                  </a:lnTo>
                  <a:cubicBezTo>
                    <a:pt x="6" y="44"/>
                    <a:pt x="5" y="45"/>
                    <a:pt x="4" y="45"/>
                  </a:cubicBezTo>
                  <a:cubicBezTo>
                    <a:pt x="6" y="45"/>
                    <a:pt x="7" y="44"/>
                    <a:pt x="6" y="42"/>
                  </a:cubicBezTo>
                  <a:close/>
                  <a:moveTo>
                    <a:pt x="80" y="39"/>
                  </a:moveTo>
                  <a:lnTo>
                    <a:pt x="80" y="39"/>
                  </a:lnTo>
                  <a:cubicBezTo>
                    <a:pt x="81" y="40"/>
                    <a:pt x="81" y="42"/>
                    <a:pt x="81" y="43"/>
                  </a:cubicBezTo>
                  <a:cubicBezTo>
                    <a:pt x="81" y="43"/>
                    <a:pt x="81" y="44"/>
                    <a:pt x="81" y="44"/>
                  </a:cubicBezTo>
                  <a:cubicBezTo>
                    <a:pt x="81" y="45"/>
                    <a:pt x="79" y="46"/>
                    <a:pt x="78" y="46"/>
                  </a:cubicBezTo>
                  <a:cubicBezTo>
                    <a:pt x="76" y="46"/>
                    <a:pt x="74" y="45"/>
                    <a:pt x="74" y="43"/>
                  </a:cubicBezTo>
                  <a:cubicBezTo>
                    <a:pt x="74" y="41"/>
                    <a:pt x="76" y="39"/>
                    <a:pt x="78" y="39"/>
                  </a:cubicBezTo>
                  <a:cubicBezTo>
                    <a:pt x="79" y="39"/>
                    <a:pt x="79" y="39"/>
                    <a:pt x="80" y="39"/>
                  </a:cubicBezTo>
                  <a:close/>
                  <a:moveTo>
                    <a:pt x="80" y="42"/>
                  </a:moveTo>
                  <a:lnTo>
                    <a:pt x="80" y="42"/>
                  </a:lnTo>
                  <a:cubicBezTo>
                    <a:pt x="80" y="44"/>
                    <a:pt x="79" y="45"/>
                    <a:pt x="78" y="45"/>
                  </a:cubicBezTo>
                  <a:cubicBezTo>
                    <a:pt x="80" y="45"/>
                    <a:pt x="81" y="44"/>
                    <a:pt x="80" y="42"/>
                  </a:cubicBezTo>
                  <a:close/>
                  <a:moveTo>
                    <a:pt x="44" y="31"/>
                  </a:moveTo>
                  <a:lnTo>
                    <a:pt x="44" y="31"/>
                  </a:lnTo>
                  <a:cubicBezTo>
                    <a:pt x="43" y="32"/>
                    <a:pt x="43" y="33"/>
                    <a:pt x="42" y="34"/>
                  </a:cubicBezTo>
                  <a:cubicBezTo>
                    <a:pt x="44" y="34"/>
                    <a:pt x="44" y="32"/>
                    <a:pt x="44" y="31"/>
                  </a:cubicBezTo>
                  <a:close/>
                  <a:moveTo>
                    <a:pt x="41" y="27"/>
                  </a:moveTo>
                  <a:lnTo>
                    <a:pt x="41" y="27"/>
                  </a:lnTo>
                  <a:cubicBezTo>
                    <a:pt x="44" y="27"/>
                    <a:pt x="45" y="29"/>
                    <a:pt x="45" y="31"/>
                  </a:cubicBezTo>
                  <a:cubicBezTo>
                    <a:pt x="45" y="33"/>
                    <a:pt x="44" y="35"/>
                    <a:pt x="41" y="35"/>
                  </a:cubicBezTo>
                  <a:cubicBezTo>
                    <a:pt x="39" y="35"/>
                    <a:pt x="38" y="33"/>
                    <a:pt x="38" y="31"/>
                  </a:cubicBezTo>
                  <a:cubicBezTo>
                    <a:pt x="38" y="29"/>
                    <a:pt x="39" y="27"/>
                    <a:pt x="41" y="27"/>
                  </a:cubicBezTo>
                  <a:close/>
                  <a:moveTo>
                    <a:pt x="44" y="22"/>
                  </a:moveTo>
                  <a:lnTo>
                    <a:pt x="44" y="22"/>
                  </a:lnTo>
                  <a:cubicBezTo>
                    <a:pt x="43" y="23"/>
                    <a:pt x="43" y="24"/>
                    <a:pt x="42" y="24"/>
                  </a:cubicBezTo>
                  <a:cubicBezTo>
                    <a:pt x="44" y="25"/>
                    <a:pt x="44" y="23"/>
                    <a:pt x="44" y="22"/>
                  </a:cubicBezTo>
                  <a:close/>
                  <a:moveTo>
                    <a:pt x="41" y="18"/>
                  </a:moveTo>
                  <a:lnTo>
                    <a:pt x="41" y="18"/>
                  </a:lnTo>
                  <a:cubicBezTo>
                    <a:pt x="44" y="18"/>
                    <a:pt x="45" y="20"/>
                    <a:pt x="45" y="22"/>
                  </a:cubicBezTo>
                  <a:cubicBezTo>
                    <a:pt x="45" y="24"/>
                    <a:pt x="44" y="26"/>
                    <a:pt x="41" y="26"/>
                  </a:cubicBezTo>
                  <a:cubicBezTo>
                    <a:pt x="39" y="26"/>
                    <a:pt x="38" y="24"/>
                    <a:pt x="38" y="22"/>
                  </a:cubicBezTo>
                  <a:cubicBezTo>
                    <a:pt x="38" y="20"/>
                    <a:pt x="39" y="18"/>
                    <a:pt x="41" y="18"/>
                  </a:cubicBezTo>
                  <a:close/>
                  <a:moveTo>
                    <a:pt x="44" y="13"/>
                  </a:moveTo>
                  <a:lnTo>
                    <a:pt x="44" y="13"/>
                  </a:lnTo>
                  <a:cubicBezTo>
                    <a:pt x="43" y="14"/>
                    <a:pt x="43" y="15"/>
                    <a:pt x="42" y="15"/>
                  </a:cubicBezTo>
                  <a:cubicBezTo>
                    <a:pt x="44" y="15"/>
                    <a:pt x="44" y="14"/>
                    <a:pt x="44" y="13"/>
                  </a:cubicBezTo>
                  <a:close/>
                  <a:moveTo>
                    <a:pt x="41" y="9"/>
                  </a:moveTo>
                  <a:lnTo>
                    <a:pt x="41" y="9"/>
                  </a:lnTo>
                  <a:cubicBezTo>
                    <a:pt x="44" y="9"/>
                    <a:pt x="45" y="11"/>
                    <a:pt x="45" y="13"/>
                  </a:cubicBezTo>
                  <a:cubicBezTo>
                    <a:pt x="45" y="15"/>
                    <a:pt x="44" y="17"/>
                    <a:pt x="41" y="17"/>
                  </a:cubicBezTo>
                  <a:cubicBezTo>
                    <a:pt x="39" y="17"/>
                    <a:pt x="38" y="15"/>
                    <a:pt x="38" y="13"/>
                  </a:cubicBezTo>
                  <a:cubicBezTo>
                    <a:pt x="38" y="11"/>
                    <a:pt x="39" y="9"/>
                    <a:pt x="41" y="9"/>
                  </a:cubicBezTo>
                  <a:close/>
                  <a:moveTo>
                    <a:pt x="44" y="3"/>
                  </a:moveTo>
                  <a:lnTo>
                    <a:pt x="44" y="3"/>
                  </a:lnTo>
                  <a:cubicBezTo>
                    <a:pt x="43" y="5"/>
                    <a:pt x="43" y="6"/>
                    <a:pt x="42" y="6"/>
                  </a:cubicBezTo>
                  <a:cubicBezTo>
                    <a:pt x="44" y="6"/>
                    <a:pt x="44" y="5"/>
                    <a:pt x="44" y="3"/>
                  </a:cubicBezTo>
                  <a:close/>
                  <a:moveTo>
                    <a:pt x="41" y="0"/>
                  </a:moveTo>
                  <a:lnTo>
                    <a:pt x="41" y="0"/>
                  </a:lnTo>
                  <a:cubicBezTo>
                    <a:pt x="44" y="0"/>
                    <a:pt x="45" y="2"/>
                    <a:pt x="45" y="4"/>
                  </a:cubicBezTo>
                  <a:cubicBezTo>
                    <a:pt x="45" y="6"/>
                    <a:pt x="44" y="7"/>
                    <a:pt x="41" y="7"/>
                  </a:cubicBezTo>
                  <a:cubicBezTo>
                    <a:pt x="39" y="7"/>
                    <a:pt x="38" y="6"/>
                    <a:pt x="38" y="4"/>
                  </a:cubicBezTo>
                  <a:cubicBezTo>
                    <a:pt x="38" y="2"/>
                    <a:pt x="39" y="0"/>
                    <a:pt x="41" y="0"/>
                  </a:cubicBezTo>
                  <a:close/>
                  <a:moveTo>
                    <a:pt x="34" y="41"/>
                  </a:moveTo>
                  <a:lnTo>
                    <a:pt x="34" y="41"/>
                  </a:lnTo>
                  <a:cubicBezTo>
                    <a:pt x="34" y="42"/>
                    <a:pt x="33" y="43"/>
                    <a:pt x="32" y="43"/>
                  </a:cubicBezTo>
                  <a:cubicBezTo>
                    <a:pt x="34" y="43"/>
                    <a:pt x="34" y="42"/>
                    <a:pt x="34" y="41"/>
                  </a:cubicBezTo>
                  <a:close/>
                  <a:moveTo>
                    <a:pt x="32" y="37"/>
                  </a:moveTo>
                  <a:lnTo>
                    <a:pt x="32" y="37"/>
                  </a:lnTo>
                  <a:cubicBezTo>
                    <a:pt x="34" y="37"/>
                    <a:pt x="35" y="39"/>
                    <a:pt x="35" y="41"/>
                  </a:cubicBezTo>
                  <a:cubicBezTo>
                    <a:pt x="35" y="43"/>
                    <a:pt x="34" y="44"/>
                    <a:pt x="32" y="44"/>
                  </a:cubicBezTo>
                  <a:cubicBezTo>
                    <a:pt x="30" y="44"/>
                    <a:pt x="28" y="43"/>
                    <a:pt x="28" y="41"/>
                  </a:cubicBezTo>
                  <a:cubicBezTo>
                    <a:pt x="28" y="39"/>
                    <a:pt x="30" y="37"/>
                    <a:pt x="32" y="37"/>
                  </a:cubicBezTo>
                  <a:close/>
                  <a:moveTo>
                    <a:pt x="25" y="41"/>
                  </a:moveTo>
                  <a:lnTo>
                    <a:pt x="25" y="41"/>
                  </a:lnTo>
                  <a:cubicBezTo>
                    <a:pt x="24" y="42"/>
                    <a:pt x="24" y="43"/>
                    <a:pt x="23" y="44"/>
                  </a:cubicBezTo>
                  <a:cubicBezTo>
                    <a:pt x="24" y="44"/>
                    <a:pt x="25" y="42"/>
                    <a:pt x="25" y="41"/>
                  </a:cubicBezTo>
                  <a:close/>
                  <a:moveTo>
                    <a:pt x="22" y="37"/>
                  </a:moveTo>
                  <a:lnTo>
                    <a:pt x="22" y="37"/>
                  </a:lnTo>
                  <a:cubicBezTo>
                    <a:pt x="24" y="37"/>
                    <a:pt x="26" y="39"/>
                    <a:pt x="26" y="41"/>
                  </a:cubicBezTo>
                  <a:cubicBezTo>
                    <a:pt x="26" y="43"/>
                    <a:pt x="24" y="45"/>
                    <a:pt x="22" y="45"/>
                  </a:cubicBezTo>
                  <a:cubicBezTo>
                    <a:pt x="20" y="45"/>
                    <a:pt x="19" y="43"/>
                    <a:pt x="19" y="41"/>
                  </a:cubicBezTo>
                  <a:cubicBezTo>
                    <a:pt x="19" y="39"/>
                    <a:pt x="20" y="37"/>
                    <a:pt x="22" y="37"/>
                  </a:cubicBezTo>
                  <a:close/>
                  <a:moveTo>
                    <a:pt x="16" y="42"/>
                  </a:moveTo>
                  <a:lnTo>
                    <a:pt x="16" y="42"/>
                  </a:lnTo>
                  <a:cubicBezTo>
                    <a:pt x="15" y="43"/>
                    <a:pt x="14" y="44"/>
                    <a:pt x="13" y="44"/>
                  </a:cubicBezTo>
                  <a:cubicBezTo>
                    <a:pt x="15" y="44"/>
                    <a:pt x="16" y="43"/>
                    <a:pt x="16" y="42"/>
                  </a:cubicBezTo>
                  <a:close/>
                  <a:moveTo>
                    <a:pt x="13" y="38"/>
                  </a:moveTo>
                  <a:lnTo>
                    <a:pt x="13" y="38"/>
                  </a:lnTo>
                  <a:cubicBezTo>
                    <a:pt x="15" y="38"/>
                    <a:pt x="17" y="40"/>
                    <a:pt x="17" y="42"/>
                  </a:cubicBezTo>
                  <a:cubicBezTo>
                    <a:pt x="17" y="44"/>
                    <a:pt x="15" y="45"/>
                    <a:pt x="13" y="45"/>
                  </a:cubicBezTo>
                  <a:cubicBezTo>
                    <a:pt x="11" y="45"/>
                    <a:pt x="9" y="44"/>
                    <a:pt x="9" y="42"/>
                  </a:cubicBezTo>
                  <a:cubicBezTo>
                    <a:pt x="9" y="40"/>
                    <a:pt x="11" y="38"/>
                    <a:pt x="13" y="38"/>
                  </a:cubicBezTo>
                  <a:close/>
                  <a:moveTo>
                    <a:pt x="71" y="42"/>
                  </a:moveTo>
                  <a:lnTo>
                    <a:pt x="71" y="42"/>
                  </a:lnTo>
                  <a:cubicBezTo>
                    <a:pt x="70" y="43"/>
                    <a:pt x="70" y="44"/>
                    <a:pt x="69" y="44"/>
                  </a:cubicBezTo>
                  <a:cubicBezTo>
                    <a:pt x="71" y="45"/>
                    <a:pt x="71" y="43"/>
                    <a:pt x="71" y="42"/>
                  </a:cubicBezTo>
                  <a:close/>
                  <a:moveTo>
                    <a:pt x="69" y="38"/>
                  </a:moveTo>
                  <a:lnTo>
                    <a:pt x="69" y="38"/>
                  </a:lnTo>
                  <a:cubicBezTo>
                    <a:pt x="71" y="38"/>
                    <a:pt x="72" y="40"/>
                    <a:pt x="72" y="42"/>
                  </a:cubicBezTo>
                  <a:cubicBezTo>
                    <a:pt x="72" y="44"/>
                    <a:pt x="71" y="46"/>
                    <a:pt x="69" y="46"/>
                  </a:cubicBezTo>
                  <a:cubicBezTo>
                    <a:pt x="66" y="46"/>
                    <a:pt x="65" y="44"/>
                    <a:pt x="65" y="42"/>
                  </a:cubicBezTo>
                  <a:cubicBezTo>
                    <a:pt x="65" y="40"/>
                    <a:pt x="66" y="38"/>
                    <a:pt x="69" y="38"/>
                  </a:cubicBezTo>
                  <a:close/>
                  <a:moveTo>
                    <a:pt x="62" y="41"/>
                  </a:moveTo>
                  <a:lnTo>
                    <a:pt x="62" y="41"/>
                  </a:lnTo>
                  <a:cubicBezTo>
                    <a:pt x="61" y="42"/>
                    <a:pt x="61" y="43"/>
                    <a:pt x="59" y="44"/>
                  </a:cubicBezTo>
                  <a:cubicBezTo>
                    <a:pt x="61" y="44"/>
                    <a:pt x="62" y="42"/>
                    <a:pt x="62" y="41"/>
                  </a:cubicBezTo>
                  <a:close/>
                  <a:moveTo>
                    <a:pt x="59" y="37"/>
                  </a:moveTo>
                  <a:lnTo>
                    <a:pt x="59" y="37"/>
                  </a:lnTo>
                  <a:cubicBezTo>
                    <a:pt x="61" y="37"/>
                    <a:pt x="63" y="39"/>
                    <a:pt x="63" y="41"/>
                  </a:cubicBezTo>
                  <a:cubicBezTo>
                    <a:pt x="63" y="43"/>
                    <a:pt x="61" y="45"/>
                    <a:pt x="59" y="45"/>
                  </a:cubicBezTo>
                  <a:cubicBezTo>
                    <a:pt x="57" y="45"/>
                    <a:pt x="56" y="43"/>
                    <a:pt x="56" y="41"/>
                  </a:cubicBezTo>
                  <a:cubicBezTo>
                    <a:pt x="56" y="39"/>
                    <a:pt x="57" y="37"/>
                    <a:pt x="59" y="37"/>
                  </a:cubicBezTo>
                  <a:close/>
                  <a:moveTo>
                    <a:pt x="53" y="40"/>
                  </a:moveTo>
                  <a:lnTo>
                    <a:pt x="53" y="40"/>
                  </a:lnTo>
                  <a:cubicBezTo>
                    <a:pt x="52" y="42"/>
                    <a:pt x="51" y="42"/>
                    <a:pt x="50" y="43"/>
                  </a:cubicBezTo>
                  <a:cubicBezTo>
                    <a:pt x="52" y="43"/>
                    <a:pt x="53" y="42"/>
                    <a:pt x="53" y="40"/>
                  </a:cubicBezTo>
                  <a:close/>
                  <a:moveTo>
                    <a:pt x="50" y="37"/>
                  </a:moveTo>
                  <a:lnTo>
                    <a:pt x="50" y="37"/>
                  </a:lnTo>
                  <a:cubicBezTo>
                    <a:pt x="52" y="37"/>
                    <a:pt x="54" y="38"/>
                    <a:pt x="54" y="41"/>
                  </a:cubicBezTo>
                  <a:cubicBezTo>
                    <a:pt x="54" y="43"/>
                    <a:pt x="52" y="44"/>
                    <a:pt x="50" y="44"/>
                  </a:cubicBezTo>
                  <a:cubicBezTo>
                    <a:pt x="48" y="44"/>
                    <a:pt x="46" y="43"/>
                    <a:pt x="46" y="41"/>
                  </a:cubicBezTo>
                  <a:cubicBezTo>
                    <a:pt x="46" y="38"/>
                    <a:pt x="48" y="37"/>
                    <a:pt x="50" y="37"/>
                  </a:cubicBezTo>
                  <a:close/>
                  <a:moveTo>
                    <a:pt x="43" y="40"/>
                  </a:moveTo>
                  <a:lnTo>
                    <a:pt x="43" y="40"/>
                  </a:lnTo>
                  <a:cubicBezTo>
                    <a:pt x="43" y="41"/>
                    <a:pt x="42" y="42"/>
                    <a:pt x="41" y="43"/>
                  </a:cubicBezTo>
                  <a:cubicBezTo>
                    <a:pt x="43" y="43"/>
                    <a:pt x="44" y="41"/>
                    <a:pt x="43" y="40"/>
                  </a:cubicBezTo>
                  <a:close/>
                  <a:moveTo>
                    <a:pt x="41" y="36"/>
                  </a:moveTo>
                  <a:lnTo>
                    <a:pt x="41" y="36"/>
                  </a:lnTo>
                  <a:cubicBezTo>
                    <a:pt x="43" y="36"/>
                    <a:pt x="45" y="38"/>
                    <a:pt x="45" y="40"/>
                  </a:cubicBezTo>
                  <a:cubicBezTo>
                    <a:pt x="45" y="42"/>
                    <a:pt x="43" y="44"/>
                    <a:pt x="41" y="44"/>
                  </a:cubicBezTo>
                  <a:cubicBezTo>
                    <a:pt x="39" y="44"/>
                    <a:pt x="37" y="42"/>
                    <a:pt x="37" y="40"/>
                  </a:cubicBezTo>
                  <a:cubicBezTo>
                    <a:pt x="37" y="38"/>
                    <a:pt x="39" y="36"/>
                    <a:pt x="41" y="3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93" name="Freeform 1520"/>
            <p:cNvSpPr>
              <a:spLocks/>
            </p:cNvSpPr>
            <p:nvPr userDrawn="1"/>
          </p:nvSpPr>
          <p:spPr bwMode="auto">
            <a:xfrm>
              <a:off x="419" y="363"/>
              <a:ext cx="9" cy="9"/>
            </a:xfrm>
            <a:custGeom>
              <a:avLst/>
              <a:gdLst>
                <a:gd name="T0" fmla="*/ 13 w 20"/>
                <a:gd name="T1" fmla="*/ 4 h 21"/>
                <a:gd name="T2" fmla="*/ 13 w 20"/>
                <a:gd name="T3" fmla="*/ 4 h 21"/>
                <a:gd name="T4" fmla="*/ 12 w 20"/>
                <a:gd name="T5" fmla="*/ 7 h 21"/>
                <a:gd name="T6" fmla="*/ 20 w 20"/>
                <a:gd name="T7" fmla="*/ 5 h 21"/>
                <a:gd name="T8" fmla="*/ 20 w 20"/>
                <a:gd name="T9" fmla="*/ 15 h 21"/>
                <a:gd name="T10" fmla="*/ 14 w 20"/>
                <a:gd name="T11" fmla="*/ 12 h 21"/>
                <a:gd name="T12" fmla="*/ 15 w 20"/>
                <a:gd name="T13" fmla="*/ 21 h 21"/>
                <a:gd name="T14" fmla="*/ 5 w 20"/>
                <a:gd name="T15" fmla="*/ 21 h 21"/>
                <a:gd name="T16" fmla="*/ 9 w 20"/>
                <a:gd name="T17" fmla="*/ 14 h 21"/>
                <a:gd name="T18" fmla="*/ 0 w 20"/>
                <a:gd name="T19" fmla="*/ 15 h 21"/>
                <a:gd name="T20" fmla="*/ 0 w 20"/>
                <a:gd name="T21" fmla="*/ 5 h 21"/>
                <a:gd name="T22" fmla="*/ 7 w 20"/>
                <a:gd name="T23" fmla="*/ 9 h 21"/>
                <a:gd name="T24" fmla="*/ 5 w 20"/>
                <a:gd name="T25" fmla="*/ 0 h 21"/>
                <a:gd name="T26" fmla="*/ 15 w 20"/>
                <a:gd name="T27" fmla="*/ 0 h 21"/>
                <a:gd name="T28" fmla="*/ 13 w 20"/>
                <a:gd name="T29"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21">
                  <a:moveTo>
                    <a:pt x="13" y="4"/>
                  </a:moveTo>
                  <a:lnTo>
                    <a:pt x="13" y="4"/>
                  </a:lnTo>
                  <a:cubicBezTo>
                    <a:pt x="12" y="5"/>
                    <a:pt x="12" y="6"/>
                    <a:pt x="12" y="7"/>
                  </a:cubicBezTo>
                  <a:cubicBezTo>
                    <a:pt x="13" y="11"/>
                    <a:pt x="19" y="6"/>
                    <a:pt x="20" y="5"/>
                  </a:cubicBezTo>
                  <a:lnTo>
                    <a:pt x="20" y="15"/>
                  </a:lnTo>
                  <a:cubicBezTo>
                    <a:pt x="19" y="14"/>
                    <a:pt x="16" y="12"/>
                    <a:pt x="14" y="12"/>
                  </a:cubicBezTo>
                  <a:cubicBezTo>
                    <a:pt x="9" y="13"/>
                    <a:pt x="14" y="19"/>
                    <a:pt x="15" y="21"/>
                  </a:cubicBezTo>
                  <a:lnTo>
                    <a:pt x="5" y="21"/>
                  </a:lnTo>
                  <a:cubicBezTo>
                    <a:pt x="6" y="19"/>
                    <a:pt x="9" y="16"/>
                    <a:pt x="9" y="14"/>
                  </a:cubicBezTo>
                  <a:cubicBezTo>
                    <a:pt x="8" y="9"/>
                    <a:pt x="1" y="14"/>
                    <a:pt x="0" y="15"/>
                  </a:cubicBezTo>
                  <a:lnTo>
                    <a:pt x="0" y="5"/>
                  </a:lnTo>
                  <a:cubicBezTo>
                    <a:pt x="1" y="6"/>
                    <a:pt x="5" y="9"/>
                    <a:pt x="7" y="9"/>
                  </a:cubicBezTo>
                  <a:cubicBezTo>
                    <a:pt x="11" y="8"/>
                    <a:pt x="6" y="1"/>
                    <a:pt x="5" y="0"/>
                  </a:cubicBezTo>
                  <a:lnTo>
                    <a:pt x="15" y="0"/>
                  </a:lnTo>
                  <a:cubicBezTo>
                    <a:pt x="14" y="1"/>
                    <a:pt x="13" y="3"/>
                    <a:pt x="13" y="4"/>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94" name="Freeform 1521"/>
            <p:cNvSpPr>
              <a:spLocks/>
            </p:cNvSpPr>
            <p:nvPr userDrawn="1"/>
          </p:nvSpPr>
          <p:spPr bwMode="auto">
            <a:xfrm>
              <a:off x="361" y="388"/>
              <a:ext cx="74" cy="28"/>
            </a:xfrm>
            <a:custGeom>
              <a:avLst/>
              <a:gdLst>
                <a:gd name="T0" fmla="*/ 109 w 164"/>
                <a:gd name="T1" fmla="*/ 25 h 62"/>
                <a:gd name="T2" fmla="*/ 109 w 164"/>
                <a:gd name="T3" fmla="*/ 25 h 62"/>
                <a:gd name="T4" fmla="*/ 127 w 164"/>
                <a:gd name="T5" fmla="*/ 40 h 62"/>
                <a:gd name="T6" fmla="*/ 133 w 164"/>
                <a:gd name="T7" fmla="*/ 29 h 62"/>
                <a:gd name="T8" fmla="*/ 131 w 164"/>
                <a:gd name="T9" fmla="*/ 24 h 62"/>
                <a:gd name="T10" fmla="*/ 139 w 164"/>
                <a:gd name="T11" fmla="*/ 30 h 62"/>
                <a:gd name="T12" fmla="*/ 144 w 164"/>
                <a:gd name="T13" fmla="*/ 41 h 62"/>
                <a:gd name="T14" fmla="*/ 149 w 164"/>
                <a:gd name="T15" fmla="*/ 41 h 62"/>
                <a:gd name="T16" fmla="*/ 152 w 164"/>
                <a:gd name="T17" fmla="*/ 33 h 62"/>
                <a:gd name="T18" fmla="*/ 151 w 164"/>
                <a:gd name="T19" fmla="*/ 26 h 62"/>
                <a:gd name="T20" fmla="*/ 157 w 164"/>
                <a:gd name="T21" fmla="*/ 32 h 62"/>
                <a:gd name="T22" fmla="*/ 163 w 164"/>
                <a:gd name="T23" fmla="*/ 36 h 62"/>
                <a:gd name="T24" fmla="*/ 161 w 164"/>
                <a:gd name="T25" fmla="*/ 45 h 62"/>
                <a:gd name="T26" fmla="*/ 149 w 164"/>
                <a:gd name="T27" fmla="*/ 50 h 62"/>
                <a:gd name="T28" fmla="*/ 142 w 164"/>
                <a:gd name="T29" fmla="*/ 56 h 62"/>
                <a:gd name="T30" fmla="*/ 128 w 164"/>
                <a:gd name="T31" fmla="*/ 56 h 62"/>
                <a:gd name="T32" fmla="*/ 115 w 164"/>
                <a:gd name="T33" fmla="*/ 62 h 62"/>
                <a:gd name="T34" fmla="*/ 103 w 164"/>
                <a:gd name="T35" fmla="*/ 57 h 62"/>
                <a:gd name="T36" fmla="*/ 85 w 164"/>
                <a:gd name="T37" fmla="*/ 47 h 62"/>
                <a:gd name="T38" fmla="*/ 56 w 164"/>
                <a:gd name="T39" fmla="*/ 41 h 62"/>
                <a:gd name="T40" fmla="*/ 30 w 164"/>
                <a:gd name="T41" fmla="*/ 35 h 62"/>
                <a:gd name="T42" fmla="*/ 2 w 164"/>
                <a:gd name="T43" fmla="*/ 31 h 62"/>
                <a:gd name="T44" fmla="*/ 7 w 164"/>
                <a:gd name="T45" fmla="*/ 14 h 62"/>
                <a:gd name="T46" fmla="*/ 8 w 164"/>
                <a:gd name="T47" fmla="*/ 3 h 62"/>
                <a:gd name="T48" fmla="*/ 36 w 164"/>
                <a:gd name="T49" fmla="*/ 0 h 62"/>
                <a:gd name="T50" fmla="*/ 39 w 164"/>
                <a:gd name="T51" fmla="*/ 15 h 62"/>
                <a:gd name="T52" fmla="*/ 56 w 164"/>
                <a:gd name="T53" fmla="*/ 26 h 62"/>
                <a:gd name="T54" fmla="*/ 95 w 164"/>
                <a:gd name="T55" fmla="*/ 34 h 62"/>
                <a:gd name="T56" fmla="*/ 104 w 164"/>
                <a:gd name="T57" fmla="*/ 25 h 62"/>
                <a:gd name="T58" fmla="*/ 109 w 164"/>
                <a:gd name="T59" fmla="*/ 25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4" h="62">
                  <a:moveTo>
                    <a:pt x="109" y="25"/>
                  </a:moveTo>
                  <a:lnTo>
                    <a:pt x="109" y="25"/>
                  </a:lnTo>
                  <a:cubicBezTo>
                    <a:pt x="112" y="31"/>
                    <a:pt x="118" y="40"/>
                    <a:pt x="127" y="40"/>
                  </a:cubicBezTo>
                  <a:cubicBezTo>
                    <a:pt x="126" y="35"/>
                    <a:pt x="128" y="31"/>
                    <a:pt x="133" y="29"/>
                  </a:cubicBezTo>
                  <a:cubicBezTo>
                    <a:pt x="133" y="28"/>
                    <a:pt x="133" y="25"/>
                    <a:pt x="131" y="24"/>
                  </a:cubicBezTo>
                  <a:cubicBezTo>
                    <a:pt x="136" y="23"/>
                    <a:pt x="138" y="26"/>
                    <a:pt x="139" y="30"/>
                  </a:cubicBezTo>
                  <a:cubicBezTo>
                    <a:pt x="145" y="31"/>
                    <a:pt x="146" y="37"/>
                    <a:pt x="144" y="41"/>
                  </a:cubicBezTo>
                  <a:cubicBezTo>
                    <a:pt x="146" y="42"/>
                    <a:pt x="149" y="41"/>
                    <a:pt x="149" y="41"/>
                  </a:cubicBezTo>
                  <a:cubicBezTo>
                    <a:pt x="147" y="36"/>
                    <a:pt x="150" y="34"/>
                    <a:pt x="152" y="33"/>
                  </a:cubicBezTo>
                  <a:cubicBezTo>
                    <a:pt x="153" y="30"/>
                    <a:pt x="152" y="28"/>
                    <a:pt x="151" y="26"/>
                  </a:cubicBezTo>
                  <a:cubicBezTo>
                    <a:pt x="156" y="26"/>
                    <a:pt x="157" y="31"/>
                    <a:pt x="157" y="32"/>
                  </a:cubicBezTo>
                  <a:cubicBezTo>
                    <a:pt x="160" y="33"/>
                    <a:pt x="161" y="33"/>
                    <a:pt x="163" y="36"/>
                  </a:cubicBezTo>
                  <a:cubicBezTo>
                    <a:pt x="164" y="37"/>
                    <a:pt x="164" y="43"/>
                    <a:pt x="161" y="45"/>
                  </a:cubicBezTo>
                  <a:cubicBezTo>
                    <a:pt x="158" y="47"/>
                    <a:pt x="153" y="47"/>
                    <a:pt x="149" y="50"/>
                  </a:cubicBezTo>
                  <a:cubicBezTo>
                    <a:pt x="147" y="51"/>
                    <a:pt x="146" y="55"/>
                    <a:pt x="142" y="56"/>
                  </a:cubicBezTo>
                  <a:cubicBezTo>
                    <a:pt x="138" y="57"/>
                    <a:pt x="133" y="55"/>
                    <a:pt x="128" y="56"/>
                  </a:cubicBezTo>
                  <a:cubicBezTo>
                    <a:pt x="122" y="58"/>
                    <a:pt x="120" y="62"/>
                    <a:pt x="115" y="62"/>
                  </a:cubicBezTo>
                  <a:cubicBezTo>
                    <a:pt x="110" y="62"/>
                    <a:pt x="111" y="58"/>
                    <a:pt x="103" y="57"/>
                  </a:cubicBezTo>
                  <a:cubicBezTo>
                    <a:pt x="97" y="54"/>
                    <a:pt x="91" y="49"/>
                    <a:pt x="85" y="47"/>
                  </a:cubicBezTo>
                  <a:cubicBezTo>
                    <a:pt x="76" y="44"/>
                    <a:pt x="66" y="43"/>
                    <a:pt x="56" y="41"/>
                  </a:cubicBezTo>
                  <a:cubicBezTo>
                    <a:pt x="47" y="40"/>
                    <a:pt x="39" y="36"/>
                    <a:pt x="30" y="35"/>
                  </a:cubicBezTo>
                  <a:cubicBezTo>
                    <a:pt x="24" y="34"/>
                    <a:pt x="5" y="35"/>
                    <a:pt x="2" y="31"/>
                  </a:cubicBezTo>
                  <a:cubicBezTo>
                    <a:pt x="0" y="27"/>
                    <a:pt x="6" y="25"/>
                    <a:pt x="7" y="14"/>
                  </a:cubicBezTo>
                  <a:cubicBezTo>
                    <a:pt x="7" y="12"/>
                    <a:pt x="8" y="4"/>
                    <a:pt x="8" y="3"/>
                  </a:cubicBezTo>
                  <a:cubicBezTo>
                    <a:pt x="8" y="3"/>
                    <a:pt x="34" y="0"/>
                    <a:pt x="36" y="0"/>
                  </a:cubicBezTo>
                  <a:cubicBezTo>
                    <a:pt x="36" y="7"/>
                    <a:pt x="38" y="13"/>
                    <a:pt x="39" y="15"/>
                  </a:cubicBezTo>
                  <a:cubicBezTo>
                    <a:pt x="43" y="21"/>
                    <a:pt x="50" y="23"/>
                    <a:pt x="56" y="26"/>
                  </a:cubicBezTo>
                  <a:cubicBezTo>
                    <a:pt x="69" y="30"/>
                    <a:pt x="82" y="35"/>
                    <a:pt x="95" y="34"/>
                  </a:cubicBezTo>
                  <a:cubicBezTo>
                    <a:pt x="96" y="34"/>
                    <a:pt x="103" y="30"/>
                    <a:pt x="104" y="25"/>
                  </a:cubicBezTo>
                  <a:cubicBezTo>
                    <a:pt x="105" y="23"/>
                    <a:pt x="108" y="23"/>
                    <a:pt x="109" y="25"/>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95" name="Freeform 1522"/>
            <p:cNvSpPr>
              <a:spLocks/>
            </p:cNvSpPr>
            <p:nvPr userDrawn="1"/>
          </p:nvSpPr>
          <p:spPr bwMode="auto">
            <a:xfrm>
              <a:off x="363" y="388"/>
              <a:ext cx="62" cy="27"/>
            </a:xfrm>
            <a:custGeom>
              <a:avLst/>
              <a:gdLst>
                <a:gd name="T0" fmla="*/ 29 w 138"/>
                <a:gd name="T1" fmla="*/ 0 h 59"/>
                <a:gd name="T2" fmla="*/ 29 w 138"/>
                <a:gd name="T3" fmla="*/ 0 h 59"/>
                <a:gd name="T4" fmla="*/ 32 w 138"/>
                <a:gd name="T5" fmla="*/ 16 h 59"/>
                <a:gd name="T6" fmla="*/ 35 w 138"/>
                <a:gd name="T7" fmla="*/ 20 h 59"/>
                <a:gd name="T8" fmla="*/ 35 w 138"/>
                <a:gd name="T9" fmla="*/ 24 h 59"/>
                <a:gd name="T10" fmla="*/ 40 w 138"/>
                <a:gd name="T11" fmla="*/ 22 h 59"/>
                <a:gd name="T12" fmla="*/ 39 w 138"/>
                <a:gd name="T13" fmla="*/ 26 h 59"/>
                <a:gd name="T14" fmla="*/ 46 w 138"/>
                <a:gd name="T15" fmla="*/ 25 h 59"/>
                <a:gd name="T16" fmla="*/ 45 w 138"/>
                <a:gd name="T17" fmla="*/ 28 h 59"/>
                <a:gd name="T18" fmla="*/ 50 w 138"/>
                <a:gd name="T19" fmla="*/ 28 h 59"/>
                <a:gd name="T20" fmla="*/ 53 w 138"/>
                <a:gd name="T21" fmla="*/ 28 h 59"/>
                <a:gd name="T22" fmla="*/ 73 w 138"/>
                <a:gd name="T23" fmla="*/ 34 h 59"/>
                <a:gd name="T24" fmla="*/ 102 w 138"/>
                <a:gd name="T25" fmla="*/ 27 h 59"/>
                <a:gd name="T26" fmla="*/ 106 w 138"/>
                <a:gd name="T27" fmla="*/ 31 h 59"/>
                <a:gd name="T28" fmla="*/ 102 w 138"/>
                <a:gd name="T29" fmla="*/ 32 h 59"/>
                <a:gd name="T30" fmla="*/ 108 w 138"/>
                <a:gd name="T31" fmla="*/ 38 h 59"/>
                <a:gd name="T32" fmla="*/ 103 w 138"/>
                <a:gd name="T33" fmla="*/ 37 h 59"/>
                <a:gd name="T34" fmla="*/ 107 w 138"/>
                <a:gd name="T35" fmla="*/ 39 h 59"/>
                <a:gd name="T36" fmla="*/ 103 w 138"/>
                <a:gd name="T37" fmla="*/ 39 h 59"/>
                <a:gd name="T38" fmla="*/ 104 w 138"/>
                <a:gd name="T39" fmla="*/ 42 h 59"/>
                <a:gd name="T40" fmla="*/ 120 w 138"/>
                <a:gd name="T41" fmla="*/ 43 h 59"/>
                <a:gd name="T42" fmla="*/ 108 w 138"/>
                <a:gd name="T43" fmla="*/ 47 h 59"/>
                <a:gd name="T44" fmla="*/ 110 w 138"/>
                <a:gd name="T45" fmla="*/ 50 h 59"/>
                <a:gd name="T46" fmla="*/ 112 w 138"/>
                <a:gd name="T47" fmla="*/ 50 h 59"/>
                <a:gd name="T48" fmla="*/ 115 w 138"/>
                <a:gd name="T49" fmla="*/ 53 h 59"/>
                <a:gd name="T50" fmla="*/ 116 w 138"/>
                <a:gd name="T51" fmla="*/ 49 h 59"/>
                <a:gd name="T52" fmla="*/ 119 w 138"/>
                <a:gd name="T53" fmla="*/ 52 h 59"/>
                <a:gd name="T54" fmla="*/ 120 w 138"/>
                <a:gd name="T55" fmla="*/ 47 h 59"/>
                <a:gd name="T56" fmla="*/ 122 w 138"/>
                <a:gd name="T57" fmla="*/ 50 h 59"/>
                <a:gd name="T58" fmla="*/ 123 w 138"/>
                <a:gd name="T59" fmla="*/ 44 h 59"/>
                <a:gd name="T60" fmla="*/ 125 w 138"/>
                <a:gd name="T61" fmla="*/ 46 h 59"/>
                <a:gd name="T62" fmla="*/ 124 w 138"/>
                <a:gd name="T63" fmla="*/ 42 h 59"/>
                <a:gd name="T64" fmla="*/ 127 w 138"/>
                <a:gd name="T65" fmla="*/ 43 h 59"/>
                <a:gd name="T66" fmla="*/ 128 w 138"/>
                <a:gd name="T67" fmla="*/ 32 h 59"/>
                <a:gd name="T68" fmla="*/ 138 w 138"/>
                <a:gd name="T69" fmla="*/ 35 h 59"/>
                <a:gd name="T70" fmla="*/ 136 w 138"/>
                <a:gd name="T71" fmla="*/ 41 h 59"/>
                <a:gd name="T72" fmla="*/ 131 w 138"/>
                <a:gd name="T73" fmla="*/ 45 h 59"/>
                <a:gd name="T74" fmla="*/ 114 w 138"/>
                <a:gd name="T75" fmla="*/ 58 h 59"/>
                <a:gd name="T76" fmla="*/ 102 w 138"/>
                <a:gd name="T77" fmla="*/ 54 h 59"/>
                <a:gd name="T78" fmla="*/ 84 w 138"/>
                <a:gd name="T79" fmla="*/ 44 h 59"/>
                <a:gd name="T80" fmla="*/ 67 w 138"/>
                <a:gd name="T81" fmla="*/ 39 h 59"/>
                <a:gd name="T82" fmla="*/ 64 w 138"/>
                <a:gd name="T83" fmla="*/ 37 h 59"/>
                <a:gd name="T84" fmla="*/ 63 w 138"/>
                <a:gd name="T85" fmla="*/ 39 h 59"/>
                <a:gd name="T86" fmla="*/ 59 w 138"/>
                <a:gd name="T87" fmla="*/ 36 h 59"/>
                <a:gd name="T88" fmla="*/ 58 w 138"/>
                <a:gd name="T89" fmla="*/ 38 h 59"/>
                <a:gd name="T90" fmla="*/ 54 w 138"/>
                <a:gd name="T91" fmla="*/ 34 h 59"/>
                <a:gd name="T92" fmla="*/ 53 w 138"/>
                <a:gd name="T93" fmla="*/ 37 h 59"/>
                <a:gd name="T94" fmla="*/ 49 w 138"/>
                <a:gd name="T95" fmla="*/ 33 h 59"/>
                <a:gd name="T96" fmla="*/ 48 w 138"/>
                <a:gd name="T97" fmla="*/ 36 h 59"/>
                <a:gd name="T98" fmla="*/ 44 w 138"/>
                <a:gd name="T99" fmla="*/ 31 h 59"/>
                <a:gd name="T100" fmla="*/ 43 w 138"/>
                <a:gd name="T101" fmla="*/ 35 h 59"/>
                <a:gd name="T102" fmla="*/ 38 w 138"/>
                <a:gd name="T103" fmla="*/ 29 h 59"/>
                <a:gd name="T104" fmla="*/ 37 w 138"/>
                <a:gd name="T105" fmla="*/ 33 h 59"/>
                <a:gd name="T106" fmla="*/ 33 w 138"/>
                <a:gd name="T107" fmla="*/ 27 h 59"/>
                <a:gd name="T108" fmla="*/ 32 w 138"/>
                <a:gd name="T109" fmla="*/ 32 h 59"/>
                <a:gd name="T110" fmla="*/ 29 w 138"/>
                <a:gd name="T111" fmla="*/ 25 h 59"/>
                <a:gd name="T112" fmla="*/ 27 w 138"/>
                <a:gd name="T113" fmla="*/ 31 h 59"/>
                <a:gd name="T114" fmla="*/ 2 w 138"/>
                <a:gd name="T115" fmla="*/ 28 h 59"/>
                <a:gd name="T116" fmla="*/ 7 w 138"/>
                <a:gd name="T117" fmla="*/ 3 h 59"/>
                <a:gd name="T118" fmla="*/ 29 w 138"/>
                <a:gd name="T119"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8" h="59">
                  <a:moveTo>
                    <a:pt x="29" y="0"/>
                  </a:moveTo>
                  <a:lnTo>
                    <a:pt x="29" y="0"/>
                  </a:lnTo>
                  <a:cubicBezTo>
                    <a:pt x="30" y="5"/>
                    <a:pt x="28" y="6"/>
                    <a:pt x="32" y="16"/>
                  </a:cubicBezTo>
                  <a:cubicBezTo>
                    <a:pt x="33" y="17"/>
                    <a:pt x="34" y="19"/>
                    <a:pt x="35" y="20"/>
                  </a:cubicBezTo>
                  <a:cubicBezTo>
                    <a:pt x="35" y="20"/>
                    <a:pt x="34" y="23"/>
                    <a:pt x="35" y="24"/>
                  </a:cubicBezTo>
                  <a:cubicBezTo>
                    <a:pt x="35" y="22"/>
                    <a:pt x="37" y="20"/>
                    <a:pt x="40" y="22"/>
                  </a:cubicBezTo>
                  <a:cubicBezTo>
                    <a:pt x="40" y="23"/>
                    <a:pt x="38" y="24"/>
                    <a:pt x="39" y="26"/>
                  </a:cubicBezTo>
                  <a:cubicBezTo>
                    <a:pt x="40" y="25"/>
                    <a:pt x="43" y="22"/>
                    <a:pt x="46" y="25"/>
                  </a:cubicBezTo>
                  <a:cubicBezTo>
                    <a:pt x="45" y="26"/>
                    <a:pt x="45" y="27"/>
                    <a:pt x="45" y="28"/>
                  </a:cubicBezTo>
                  <a:cubicBezTo>
                    <a:pt x="45" y="27"/>
                    <a:pt x="48" y="25"/>
                    <a:pt x="50" y="28"/>
                  </a:cubicBezTo>
                  <a:cubicBezTo>
                    <a:pt x="51" y="28"/>
                    <a:pt x="50" y="27"/>
                    <a:pt x="53" y="28"/>
                  </a:cubicBezTo>
                  <a:cubicBezTo>
                    <a:pt x="55" y="29"/>
                    <a:pt x="70" y="34"/>
                    <a:pt x="73" y="34"/>
                  </a:cubicBezTo>
                  <a:cubicBezTo>
                    <a:pt x="84" y="37"/>
                    <a:pt x="96" y="38"/>
                    <a:pt x="102" y="27"/>
                  </a:cubicBezTo>
                  <a:cubicBezTo>
                    <a:pt x="104" y="28"/>
                    <a:pt x="104" y="29"/>
                    <a:pt x="106" y="31"/>
                  </a:cubicBezTo>
                  <a:cubicBezTo>
                    <a:pt x="107" y="33"/>
                    <a:pt x="103" y="31"/>
                    <a:pt x="102" y="32"/>
                  </a:cubicBezTo>
                  <a:cubicBezTo>
                    <a:pt x="104" y="33"/>
                    <a:pt x="111" y="34"/>
                    <a:pt x="108" y="38"/>
                  </a:cubicBezTo>
                  <a:cubicBezTo>
                    <a:pt x="107" y="37"/>
                    <a:pt x="106" y="35"/>
                    <a:pt x="103" y="37"/>
                  </a:cubicBezTo>
                  <a:cubicBezTo>
                    <a:pt x="105" y="37"/>
                    <a:pt x="107" y="39"/>
                    <a:pt x="107" y="39"/>
                  </a:cubicBezTo>
                  <a:cubicBezTo>
                    <a:pt x="106" y="39"/>
                    <a:pt x="104" y="39"/>
                    <a:pt x="103" y="39"/>
                  </a:cubicBezTo>
                  <a:cubicBezTo>
                    <a:pt x="102" y="39"/>
                    <a:pt x="102" y="42"/>
                    <a:pt x="104" y="42"/>
                  </a:cubicBezTo>
                  <a:cubicBezTo>
                    <a:pt x="108" y="42"/>
                    <a:pt x="116" y="41"/>
                    <a:pt x="120" y="43"/>
                  </a:cubicBezTo>
                  <a:cubicBezTo>
                    <a:pt x="118" y="46"/>
                    <a:pt x="116" y="47"/>
                    <a:pt x="108" y="47"/>
                  </a:cubicBezTo>
                  <a:cubicBezTo>
                    <a:pt x="106" y="47"/>
                    <a:pt x="109" y="49"/>
                    <a:pt x="110" y="50"/>
                  </a:cubicBezTo>
                  <a:cubicBezTo>
                    <a:pt x="111" y="50"/>
                    <a:pt x="111" y="50"/>
                    <a:pt x="112" y="50"/>
                  </a:cubicBezTo>
                  <a:cubicBezTo>
                    <a:pt x="113" y="50"/>
                    <a:pt x="113" y="52"/>
                    <a:pt x="115" y="53"/>
                  </a:cubicBezTo>
                  <a:cubicBezTo>
                    <a:pt x="114" y="51"/>
                    <a:pt x="114" y="50"/>
                    <a:pt x="116" y="49"/>
                  </a:cubicBezTo>
                  <a:cubicBezTo>
                    <a:pt x="117" y="50"/>
                    <a:pt x="117" y="52"/>
                    <a:pt x="119" y="52"/>
                  </a:cubicBezTo>
                  <a:cubicBezTo>
                    <a:pt x="118" y="50"/>
                    <a:pt x="117" y="48"/>
                    <a:pt x="120" y="47"/>
                  </a:cubicBezTo>
                  <a:cubicBezTo>
                    <a:pt x="121" y="47"/>
                    <a:pt x="121" y="49"/>
                    <a:pt x="122" y="50"/>
                  </a:cubicBezTo>
                  <a:cubicBezTo>
                    <a:pt x="122" y="48"/>
                    <a:pt x="121" y="46"/>
                    <a:pt x="123" y="44"/>
                  </a:cubicBezTo>
                  <a:cubicBezTo>
                    <a:pt x="123" y="46"/>
                    <a:pt x="124" y="46"/>
                    <a:pt x="125" y="46"/>
                  </a:cubicBezTo>
                  <a:cubicBezTo>
                    <a:pt x="124" y="44"/>
                    <a:pt x="124" y="43"/>
                    <a:pt x="124" y="42"/>
                  </a:cubicBezTo>
                  <a:cubicBezTo>
                    <a:pt x="125" y="42"/>
                    <a:pt x="127" y="43"/>
                    <a:pt x="127" y="43"/>
                  </a:cubicBezTo>
                  <a:cubicBezTo>
                    <a:pt x="125" y="38"/>
                    <a:pt x="126" y="35"/>
                    <a:pt x="128" y="32"/>
                  </a:cubicBezTo>
                  <a:cubicBezTo>
                    <a:pt x="131" y="30"/>
                    <a:pt x="137" y="31"/>
                    <a:pt x="138" y="35"/>
                  </a:cubicBezTo>
                  <a:cubicBezTo>
                    <a:pt x="138" y="37"/>
                    <a:pt x="138" y="39"/>
                    <a:pt x="136" y="41"/>
                  </a:cubicBezTo>
                  <a:cubicBezTo>
                    <a:pt x="135" y="43"/>
                    <a:pt x="133" y="43"/>
                    <a:pt x="131" y="45"/>
                  </a:cubicBezTo>
                  <a:cubicBezTo>
                    <a:pt x="125" y="49"/>
                    <a:pt x="121" y="54"/>
                    <a:pt x="114" y="58"/>
                  </a:cubicBezTo>
                  <a:cubicBezTo>
                    <a:pt x="109" y="59"/>
                    <a:pt x="108" y="55"/>
                    <a:pt x="102" y="54"/>
                  </a:cubicBezTo>
                  <a:cubicBezTo>
                    <a:pt x="96" y="51"/>
                    <a:pt x="90" y="47"/>
                    <a:pt x="84" y="44"/>
                  </a:cubicBezTo>
                  <a:cubicBezTo>
                    <a:pt x="75" y="40"/>
                    <a:pt x="69" y="41"/>
                    <a:pt x="67" y="39"/>
                  </a:cubicBezTo>
                  <a:cubicBezTo>
                    <a:pt x="65" y="41"/>
                    <a:pt x="64" y="38"/>
                    <a:pt x="64" y="37"/>
                  </a:cubicBezTo>
                  <a:cubicBezTo>
                    <a:pt x="63" y="38"/>
                    <a:pt x="63" y="39"/>
                    <a:pt x="63" y="39"/>
                  </a:cubicBezTo>
                  <a:cubicBezTo>
                    <a:pt x="59" y="40"/>
                    <a:pt x="58" y="37"/>
                    <a:pt x="59" y="36"/>
                  </a:cubicBezTo>
                  <a:cubicBezTo>
                    <a:pt x="58" y="36"/>
                    <a:pt x="58" y="38"/>
                    <a:pt x="58" y="38"/>
                  </a:cubicBezTo>
                  <a:cubicBezTo>
                    <a:pt x="54" y="39"/>
                    <a:pt x="53" y="35"/>
                    <a:pt x="54" y="34"/>
                  </a:cubicBezTo>
                  <a:cubicBezTo>
                    <a:pt x="52" y="35"/>
                    <a:pt x="52" y="37"/>
                    <a:pt x="53" y="37"/>
                  </a:cubicBezTo>
                  <a:cubicBezTo>
                    <a:pt x="49" y="38"/>
                    <a:pt x="48" y="34"/>
                    <a:pt x="49" y="33"/>
                  </a:cubicBezTo>
                  <a:cubicBezTo>
                    <a:pt x="48" y="34"/>
                    <a:pt x="48" y="36"/>
                    <a:pt x="48" y="36"/>
                  </a:cubicBezTo>
                  <a:cubicBezTo>
                    <a:pt x="44" y="36"/>
                    <a:pt x="44" y="32"/>
                    <a:pt x="44" y="31"/>
                  </a:cubicBezTo>
                  <a:cubicBezTo>
                    <a:pt x="43" y="32"/>
                    <a:pt x="43" y="34"/>
                    <a:pt x="43" y="35"/>
                  </a:cubicBezTo>
                  <a:cubicBezTo>
                    <a:pt x="39" y="35"/>
                    <a:pt x="38" y="31"/>
                    <a:pt x="38" y="29"/>
                  </a:cubicBezTo>
                  <a:cubicBezTo>
                    <a:pt x="37" y="30"/>
                    <a:pt x="37" y="33"/>
                    <a:pt x="37" y="33"/>
                  </a:cubicBezTo>
                  <a:cubicBezTo>
                    <a:pt x="32" y="33"/>
                    <a:pt x="33" y="29"/>
                    <a:pt x="33" y="27"/>
                  </a:cubicBezTo>
                  <a:cubicBezTo>
                    <a:pt x="31" y="29"/>
                    <a:pt x="32" y="32"/>
                    <a:pt x="32" y="32"/>
                  </a:cubicBezTo>
                  <a:cubicBezTo>
                    <a:pt x="28" y="32"/>
                    <a:pt x="27" y="28"/>
                    <a:pt x="29" y="25"/>
                  </a:cubicBezTo>
                  <a:cubicBezTo>
                    <a:pt x="27" y="27"/>
                    <a:pt x="27" y="31"/>
                    <a:pt x="27" y="31"/>
                  </a:cubicBezTo>
                  <a:cubicBezTo>
                    <a:pt x="18" y="31"/>
                    <a:pt x="3" y="30"/>
                    <a:pt x="2" y="28"/>
                  </a:cubicBezTo>
                  <a:cubicBezTo>
                    <a:pt x="0" y="27"/>
                    <a:pt x="7" y="21"/>
                    <a:pt x="7" y="3"/>
                  </a:cubicBezTo>
                  <a:cubicBezTo>
                    <a:pt x="8" y="2"/>
                    <a:pt x="28" y="2"/>
                    <a:pt x="29"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96" name="Freeform 1523"/>
            <p:cNvSpPr>
              <a:spLocks/>
            </p:cNvSpPr>
            <p:nvPr userDrawn="1"/>
          </p:nvSpPr>
          <p:spPr bwMode="auto">
            <a:xfrm>
              <a:off x="365" y="396"/>
              <a:ext cx="6" cy="6"/>
            </a:xfrm>
            <a:custGeom>
              <a:avLst/>
              <a:gdLst>
                <a:gd name="T0" fmla="*/ 5 w 15"/>
                <a:gd name="T1" fmla="*/ 0 h 13"/>
                <a:gd name="T2" fmla="*/ 5 w 15"/>
                <a:gd name="T3" fmla="*/ 0 h 13"/>
                <a:gd name="T4" fmla="*/ 3 w 15"/>
                <a:gd name="T5" fmla="*/ 8 h 13"/>
                <a:gd name="T6" fmla="*/ 15 w 15"/>
                <a:gd name="T7" fmla="*/ 12 h 13"/>
                <a:gd name="T8" fmla="*/ 0 w 15"/>
                <a:gd name="T9" fmla="*/ 10 h 13"/>
                <a:gd name="T10" fmla="*/ 5 w 15"/>
                <a:gd name="T11" fmla="*/ 0 h 13"/>
              </a:gdLst>
              <a:ahLst/>
              <a:cxnLst>
                <a:cxn ang="0">
                  <a:pos x="T0" y="T1"/>
                </a:cxn>
                <a:cxn ang="0">
                  <a:pos x="T2" y="T3"/>
                </a:cxn>
                <a:cxn ang="0">
                  <a:pos x="T4" y="T5"/>
                </a:cxn>
                <a:cxn ang="0">
                  <a:pos x="T6" y="T7"/>
                </a:cxn>
                <a:cxn ang="0">
                  <a:pos x="T8" y="T9"/>
                </a:cxn>
                <a:cxn ang="0">
                  <a:pos x="T10" y="T11"/>
                </a:cxn>
              </a:cxnLst>
              <a:rect l="0" t="0" r="r" b="b"/>
              <a:pathLst>
                <a:path w="15" h="13">
                  <a:moveTo>
                    <a:pt x="5" y="0"/>
                  </a:moveTo>
                  <a:lnTo>
                    <a:pt x="5" y="0"/>
                  </a:lnTo>
                  <a:cubicBezTo>
                    <a:pt x="5" y="2"/>
                    <a:pt x="3" y="7"/>
                    <a:pt x="3" y="8"/>
                  </a:cubicBezTo>
                  <a:cubicBezTo>
                    <a:pt x="4" y="11"/>
                    <a:pt x="12" y="11"/>
                    <a:pt x="15" y="12"/>
                  </a:cubicBezTo>
                  <a:cubicBezTo>
                    <a:pt x="11" y="13"/>
                    <a:pt x="1" y="11"/>
                    <a:pt x="0" y="10"/>
                  </a:cubicBezTo>
                  <a:cubicBezTo>
                    <a:pt x="0" y="9"/>
                    <a:pt x="3" y="5"/>
                    <a:pt x="5"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97" name="Freeform 1524"/>
            <p:cNvSpPr>
              <a:spLocks/>
            </p:cNvSpPr>
            <p:nvPr userDrawn="1"/>
          </p:nvSpPr>
          <p:spPr bwMode="auto">
            <a:xfrm>
              <a:off x="367" y="397"/>
              <a:ext cx="3" cy="2"/>
            </a:xfrm>
            <a:custGeom>
              <a:avLst/>
              <a:gdLst>
                <a:gd name="T0" fmla="*/ 4 w 6"/>
                <a:gd name="T1" fmla="*/ 0 h 6"/>
                <a:gd name="T2" fmla="*/ 4 w 6"/>
                <a:gd name="T3" fmla="*/ 0 h 6"/>
                <a:gd name="T4" fmla="*/ 3 w 6"/>
                <a:gd name="T5" fmla="*/ 4 h 6"/>
                <a:gd name="T6" fmla="*/ 6 w 6"/>
                <a:gd name="T7" fmla="*/ 6 h 6"/>
                <a:gd name="T8" fmla="*/ 1 w 6"/>
                <a:gd name="T9" fmla="*/ 5 h 6"/>
                <a:gd name="T10" fmla="*/ 4 w 6"/>
                <a:gd name="T11" fmla="*/ 0 h 6"/>
              </a:gdLst>
              <a:ahLst/>
              <a:cxnLst>
                <a:cxn ang="0">
                  <a:pos x="T0" y="T1"/>
                </a:cxn>
                <a:cxn ang="0">
                  <a:pos x="T2" y="T3"/>
                </a:cxn>
                <a:cxn ang="0">
                  <a:pos x="T4" y="T5"/>
                </a:cxn>
                <a:cxn ang="0">
                  <a:pos x="T6" y="T7"/>
                </a:cxn>
                <a:cxn ang="0">
                  <a:pos x="T8" y="T9"/>
                </a:cxn>
                <a:cxn ang="0">
                  <a:pos x="T10" y="T11"/>
                </a:cxn>
              </a:cxnLst>
              <a:rect l="0" t="0" r="r" b="b"/>
              <a:pathLst>
                <a:path w="6" h="6">
                  <a:moveTo>
                    <a:pt x="4" y="0"/>
                  </a:moveTo>
                  <a:lnTo>
                    <a:pt x="4" y="0"/>
                  </a:lnTo>
                  <a:cubicBezTo>
                    <a:pt x="4" y="1"/>
                    <a:pt x="2" y="3"/>
                    <a:pt x="3" y="4"/>
                  </a:cubicBezTo>
                  <a:cubicBezTo>
                    <a:pt x="3" y="5"/>
                    <a:pt x="6" y="6"/>
                    <a:pt x="6" y="6"/>
                  </a:cubicBezTo>
                  <a:cubicBezTo>
                    <a:pt x="5" y="6"/>
                    <a:pt x="2" y="5"/>
                    <a:pt x="1" y="5"/>
                  </a:cubicBezTo>
                  <a:cubicBezTo>
                    <a:pt x="0" y="2"/>
                    <a:pt x="3" y="1"/>
                    <a:pt x="4"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98" name="Freeform 1525"/>
            <p:cNvSpPr>
              <a:spLocks/>
            </p:cNvSpPr>
            <p:nvPr userDrawn="1"/>
          </p:nvSpPr>
          <p:spPr bwMode="auto">
            <a:xfrm>
              <a:off x="430" y="401"/>
              <a:ext cx="1" cy="2"/>
            </a:xfrm>
            <a:custGeom>
              <a:avLst/>
              <a:gdLst>
                <a:gd name="T0" fmla="*/ 0 w 1"/>
                <a:gd name="T1" fmla="*/ 0 h 3"/>
                <a:gd name="T2" fmla="*/ 0 w 1"/>
                <a:gd name="T3" fmla="*/ 0 h 3"/>
                <a:gd name="T4" fmla="*/ 1 w 1"/>
                <a:gd name="T5" fmla="*/ 3 h 3"/>
                <a:gd name="T6" fmla="*/ 0 w 1"/>
                <a:gd name="T7" fmla="*/ 3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lnTo>
                    <a:pt x="0" y="0"/>
                  </a:lnTo>
                  <a:cubicBezTo>
                    <a:pt x="1" y="1"/>
                    <a:pt x="1" y="3"/>
                    <a:pt x="1" y="3"/>
                  </a:cubicBezTo>
                  <a:cubicBezTo>
                    <a:pt x="1" y="3"/>
                    <a:pt x="0" y="3"/>
                    <a:pt x="0" y="3"/>
                  </a:cubicBezTo>
                  <a:cubicBezTo>
                    <a:pt x="0" y="3"/>
                    <a:pt x="0" y="1"/>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99" name="Freeform 1526"/>
            <p:cNvSpPr>
              <a:spLocks/>
            </p:cNvSpPr>
            <p:nvPr userDrawn="1"/>
          </p:nvSpPr>
          <p:spPr bwMode="auto">
            <a:xfrm>
              <a:off x="428" y="404"/>
              <a:ext cx="6" cy="5"/>
            </a:xfrm>
            <a:custGeom>
              <a:avLst/>
              <a:gdLst>
                <a:gd name="T0" fmla="*/ 7 w 13"/>
                <a:gd name="T1" fmla="*/ 0 h 12"/>
                <a:gd name="T2" fmla="*/ 7 w 13"/>
                <a:gd name="T3" fmla="*/ 0 h 12"/>
                <a:gd name="T4" fmla="*/ 9 w 13"/>
                <a:gd name="T5" fmla="*/ 9 h 12"/>
                <a:gd name="T6" fmla="*/ 0 w 13"/>
                <a:gd name="T7" fmla="*/ 12 h 12"/>
                <a:gd name="T8" fmla="*/ 0 w 13"/>
                <a:gd name="T9" fmla="*/ 9 h 12"/>
                <a:gd name="T10" fmla="*/ 5 w 13"/>
                <a:gd name="T11" fmla="*/ 9 h 12"/>
                <a:gd name="T12" fmla="*/ 7 w 13"/>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7" y="0"/>
                  </a:moveTo>
                  <a:lnTo>
                    <a:pt x="7" y="0"/>
                  </a:lnTo>
                  <a:cubicBezTo>
                    <a:pt x="11" y="0"/>
                    <a:pt x="13" y="7"/>
                    <a:pt x="9" y="9"/>
                  </a:cubicBezTo>
                  <a:cubicBezTo>
                    <a:pt x="7" y="10"/>
                    <a:pt x="2" y="11"/>
                    <a:pt x="0" y="12"/>
                  </a:cubicBezTo>
                  <a:cubicBezTo>
                    <a:pt x="0" y="11"/>
                    <a:pt x="0" y="9"/>
                    <a:pt x="0" y="9"/>
                  </a:cubicBezTo>
                  <a:cubicBezTo>
                    <a:pt x="1" y="9"/>
                    <a:pt x="4" y="9"/>
                    <a:pt x="5" y="9"/>
                  </a:cubicBezTo>
                  <a:cubicBezTo>
                    <a:pt x="2" y="7"/>
                    <a:pt x="1" y="0"/>
                    <a:pt x="7"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00" name="Freeform 1527"/>
            <p:cNvSpPr>
              <a:spLocks/>
            </p:cNvSpPr>
            <p:nvPr userDrawn="1"/>
          </p:nvSpPr>
          <p:spPr bwMode="auto">
            <a:xfrm>
              <a:off x="419" y="408"/>
              <a:ext cx="9" cy="5"/>
            </a:xfrm>
            <a:custGeom>
              <a:avLst/>
              <a:gdLst>
                <a:gd name="T0" fmla="*/ 15 w 19"/>
                <a:gd name="T1" fmla="*/ 1 h 11"/>
                <a:gd name="T2" fmla="*/ 15 w 19"/>
                <a:gd name="T3" fmla="*/ 1 h 11"/>
                <a:gd name="T4" fmla="*/ 18 w 19"/>
                <a:gd name="T5" fmla="*/ 3 h 11"/>
                <a:gd name="T6" fmla="*/ 14 w 19"/>
                <a:gd name="T7" fmla="*/ 8 h 11"/>
                <a:gd name="T8" fmla="*/ 0 w 19"/>
                <a:gd name="T9" fmla="*/ 9 h 11"/>
                <a:gd name="T10" fmla="*/ 11 w 19"/>
                <a:gd name="T11" fmla="*/ 5 h 11"/>
                <a:gd name="T12" fmla="*/ 13 w 19"/>
                <a:gd name="T13" fmla="*/ 2 h 11"/>
                <a:gd name="T14" fmla="*/ 15 w 19"/>
                <a:gd name="T15" fmla="*/ 4 h 11"/>
                <a:gd name="T16" fmla="*/ 15 w 19"/>
                <a:gd name="T17"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1">
                  <a:moveTo>
                    <a:pt x="15" y="1"/>
                  </a:moveTo>
                  <a:lnTo>
                    <a:pt x="15" y="1"/>
                  </a:lnTo>
                  <a:cubicBezTo>
                    <a:pt x="17" y="0"/>
                    <a:pt x="19" y="2"/>
                    <a:pt x="18" y="3"/>
                  </a:cubicBezTo>
                  <a:cubicBezTo>
                    <a:pt x="17" y="4"/>
                    <a:pt x="15" y="6"/>
                    <a:pt x="14" y="8"/>
                  </a:cubicBezTo>
                  <a:cubicBezTo>
                    <a:pt x="11" y="11"/>
                    <a:pt x="6" y="9"/>
                    <a:pt x="0" y="9"/>
                  </a:cubicBezTo>
                  <a:cubicBezTo>
                    <a:pt x="5" y="5"/>
                    <a:pt x="6" y="4"/>
                    <a:pt x="11" y="5"/>
                  </a:cubicBezTo>
                  <a:cubicBezTo>
                    <a:pt x="12" y="4"/>
                    <a:pt x="12" y="3"/>
                    <a:pt x="13" y="2"/>
                  </a:cubicBezTo>
                  <a:cubicBezTo>
                    <a:pt x="14" y="1"/>
                    <a:pt x="15" y="4"/>
                    <a:pt x="15" y="4"/>
                  </a:cubicBezTo>
                  <a:cubicBezTo>
                    <a:pt x="16" y="3"/>
                    <a:pt x="16" y="2"/>
                    <a:pt x="15"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01" name="Freeform 1528"/>
            <p:cNvSpPr>
              <a:spLocks/>
            </p:cNvSpPr>
            <p:nvPr userDrawn="1"/>
          </p:nvSpPr>
          <p:spPr bwMode="auto">
            <a:xfrm>
              <a:off x="422" y="400"/>
              <a:ext cx="0" cy="1"/>
            </a:xfrm>
            <a:custGeom>
              <a:avLst/>
              <a:gdLst>
                <a:gd name="T0" fmla="*/ 0 w 1"/>
                <a:gd name="T1" fmla="*/ 0 h 3"/>
                <a:gd name="T2" fmla="*/ 0 w 1"/>
                <a:gd name="T3" fmla="*/ 0 h 3"/>
                <a:gd name="T4" fmla="*/ 1 w 1"/>
                <a:gd name="T5" fmla="*/ 3 h 3"/>
                <a:gd name="T6" fmla="*/ 0 w 1"/>
                <a:gd name="T7" fmla="*/ 3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lnTo>
                    <a:pt x="0" y="0"/>
                  </a:lnTo>
                  <a:cubicBezTo>
                    <a:pt x="1" y="1"/>
                    <a:pt x="1" y="3"/>
                    <a:pt x="1" y="3"/>
                  </a:cubicBezTo>
                  <a:cubicBezTo>
                    <a:pt x="1" y="3"/>
                    <a:pt x="0" y="3"/>
                    <a:pt x="0" y="3"/>
                  </a:cubicBezTo>
                  <a:cubicBezTo>
                    <a:pt x="0" y="3"/>
                    <a:pt x="0" y="1"/>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02" name="Freeform 1529"/>
            <p:cNvSpPr>
              <a:spLocks/>
            </p:cNvSpPr>
            <p:nvPr userDrawn="1"/>
          </p:nvSpPr>
          <p:spPr bwMode="auto">
            <a:xfrm>
              <a:off x="434" y="398"/>
              <a:ext cx="3" cy="4"/>
            </a:xfrm>
            <a:custGeom>
              <a:avLst/>
              <a:gdLst>
                <a:gd name="T0" fmla="*/ 7 w 7"/>
                <a:gd name="T1" fmla="*/ 0 h 9"/>
                <a:gd name="T2" fmla="*/ 7 w 7"/>
                <a:gd name="T3" fmla="*/ 0 h 9"/>
                <a:gd name="T4" fmla="*/ 0 w 7"/>
                <a:gd name="T5" fmla="*/ 9 h 9"/>
                <a:gd name="T6" fmla="*/ 7 w 7"/>
                <a:gd name="T7" fmla="*/ 0 h 9"/>
              </a:gdLst>
              <a:ahLst/>
              <a:cxnLst>
                <a:cxn ang="0">
                  <a:pos x="T0" y="T1"/>
                </a:cxn>
                <a:cxn ang="0">
                  <a:pos x="T2" y="T3"/>
                </a:cxn>
                <a:cxn ang="0">
                  <a:pos x="T4" y="T5"/>
                </a:cxn>
                <a:cxn ang="0">
                  <a:pos x="T6" y="T7"/>
                </a:cxn>
              </a:cxnLst>
              <a:rect l="0" t="0" r="r" b="b"/>
              <a:pathLst>
                <a:path w="7" h="9">
                  <a:moveTo>
                    <a:pt x="7" y="0"/>
                  </a:moveTo>
                  <a:lnTo>
                    <a:pt x="7" y="0"/>
                  </a:lnTo>
                  <a:cubicBezTo>
                    <a:pt x="7" y="4"/>
                    <a:pt x="4" y="9"/>
                    <a:pt x="0" y="9"/>
                  </a:cubicBezTo>
                  <a:cubicBezTo>
                    <a:pt x="3" y="7"/>
                    <a:pt x="6" y="4"/>
                    <a:pt x="7"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03" name="Freeform 1530"/>
            <p:cNvSpPr>
              <a:spLocks/>
            </p:cNvSpPr>
            <p:nvPr userDrawn="1"/>
          </p:nvSpPr>
          <p:spPr bwMode="auto">
            <a:xfrm>
              <a:off x="433" y="398"/>
              <a:ext cx="3" cy="3"/>
            </a:xfrm>
            <a:custGeom>
              <a:avLst/>
              <a:gdLst>
                <a:gd name="T0" fmla="*/ 6 w 6"/>
                <a:gd name="T1" fmla="*/ 0 h 7"/>
                <a:gd name="T2" fmla="*/ 6 w 6"/>
                <a:gd name="T3" fmla="*/ 0 h 7"/>
                <a:gd name="T4" fmla="*/ 0 w 6"/>
                <a:gd name="T5" fmla="*/ 7 h 7"/>
                <a:gd name="T6" fmla="*/ 6 w 6"/>
                <a:gd name="T7" fmla="*/ 0 h 7"/>
              </a:gdLst>
              <a:ahLst/>
              <a:cxnLst>
                <a:cxn ang="0">
                  <a:pos x="T0" y="T1"/>
                </a:cxn>
                <a:cxn ang="0">
                  <a:pos x="T2" y="T3"/>
                </a:cxn>
                <a:cxn ang="0">
                  <a:pos x="T4" y="T5"/>
                </a:cxn>
                <a:cxn ang="0">
                  <a:pos x="T6" y="T7"/>
                </a:cxn>
              </a:cxnLst>
              <a:rect l="0" t="0" r="r" b="b"/>
              <a:pathLst>
                <a:path w="6" h="7">
                  <a:moveTo>
                    <a:pt x="6" y="0"/>
                  </a:moveTo>
                  <a:lnTo>
                    <a:pt x="6" y="0"/>
                  </a:lnTo>
                  <a:cubicBezTo>
                    <a:pt x="6" y="3"/>
                    <a:pt x="3" y="6"/>
                    <a:pt x="0" y="7"/>
                  </a:cubicBezTo>
                  <a:cubicBezTo>
                    <a:pt x="2" y="6"/>
                    <a:pt x="5" y="3"/>
                    <a:pt x="6"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04" name="Freeform 1531"/>
            <p:cNvSpPr>
              <a:spLocks/>
            </p:cNvSpPr>
            <p:nvPr userDrawn="1"/>
          </p:nvSpPr>
          <p:spPr bwMode="auto">
            <a:xfrm>
              <a:off x="432" y="398"/>
              <a:ext cx="2" cy="1"/>
            </a:xfrm>
            <a:custGeom>
              <a:avLst/>
              <a:gdLst>
                <a:gd name="T0" fmla="*/ 3 w 3"/>
                <a:gd name="T1" fmla="*/ 0 h 3"/>
                <a:gd name="T2" fmla="*/ 3 w 3"/>
                <a:gd name="T3" fmla="*/ 0 h 3"/>
                <a:gd name="T4" fmla="*/ 0 w 3"/>
                <a:gd name="T5" fmla="*/ 3 h 3"/>
                <a:gd name="T6" fmla="*/ 3 w 3"/>
                <a:gd name="T7" fmla="*/ 0 h 3"/>
              </a:gdLst>
              <a:ahLst/>
              <a:cxnLst>
                <a:cxn ang="0">
                  <a:pos x="T0" y="T1"/>
                </a:cxn>
                <a:cxn ang="0">
                  <a:pos x="T2" y="T3"/>
                </a:cxn>
                <a:cxn ang="0">
                  <a:pos x="T4" y="T5"/>
                </a:cxn>
                <a:cxn ang="0">
                  <a:pos x="T6" y="T7"/>
                </a:cxn>
              </a:cxnLst>
              <a:rect l="0" t="0" r="r" b="b"/>
              <a:pathLst>
                <a:path w="3" h="3">
                  <a:moveTo>
                    <a:pt x="3" y="0"/>
                  </a:moveTo>
                  <a:lnTo>
                    <a:pt x="3" y="0"/>
                  </a:lnTo>
                  <a:cubicBezTo>
                    <a:pt x="3" y="1"/>
                    <a:pt x="2" y="3"/>
                    <a:pt x="0" y="3"/>
                  </a:cubicBezTo>
                  <a:cubicBezTo>
                    <a:pt x="1" y="3"/>
                    <a:pt x="3" y="1"/>
                    <a:pt x="3"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05" name="Freeform 1532"/>
            <p:cNvSpPr>
              <a:spLocks noEditPoints="1"/>
            </p:cNvSpPr>
            <p:nvPr userDrawn="1"/>
          </p:nvSpPr>
          <p:spPr bwMode="auto">
            <a:xfrm>
              <a:off x="331" y="196"/>
              <a:ext cx="136" cy="261"/>
            </a:xfrm>
            <a:custGeom>
              <a:avLst/>
              <a:gdLst>
                <a:gd name="T0" fmla="*/ 14 w 304"/>
                <a:gd name="T1" fmla="*/ 489 h 573"/>
                <a:gd name="T2" fmla="*/ 5 w 304"/>
                <a:gd name="T3" fmla="*/ 439 h 573"/>
                <a:gd name="T4" fmla="*/ 36 w 304"/>
                <a:gd name="T5" fmla="*/ 473 h 573"/>
                <a:gd name="T6" fmla="*/ 19 w 304"/>
                <a:gd name="T7" fmla="*/ 451 h 573"/>
                <a:gd name="T8" fmla="*/ 59 w 304"/>
                <a:gd name="T9" fmla="*/ 514 h 573"/>
                <a:gd name="T10" fmla="*/ 0 w 304"/>
                <a:gd name="T11" fmla="*/ 153 h 573"/>
                <a:gd name="T12" fmla="*/ 9 w 304"/>
                <a:gd name="T13" fmla="*/ 82 h 573"/>
                <a:gd name="T14" fmla="*/ 52 w 304"/>
                <a:gd name="T15" fmla="*/ 61 h 573"/>
                <a:gd name="T16" fmla="*/ 118 w 304"/>
                <a:gd name="T17" fmla="*/ 47 h 573"/>
                <a:gd name="T18" fmla="*/ 152 w 304"/>
                <a:gd name="T19" fmla="*/ 83 h 573"/>
                <a:gd name="T20" fmla="*/ 130 w 304"/>
                <a:gd name="T21" fmla="*/ 95 h 573"/>
                <a:gd name="T22" fmla="*/ 155 w 304"/>
                <a:gd name="T23" fmla="*/ 111 h 573"/>
                <a:gd name="T24" fmla="*/ 119 w 304"/>
                <a:gd name="T25" fmla="*/ 122 h 573"/>
                <a:gd name="T26" fmla="*/ 83 w 304"/>
                <a:gd name="T27" fmla="*/ 108 h 573"/>
                <a:gd name="T28" fmla="*/ 61 w 304"/>
                <a:gd name="T29" fmla="*/ 167 h 573"/>
                <a:gd name="T30" fmla="*/ 74 w 304"/>
                <a:gd name="T31" fmla="*/ 193 h 573"/>
                <a:gd name="T32" fmla="*/ 127 w 304"/>
                <a:gd name="T33" fmla="*/ 216 h 573"/>
                <a:gd name="T34" fmla="*/ 168 w 304"/>
                <a:gd name="T35" fmla="*/ 113 h 573"/>
                <a:gd name="T36" fmla="*/ 202 w 304"/>
                <a:gd name="T37" fmla="*/ 87 h 573"/>
                <a:gd name="T38" fmla="*/ 238 w 304"/>
                <a:gd name="T39" fmla="*/ 93 h 573"/>
                <a:gd name="T40" fmla="*/ 297 w 304"/>
                <a:gd name="T41" fmla="*/ 105 h 573"/>
                <a:gd name="T42" fmla="*/ 270 w 304"/>
                <a:gd name="T43" fmla="*/ 178 h 573"/>
                <a:gd name="T44" fmla="*/ 296 w 304"/>
                <a:gd name="T45" fmla="*/ 225 h 573"/>
                <a:gd name="T46" fmla="*/ 239 w 304"/>
                <a:gd name="T47" fmla="*/ 262 h 573"/>
                <a:gd name="T48" fmla="*/ 211 w 304"/>
                <a:gd name="T49" fmla="*/ 275 h 573"/>
                <a:gd name="T50" fmla="*/ 218 w 304"/>
                <a:gd name="T51" fmla="*/ 318 h 573"/>
                <a:gd name="T52" fmla="*/ 207 w 304"/>
                <a:gd name="T53" fmla="*/ 339 h 573"/>
                <a:gd name="T54" fmla="*/ 179 w 304"/>
                <a:gd name="T55" fmla="*/ 330 h 573"/>
                <a:gd name="T56" fmla="*/ 139 w 304"/>
                <a:gd name="T57" fmla="*/ 301 h 573"/>
                <a:gd name="T58" fmla="*/ 113 w 304"/>
                <a:gd name="T59" fmla="*/ 332 h 573"/>
                <a:gd name="T60" fmla="*/ 95 w 304"/>
                <a:gd name="T61" fmla="*/ 297 h 573"/>
                <a:gd name="T62" fmla="*/ 85 w 304"/>
                <a:gd name="T63" fmla="*/ 344 h 573"/>
                <a:gd name="T64" fmla="*/ 136 w 304"/>
                <a:gd name="T65" fmla="*/ 375 h 573"/>
                <a:gd name="T66" fmla="*/ 123 w 304"/>
                <a:gd name="T67" fmla="*/ 416 h 573"/>
                <a:gd name="T68" fmla="*/ 111 w 304"/>
                <a:gd name="T69" fmla="*/ 433 h 573"/>
                <a:gd name="T70" fmla="*/ 90 w 304"/>
                <a:gd name="T71" fmla="*/ 427 h 573"/>
                <a:gd name="T72" fmla="*/ 60 w 304"/>
                <a:gd name="T73" fmla="*/ 433 h 573"/>
                <a:gd name="T74" fmla="*/ 46 w 304"/>
                <a:gd name="T75" fmla="*/ 395 h 573"/>
                <a:gd name="T76" fmla="*/ 30 w 304"/>
                <a:gd name="T77" fmla="*/ 446 h 573"/>
                <a:gd name="T78" fmla="*/ 96 w 304"/>
                <a:gd name="T79" fmla="*/ 466 h 573"/>
                <a:gd name="T80" fmla="*/ 119 w 304"/>
                <a:gd name="T81" fmla="*/ 521 h 573"/>
                <a:gd name="T82" fmla="*/ 97 w 304"/>
                <a:gd name="T83" fmla="*/ 522 h 573"/>
                <a:gd name="T84" fmla="*/ 32 w 304"/>
                <a:gd name="T85" fmla="*/ 559 h 573"/>
                <a:gd name="T86" fmla="*/ 0 w 304"/>
                <a:gd name="T87" fmla="*/ 153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04" h="573">
                  <a:moveTo>
                    <a:pt x="5" y="439"/>
                  </a:moveTo>
                  <a:lnTo>
                    <a:pt x="5" y="439"/>
                  </a:lnTo>
                  <a:cubicBezTo>
                    <a:pt x="3" y="445"/>
                    <a:pt x="11" y="480"/>
                    <a:pt x="14" y="489"/>
                  </a:cubicBezTo>
                  <a:cubicBezTo>
                    <a:pt x="18" y="505"/>
                    <a:pt x="21" y="530"/>
                    <a:pt x="19" y="540"/>
                  </a:cubicBezTo>
                  <a:cubicBezTo>
                    <a:pt x="34" y="533"/>
                    <a:pt x="26" y="504"/>
                    <a:pt x="20" y="491"/>
                  </a:cubicBezTo>
                  <a:cubicBezTo>
                    <a:pt x="13" y="474"/>
                    <a:pt x="7" y="452"/>
                    <a:pt x="5" y="439"/>
                  </a:cubicBezTo>
                  <a:close/>
                  <a:moveTo>
                    <a:pt x="19" y="451"/>
                  </a:moveTo>
                  <a:lnTo>
                    <a:pt x="19" y="451"/>
                  </a:lnTo>
                  <a:cubicBezTo>
                    <a:pt x="23" y="457"/>
                    <a:pt x="32" y="467"/>
                    <a:pt x="36" y="473"/>
                  </a:cubicBezTo>
                  <a:cubicBezTo>
                    <a:pt x="43" y="481"/>
                    <a:pt x="48" y="488"/>
                    <a:pt x="52" y="499"/>
                  </a:cubicBezTo>
                  <a:cubicBezTo>
                    <a:pt x="59" y="498"/>
                    <a:pt x="58" y="489"/>
                    <a:pt x="55" y="484"/>
                  </a:cubicBezTo>
                  <a:cubicBezTo>
                    <a:pt x="50" y="475"/>
                    <a:pt x="30" y="463"/>
                    <a:pt x="19" y="451"/>
                  </a:cubicBezTo>
                  <a:close/>
                  <a:moveTo>
                    <a:pt x="70" y="509"/>
                  </a:moveTo>
                  <a:lnTo>
                    <a:pt x="70" y="509"/>
                  </a:lnTo>
                  <a:cubicBezTo>
                    <a:pt x="67" y="513"/>
                    <a:pt x="63" y="514"/>
                    <a:pt x="59" y="514"/>
                  </a:cubicBezTo>
                  <a:cubicBezTo>
                    <a:pt x="60" y="518"/>
                    <a:pt x="60" y="519"/>
                    <a:pt x="60" y="522"/>
                  </a:cubicBezTo>
                  <a:cubicBezTo>
                    <a:pt x="68" y="522"/>
                    <a:pt x="74" y="517"/>
                    <a:pt x="70" y="509"/>
                  </a:cubicBezTo>
                  <a:close/>
                  <a:moveTo>
                    <a:pt x="0" y="153"/>
                  </a:moveTo>
                  <a:lnTo>
                    <a:pt x="0" y="153"/>
                  </a:lnTo>
                  <a:cubicBezTo>
                    <a:pt x="2" y="126"/>
                    <a:pt x="13" y="106"/>
                    <a:pt x="24" y="88"/>
                  </a:cubicBezTo>
                  <a:cubicBezTo>
                    <a:pt x="18" y="89"/>
                    <a:pt x="12" y="86"/>
                    <a:pt x="9" y="82"/>
                  </a:cubicBezTo>
                  <a:cubicBezTo>
                    <a:pt x="23" y="83"/>
                    <a:pt x="37" y="78"/>
                    <a:pt x="44" y="69"/>
                  </a:cubicBezTo>
                  <a:cubicBezTo>
                    <a:pt x="37" y="67"/>
                    <a:pt x="33" y="63"/>
                    <a:pt x="30" y="58"/>
                  </a:cubicBezTo>
                  <a:cubicBezTo>
                    <a:pt x="36" y="61"/>
                    <a:pt x="44" y="62"/>
                    <a:pt x="52" y="61"/>
                  </a:cubicBezTo>
                  <a:cubicBezTo>
                    <a:pt x="42" y="59"/>
                    <a:pt x="27" y="50"/>
                    <a:pt x="26" y="43"/>
                  </a:cubicBezTo>
                  <a:cubicBezTo>
                    <a:pt x="29" y="46"/>
                    <a:pt x="49" y="47"/>
                    <a:pt x="60" y="47"/>
                  </a:cubicBezTo>
                  <a:lnTo>
                    <a:pt x="118" y="47"/>
                  </a:lnTo>
                  <a:cubicBezTo>
                    <a:pt x="120" y="47"/>
                    <a:pt x="121" y="49"/>
                    <a:pt x="121" y="51"/>
                  </a:cubicBezTo>
                  <a:cubicBezTo>
                    <a:pt x="125" y="50"/>
                    <a:pt x="128" y="52"/>
                    <a:pt x="127" y="56"/>
                  </a:cubicBezTo>
                  <a:cubicBezTo>
                    <a:pt x="142" y="56"/>
                    <a:pt x="155" y="65"/>
                    <a:pt x="152" y="83"/>
                  </a:cubicBezTo>
                  <a:cubicBezTo>
                    <a:pt x="151" y="89"/>
                    <a:pt x="149" y="92"/>
                    <a:pt x="145" y="95"/>
                  </a:cubicBezTo>
                  <a:cubicBezTo>
                    <a:pt x="138" y="85"/>
                    <a:pt x="120" y="84"/>
                    <a:pt x="108" y="91"/>
                  </a:cubicBezTo>
                  <a:cubicBezTo>
                    <a:pt x="115" y="91"/>
                    <a:pt x="124" y="92"/>
                    <a:pt x="130" y="95"/>
                  </a:cubicBezTo>
                  <a:cubicBezTo>
                    <a:pt x="137" y="98"/>
                    <a:pt x="145" y="101"/>
                    <a:pt x="154" y="100"/>
                  </a:cubicBezTo>
                  <a:cubicBezTo>
                    <a:pt x="160" y="100"/>
                    <a:pt x="163" y="96"/>
                    <a:pt x="164" y="91"/>
                  </a:cubicBezTo>
                  <a:cubicBezTo>
                    <a:pt x="167" y="94"/>
                    <a:pt x="165" y="106"/>
                    <a:pt x="155" y="111"/>
                  </a:cubicBezTo>
                  <a:cubicBezTo>
                    <a:pt x="149" y="114"/>
                    <a:pt x="140" y="115"/>
                    <a:pt x="134" y="110"/>
                  </a:cubicBezTo>
                  <a:cubicBezTo>
                    <a:pt x="131" y="109"/>
                    <a:pt x="122" y="98"/>
                    <a:pt x="110" y="98"/>
                  </a:cubicBezTo>
                  <a:cubicBezTo>
                    <a:pt x="127" y="103"/>
                    <a:pt x="132" y="115"/>
                    <a:pt x="119" y="122"/>
                  </a:cubicBezTo>
                  <a:cubicBezTo>
                    <a:pt x="119" y="118"/>
                    <a:pt x="119" y="112"/>
                    <a:pt x="111" y="107"/>
                  </a:cubicBezTo>
                  <a:cubicBezTo>
                    <a:pt x="106" y="104"/>
                    <a:pt x="99" y="102"/>
                    <a:pt x="91" y="105"/>
                  </a:cubicBezTo>
                  <a:cubicBezTo>
                    <a:pt x="89" y="105"/>
                    <a:pt x="85" y="107"/>
                    <a:pt x="83" y="108"/>
                  </a:cubicBezTo>
                  <a:cubicBezTo>
                    <a:pt x="79" y="108"/>
                    <a:pt x="78" y="106"/>
                    <a:pt x="77" y="105"/>
                  </a:cubicBezTo>
                  <a:cubicBezTo>
                    <a:pt x="69" y="111"/>
                    <a:pt x="58" y="128"/>
                    <a:pt x="56" y="139"/>
                  </a:cubicBezTo>
                  <a:cubicBezTo>
                    <a:pt x="53" y="152"/>
                    <a:pt x="55" y="160"/>
                    <a:pt x="61" y="167"/>
                  </a:cubicBezTo>
                  <a:cubicBezTo>
                    <a:pt x="63" y="169"/>
                    <a:pt x="74" y="178"/>
                    <a:pt x="83" y="169"/>
                  </a:cubicBezTo>
                  <a:cubicBezTo>
                    <a:pt x="85" y="182"/>
                    <a:pt x="74" y="189"/>
                    <a:pt x="62" y="185"/>
                  </a:cubicBezTo>
                  <a:cubicBezTo>
                    <a:pt x="64" y="188"/>
                    <a:pt x="69" y="191"/>
                    <a:pt x="74" y="193"/>
                  </a:cubicBezTo>
                  <a:cubicBezTo>
                    <a:pt x="83" y="197"/>
                    <a:pt x="92" y="193"/>
                    <a:pt x="96" y="186"/>
                  </a:cubicBezTo>
                  <a:cubicBezTo>
                    <a:pt x="105" y="197"/>
                    <a:pt x="101" y="216"/>
                    <a:pt x="85" y="217"/>
                  </a:cubicBezTo>
                  <a:cubicBezTo>
                    <a:pt x="92" y="231"/>
                    <a:pt x="116" y="231"/>
                    <a:pt x="127" y="216"/>
                  </a:cubicBezTo>
                  <a:cubicBezTo>
                    <a:pt x="134" y="206"/>
                    <a:pt x="126" y="199"/>
                    <a:pt x="122" y="195"/>
                  </a:cubicBezTo>
                  <a:cubicBezTo>
                    <a:pt x="112" y="185"/>
                    <a:pt x="112" y="176"/>
                    <a:pt x="119" y="165"/>
                  </a:cubicBezTo>
                  <a:cubicBezTo>
                    <a:pt x="128" y="152"/>
                    <a:pt x="157" y="129"/>
                    <a:pt x="168" y="113"/>
                  </a:cubicBezTo>
                  <a:cubicBezTo>
                    <a:pt x="170" y="116"/>
                    <a:pt x="171" y="119"/>
                    <a:pt x="171" y="120"/>
                  </a:cubicBezTo>
                  <a:cubicBezTo>
                    <a:pt x="181" y="112"/>
                    <a:pt x="193" y="96"/>
                    <a:pt x="197" y="83"/>
                  </a:cubicBezTo>
                  <a:cubicBezTo>
                    <a:pt x="199" y="84"/>
                    <a:pt x="200" y="86"/>
                    <a:pt x="202" y="87"/>
                  </a:cubicBezTo>
                  <a:cubicBezTo>
                    <a:pt x="218" y="67"/>
                    <a:pt x="247" y="19"/>
                    <a:pt x="255" y="0"/>
                  </a:cubicBezTo>
                  <a:cubicBezTo>
                    <a:pt x="273" y="8"/>
                    <a:pt x="272" y="33"/>
                    <a:pt x="267" y="47"/>
                  </a:cubicBezTo>
                  <a:cubicBezTo>
                    <a:pt x="262" y="60"/>
                    <a:pt x="254" y="74"/>
                    <a:pt x="238" y="93"/>
                  </a:cubicBezTo>
                  <a:cubicBezTo>
                    <a:pt x="243" y="89"/>
                    <a:pt x="275" y="56"/>
                    <a:pt x="283" y="52"/>
                  </a:cubicBezTo>
                  <a:cubicBezTo>
                    <a:pt x="295" y="69"/>
                    <a:pt x="286" y="99"/>
                    <a:pt x="263" y="112"/>
                  </a:cubicBezTo>
                  <a:cubicBezTo>
                    <a:pt x="271" y="109"/>
                    <a:pt x="288" y="102"/>
                    <a:pt x="297" y="105"/>
                  </a:cubicBezTo>
                  <a:cubicBezTo>
                    <a:pt x="299" y="124"/>
                    <a:pt x="283" y="137"/>
                    <a:pt x="273" y="144"/>
                  </a:cubicBezTo>
                  <a:cubicBezTo>
                    <a:pt x="283" y="142"/>
                    <a:pt x="293" y="140"/>
                    <a:pt x="304" y="143"/>
                  </a:cubicBezTo>
                  <a:cubicBezTo>
                    <a:pt x="303" y="156"/>
                    <a:pt x="290" y="171"/>
                    <a:pt x="270" y="178"/>
                  </a:cubicBezTo>
                  <a:cubicBezTo>
                    <a:pt x="282" y="177"/>
                    <a:pt x="295" y="178"/>
                    <a:pt x="303" y="183"/>
                  </a:cubicBezTo>
                  <a:cubicBezTo>
                    <a:pt x="301" y="196"/>
                    <a:pt x="286" y="208"/>
                    <a:pt x="267" y="211"/>
                  </a:cubicBezTo>
                  <a:cubicBezTo>
                    <a:pt x="279" y="212"/>
                    <a:pt x="291" y="218"/>
                    <a:pt x="296" y="225"/>
                  </a:cubicBezTo>
                  <a:cubicBezTo>
                    <a:pt x="290" y="234"/>
                    <a:pt x="280" y="241"/>
                    <a:pt x="264" y="240"/>
                  </a:cubicBezTo>
                  <a:cubicBezTo>
                    <a:pt x="272" y="243"/>
                    <a:pt x="280" y="250"/>
                    <a:pt x="284" y="259"/>
                  </a:cubicBezTo>
                  <a:cubicBezTo>
                    <a:pt x="275" y="266"/>
                    <a:pt x="264" y="271"/>
                    <a:pt x="239" y="262"/>
                  </a:cubicBezTo>
                  <a:cubicBezTo>
                    <a:pt x="268" y="274"/>
                    <a:pt x="262" y="280"/>
                    <a:pt x="267" y="292"/>
                  </a:cubicBezTo>
                  <a:cubicBezTo>
                    <a:pt x="261" y="294"/>
                    <a:pt x="257" y="299"/>
                    <a:pt x="243" y="296"/>
                  </a:cubicBezTo>
                  <a:cubicBezTo>
                    <a:pt x="235" y="294"/>
                    <a:pt x="222" y="282"/>
                    <a:pt x="211" y="275"/>
                  </a:cubicBezTo>
                  <a:cubicBezTo>
                    <a:pt x="215" y="278"/>
                    <a:pt x="231" y="290"/>
                    <a:pt x="238" y="297"/>
                  </a:cubicBezTo>
                  <a:cubicBezTo>
                    <a:pt x="246" y="305"/>
                    <a:pt x="241" y="312"/>
                    <a:pt x="241" y="319"/>
                  </a:cubicBezTo>
                  <a:cubicBezTo>
                    <a:pt x="235" y="319"/>
                    <a:pt x="225" y="324"/>
                    <a:pt x="218" y="318"/>
                  </a:cubicBezTo>
                  <a:cubicBezTo>
                    <a:pt x="215" y="316"/>
                    <a:pt x="186" y="279"/>
                    <a:pt x="182" y="275"/>
                  </a:cubicBezTo>
                  <a:cubicBezTo>
                    <a:pt x="183" y="278"/>
                    <a:pt x="202" y="302"/>
                    <a:pt x="210" y="316"/>
                  </a:cubicBezTo>
                  <a:cubicBezTo>
                    <a:pt x="217" y="326"/>
                    <a:pt x="208" y="333"/>
                    <a:pt x="207" y="339"/>
                  </a:cubicBezTo>
                  <a:cubicBezTo>
                    <a:pt x="200" y="337"/>
                    <a:pt x="191" y="341"/>
                    <a:pt x="186" y="332"/>
                  </a:cubicBezTo>
                  <a:cubicBezTo>
                    <a:pt x="181" y="325"/>
                    <a:pt x="167" y="297"/>
                    <a:pt x="161" y="289"/>
                  </a:cubicBezTo>
                  <a:cubicBezTo>
                    <a:pt x="163" y="295"/>
                    <a:pt x="178" y="327"/>
                    <a:pt x="179" y="330"/>
                  </a:cubicBezTo>
                  <a:cubicBezTo>
                    <a:pt x="183" y="340"/>
                    <a:pt x="174" y="342"/>
                    <a:pt x="170" y="349"/>
                  </a:cubicBezTo>
                  <a:cubicBezTo>
                    <a:pt x="165" y="346"/>
                    <a:pt x="155" y="349"/>
                    <a:pt x="151" y="339"/>
                  </a:cubicBezTo>
                  <a:cubicBezTo>
                    <a:pt x="148" y="331"/>
                    <a:pt x="142" y="307"/>
                    <a:pt x="139" y="301"/>
                  </a:cubicBezTo>
                  <a:cubicBezTo>
                    <a:pt x="139" y="308"/>
                    <a:pt x="142" y="317"/>
                    <a:pt x="143" y="328"/>
                  </a:cubicBezTo>
                  <a:cubicBezTo>
                    <a:pt x="145" y="339"/>
                    <a:pt x="135" y="339"/>
                    <a:pt x="129" y="345"/>
                  </a:cubicBezTo>
                  <a:cubicBezTo>
                    <a:pt x="124" y="340"/>
                    <a:pt x="115" y="341"/>
                    <a:pt x="113" y="332"/>
                  </a:cubicBezTo>
                  <a:cubicBezTo>
                    <a:pt x="112" y="323"/>
                    <a:pt x="112" y="303"/>
                    <a:pt x="112" y="303"/>
                  </a:cubicBezTo>
                  <a:cubicBezTo>
                    <a:pt x="110" y="304"/>
                    <a:pt x="109" y="304"/>
                    <a:pt x="108" y="306"/>
                  </a:cubicBezTo>
                  <a:cubicBezTo>
                    <a:pt x="104" y="302"/>
                    <a:pt x="97" y="302"/>
                    <a:pt x="95" y="297"/>
                  </a:cubicBezTo>
                  <a:cubicBezTo>
                    <a:pt x="94" y="297"/>
                    <a:pt x="93" y="298"/>
                    <a:pt x="92" y="298"/>
                  </a:cubicBezTo>
                  <a:cubicBezTo>
                    <a:pt x="84" y="312"/>
                    <a:pt x="84" y="337"/>
                    <a:pt x="95" y="346"/>
                  </a:cubicBezTo>
                  <a:cubicBezTo>
                    <a:pt x="92" y="346"/>
                    <a:pt x="88" y="345"/>
                    <a:pt x="85" y="344"/>
                  </a:cubicBezTo>
                  <a:cubicBezTo>
                    <a:pt x="90" y="354"/>
                    <a:pt x="101" y="358"/>
                    <a:pt x="113" y="353"/>
                  </a:cubicBezTo>
                  <a:cubicBezTo>
                    <a:pt x="113" y="356"/>
                    <a:pt x="113" y="357"/>
                    <a:pt x="112" y="359"/>
                  </a:cubicBezTo>
                  <a:cubicBezTo>
                    <a:pt x="125" y="361"/>
                    <a:pt x="131" y="366"/>
                    <a:pt x="136" y="375"/>
                  </a:cubicBezTo>
                  <a:cubicBezTo>
                    <a:pt x="142" y="386"/>
                    <a:pt x="135" y="401"/>
                    <a:pt x="137" y="407"/>
                  </a:cubicBezTo>
                  <a:cubicBezTo>
                    <a:pt x="139" y="411"/>
                    <a:pt x="143" y="414"/>
                    <a:pt x="151" y="411"/>
                  </a:cubicBezTo>
                  <a:cubicBezTo>
                    <a:pt x="147" y="427"/>
                    <a:pt x="128" y="425"/>
                    <a:pt x="123" y="416"/>
                  </a:cubicBezTo>
                  <a:cubicBezTo>
                    <a:pt x="121" y="423"/>
                    <a:pt x="123" y="431"/>
                    <a:pt x="126" y="435"/>
                  </a:cubicBezTo>
                  <a:cubicBezTo>
                    <a:pt x="120" y="435"/>
                    <a:pt x="115" y="432"/>
                    <a:pt x="112" y="428"/>
                  </a:cubicBezTo>
                  <a:cubicBezTo>
                    <a:pt x="111" y="429"/>
                    <a:pt x="111" y="431"/>
                    <a:pt x="111" y="433"/>
                  </a:cubicBezTo>
                  <a:cubicBezTo>
                    <a:pt x="108" y="431"/>
                    <a:pt x="106" y="429"/>
                    <a:pt x="104" y="427"/>
                  </a:cubicBezTo>
                  <a:cubicBezTo>
                    <a:pt x="104" y="430"/>
                    <a:pt x="103" y="435"/>
                    <a:pt x="104" y="439"/>
                  </a:cubicBezTo>
                  <a:cubicBezTo>
                    <a:pt x="98" y="440"/>
                    <a:pt x="92" y="436"/>
                    <a:pt x="90" y="427"/>
                  </a:cubicBezTo>
                  <a:cubicBezTo>
                    <a:pt x="87" y="431"/>
                    <a:pt x="86" y="432"/>
                    <a:pt x="84" y="438"/>
                  </a:cubicBezTo>
                  <a:cubicBezTo>
                    <a:pt x="81" y="436"/>
                    <a:pt x="80" y="434"/>
                    <a:pt x="80" y="430"/>
                  </a:cubicBezTo>
                  <a:cubicBezTo>
                    <a:pt x="73" y="436"/>
                    <a:pt x="64" y="435"/>
                    <a:pt x="60" y="433"/>
                  </a:cubicBezTo>
                  <a:cubicBezTo>
                    <a:pt x="57" y="432"/>
                    <a:pt x="50" y="427"/>
                    <a:pt x="50" y="419"/>
                  </a:cubicBezTo>
                  <a:cubicBezTo>
                    <a:pt x="56" y="422"/>
                    <a:pt x="69" y="426"/>
                    <a:pt x="70" y="412"/>
                  </a:cubicBezTo>
                  <a:cubicBezTo>
                    <a:pt x="72" y="400"/>
                    <a:pt x="61" y="391"/>
                    <a:pt x="46" y="395"/>
                  </a:cubicBezTo>
                  <a:cubicBezTo>
                    <a:pt x="34" y="398"/>
                    <a:pt x="18" y="421"/>
                    <a:pt x="33" y="431"/>
                  </a:cubicBezTo>
                  <a:cubicBezTo>
                    <a:pt x="40" y="436"/>
                    <a:pt x="51" y="441"/>
                    <a:pt x="50" y="454"/>
                  </a:cubicBezTo>
                  <a:cubicBezTo>
                    <a:pt x="45" y="448"/>
                    <a:pt x="39" y="445"/>
                    <a:pt x="30" y="446"/>
                  </a:cubicBezTo>
                  <a:cubicBezTo>
                    <a:pt x="42" y="455"/>
                    <a:pt x="52" y="456"/>
                    <a:pt x="64" y="463"/>
                  </a:cubicBezTo>
                  <a:cubicBezTo>
                    <a:pt x="75" y="469"/>
                    <a:pt x="84" y="480"/>
                    <a:pt x="92" y="480"/>
                  </a:cubicBezTo>
                  <a:cubicBezTo>
                    <a:pt x="99" y="480"/>
                    <a:pt x="102" y="472"/>
                    <a:pt x="96" y="466"/>
                  </a:cubicBezTo>
                  <a:cubicBezTo>
                    <a:pt x="103" y="465"/>
                    <a:pt x="111" y="470"/>
                    <a:pt x="113" y="477"/>
                  </a:cubicBezTo>
                  <a:cubicBezTo>
                    <a:pt x="117" y="486"/>
                    <a:pt x="114" y="493"/>
                    <a:pt x="108" y="496"/>
                  </a:cubicBezTo>
                  <a:cubicBezTo>
                    <a:pt x="116" y="500"/>
                    <a:pt x="122" y="509"/>
                    <a:pt x="119" y="521"/>
                  </a:cubicBezTo>
                  <a:cubicBezTo>
                    <a:pt x="117" y="530"/>
                    <a:pt x="107" y="530"/>
                    <a:pt x="111" y="542"/>
                  </a:cubicBezTo>
                  <a:cubicBezTo>
                    <a:pt x="105" y="541"/>
                    <a:pt x="102" y="537"/>
                    <a:pt x="100" y="532"/>
                  </a:cubicBezTo>
                  <a:cubicBezTo>
                    <a:pt x="99" y="528"/>
                    <a:pt x="99" y="524"/>
                    <a:pt x="97" y="522"/>
                  </a:cubicBezTo>
                  <a:cubicBezTo>
                    <a:pt x="98" y="530"/>
                    <a:pt x="94" y="541"/>
                    <a:pt x="83" y="546"/>
                  </a:cubicBezTo>
                  <a:cubicBezTo>
                    <a:pt x="77" y="549"/>
                    <a:pt x="66" y="550"/>
                    <a:pt x="58" y="542"/>
                  </a:cubicBezTo>
                  <a:cubicBezTo>
                    <a:pt x="55" y="551"/>
                    <a:pt x="43" y="560"/>
                    <a:pt x="32" y="559"/>
                  </a:cubicBezTo>
                  <a:cubicBezTo>
                    <a:pt x="26" y="559"/>
                    <a:pt x="21" y="557"/>
                    <a:pt x="17" y="555"/>
                  </a:cubicBezTo>
                  <a:cubicBezTo>
                    <a:pt x="14" y="562"/>
                    <a:pt x="7" y="569"/>
                    <a:pt x="0" y="573"/>
                  </a:cubicBezTo>
                  <a:lnTo>
                    <a:pt x="0" y="153"/>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06" name="Freeform 1533"/>
            <p:cNvSpPr>
              <a:spLocks/>
            </p:cNvSpPr>
            <p:nvPr userDrawn="1"/>
          </p:nvSpPr>
          <p:spPr bwMode="auto">
            <a:xfrm>
              <a:off x="331" y="447"/>
              <a:ext cx="7" cy="7"/>
            </a:xfrm>
            <a:custGeom>
              <a:avLst/>
              <a:gdLst>
                <a:gd name="T0" fmla="*/ 0 w 15"/>
                <a:gd name="T1" fmla="*/ 13 h 17"/>
                <a:gd name="T2" fmla="*/ 0 w 15"/>
                <a:gd name="T3" fmla="*/ 13 h 17"/>
                <a:gd name="T4" fmla="*/ 0 w 15"/>
                <a:gd name="T5" fmla="*/ 17 h 17"/>
                <a:gd name="T6" fmla="*/ 15 w 15"/>
                <a:gd name="T7" fmla="*/ 2 h 17"/>
                <a:gd name="T8" fmla="*/ 13 w 15"/>
                <a:gd name="T9" fmla="*/ 0 h 17"/>
                <a:gd name="T10" fmla="*/ 0 w 15"/>
                <a:gd name="T11" fmla="*/ 13 h 17"/>
              </a:gdLst>
              <a:ahLst/>
              <a:cxnLst>
                <a:cxn ang="0">
                  <a:pos x="T0" y="T1"/>
                </a:cxn>
                <a:cxn ang="0">
                  <a:pos x="T2" y="T3"/>
                </a:cxn>
                <a:cxn ang="0">
                  <a:pos x="T4" y="T5"/>
                </a:cxn>
                <a:cxn ang="0">
                  <a:pos x="T6" y="T7"/>
                </a:cxn>
                <a:cxn ang="0">
                  <a:pos x="T8" y="T9"/>
                </a:cxn>
                <a:cxn ang="0">
                  <a:pos x="T10" y="T11"/>
                </a:cxn>
              </a:cxnLst>
              <a:rect l="0" t="0" r="r" b="b"/>
              <a:pathLst>
                <a:path w="15" h="17">
                  <a:moveTo>
                    <a:pt x="0" y="13"/>
                  </a:moveTo>
                  <a:lnTo>
                    <a:pt x="0" y="13"/>
                  </a:lnTo>
                  <a:lnTo>
                    <a:pt x="0" y="17"/>
                  </a:lnTo>
                  <a:cubicBezTo>
                    <a:pt x="4" y="16"/>
                    <a:pt x="13" y="8"/>
                    <a:pt x="15" y="2"/>
                  </a:cubicBezTo>
                  <a:cubicBezTo>
                    <a:pt x="14" y="1"/>
                    <a:pt x="13" y="0"/>
                    <a:pt x="13" y="0"/>
                  </a:cubicBezTo>
                  <a:cubicBezTo>
                    <a:pt x="11" y="5"/>
                    <a:pt x="5" y="13"/>
                    <a:pt x="0" y="1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07" name="Freeform 1534"/>
            <p:cNvSpPr>
              <a:spLocks/>
            </p:cNvSpPr>
            <p:nvPr userDrawn="1"/>
          </p:nvSpPr>
          <p:spPr bwMode="auto">
            <a:xfrm>
              <a:off x="331" y="398"/>
              <a:ext cx="8" cy="53"/>
            </a:xfrm>
            <a:custGeom>
              <a:avLst/>
              <a:gdLst>
                <a:gd name="T0" fmla="*/ 0 w 18"/>
                <a:gd name="T1" fmla="*/ 108 h 116"/>
                <a:gd name="T2" fmla="*/ 0 w 18"/>
                <a:gd name="T3" fmla="*/ 108 h 116"/>
                <a:gd name="T4" fmla="*/ 0 w 18"/>
                <a:gd name="T5" fmla="*/ 116 h 116"/>
                <a:gd name="T6" fmla="*/ 11 w 18"/>
                <a:gd name="T7" fmla="*/ 104 h 116"/>
                <a:gd name="T8" fmla="*/ 6 w 18"/>
                <a:gd name="T9" fmla="*/ 94 h 116"/>
                <a:gd name="T10" fmla="*/ 12 w 18"/>
                <a:gd name="T11" fmla="*/ 96 h 116"/>
                <a:gd name="T12" fmla="*/ 12 w 18"/>
                <a:gd name="T13" fmla="*/ 71 h 116"/>
                <a:gd name="T14" fmla="*/ 15 w 18"/>
                <a:gd name="T15" fmla="*/ 96 h 116"/>
                <a:gd name="T16" fmla="*/ 16 w 18"/>
                <a:gd name="T17" fmla="*/ 96 h 116"/>
                <a:gd name="T18" fmla="*/ 12 w 18"/>
                <a:gd name="T19" fmla="*/ 45 h 116"/>
                <a:gd name="T20" fmla="*/ 3 w 18"/>
                <a:gd name="T21" fmla="*/ 0 h 116"/>
                <a:gd name="T22" fmla="*/ 1 w 18"/>
                <a:gd name="T23" fmla="*/ 54 h 116"/>
                <a:gd name="T24" fmla="*/ 0 w 18"/>
                <a:gd name="T25" fmla="*/ 108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116">
                  <a:moveTo>
                    <a:pt x="0" y="108"/>
                  </a:moveTo>
                  <a:lnTo>
                    <a:pt x="0" y="108"/>
                  </a:lnTo>
                  <a:lnTo>
                    <a:pt x="0" y="116"/>
                  </a:lnTo>
                  <a:cubicBezTo>
                    <a:pt x="5" y="114"/>
                    <a:pt x="10" y="107"/>
                    <a:pt x="11" y="104"/>
                  </a:cubicBezTo>
                  <a:cubicBezTo>
                    <a:pt x="9" y="101"/>
                    <a:pt x="7" y="97"/>
                    <a:pt x="6" y="94"/>
                  </a:cubicBezTo>
                  <a:cubicBezTo>
                    <a:pt x="9" y="96"/>
                    <a:pt x="10" y="96"/>
                    <a:pt x="12" y="96"/>
                  </a:cubicBezTo>
                  <a:cubicBezTo>
                    <a:pt x="13" y="90"/>
                    <a:pt x="13" y="79"/>
                    <a:pt x="12" y="71"/>
                  </a:cubicBezTo>
                  <a:cubicBezTo>
                    <a:pt x="14" y="76"/>
                    <a:pt x="16" y="89"/>
                    <a:pt x="15" y="96"/>
                  </a:cubicBezTo>
                  <a:cubicBezTo>
                    <a:pt x="15" y="96"/>
                    <a:pt x="16" y="96"/>
                    <a:pt x="16" y="96"/>
                  </a:cubicBezTo>
                  <a:cubicBezTo>
                    <a:pt x="18" y="82"/>
                    <a:pt x="15" y="61"/>
                    <a:pt x="12" y="45"/>
                  </a:cubicBezTo>
                  <a:cubicBezTo>
                    <a:pt x="8" y="28"/>
                    <a:pt x="4" y="17"/>
                    <a:pt x="3" y="0"/>
                  </a:cubicBezTo>
                  <a:cubicBezTo>
                    <a:pt x="0" y="14"/>
                    <a:pt x="0" y="36"/>
                    <a:pt x="1" y="54"/>
                  </a:cubicBezTo>
                  <a:cubicBezTo>
                    <a:pt x="1" y="60"/>
                    <a:pt x="1" y="99"/>
                    <a:pt x="0" y="108"/>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08" name="Freeform 1535"/>
            <p:cNvSpPr>
              <a:spLocks/>
            </p:cNvSpPr>
            <p:nvPr userDrawn="1"/>
          </p:nvSpPr>
          <p:spPr bwMode="auto">
            <a:xfrm>
              <a:off x="334" y="393"/>
              <a:ext cx="22" cy="57"/>
            </a:xfrm>
            <a:custGeom>
              <a:avLst/>
              <a:gdLst>
                <a:gd name="T0" fmla="*/ 2 w 50"/>
                <a:gd name="T1" fmla="*/ 0 h 125"/>
                <a:gd name="T2" fmla="*/ 2 w 50"/>
                <a:gd name="T3" fmla="*/ 0 h 125"/>
                <a:gd name="T4" fmla="*/ 13 w 50"/>
                <a:gd name="T5" fmla="*/ 47 h 125"/>
                <a:gd name="T6" fmla="*/ 25 w 50"/>
                <a:gd name="T7" fmla="*/ 84 h 125"/>
                <a:gd name="T8" fmla="*/ 5 w 50"/>
                <a:gd name="T9" fmla="*/ 111 h 125"/>
                <a:gd name="T10" fmla="*/ 19 w 50"/>
                <a:gd name="T11" fmla="*/ 122 h 125"/>
                <a:gd name="T12" fmla="*/ 46 w 50"/>
                <a:gd name="T13" fmla="*/ 112 h 125"/>
                <a:gd name="T14" fmla="*/ 48 w 50"/>
                <a:gd name="T15" fmla="*/ 107 h 125"/>
                <a:gd name="T16" fmla="*/ 39 w 50"/>
                <a:gd name="T17" fmla="*/ 108 h 125"/>
                <a:gd name="T18" fmla="*/ 50 w 50"/>
                <a:gd name="T19" fmla="*/ 89 h 125"/>
                <a:gd name="T20" fmla="*/ 49 w 50"/>
                <a:gd name="T21" fmla="*/ 81 h 125"/>
                <a:gd name="T22" fmla="*/ 38 w 50"/>
                <a:gd name="T23" fmla="*/ 65 h 125"/>
                <a:gd name="T24" fmla="*/ 42 w 50"/>
                <a:gd name="T25" fmla="*/ 66 h 125"/>
                <a:gd name="T26" fmla="*/ 21 w 50"/>
                <a:gd name="T27" fmla="*/ 33 h 125"/>
                <a:gd name="T28" fmla="*/ 2 w 50"/>
                <a:gd name="T29"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 h="125">
                  <a:moveTo>
                    <a:pt x="2" y="0"/>
                  </a:moveTo>
                  <a:lnTo>
                    <a:pt x="2" y="0"/>
                  </a:lnTo>
                  <a:cubicBezTo>
                    <a:pt x="0" y="12"/>
                    <a:pt x="8" y="34"/>
                    <a:pt x="13" y="47"/>
                  </a:cubicBezTo>
                  <a:cubicBezTo>
                    <a:pt x="17" y="59"/>
                    <a:pt x="24" y="69"/>
                    <a:pt x="25" y="84"/>
                  </a:cubicBezTo>
                  <a:cubicBezTo>
                    <a:pt x="26" y="101"/>
                    <a:pt x="20" y="113"/>
                    <a:pt x="5" y="111"/>
                  </a:cubicBezTo>
                  <a:cubicBezTo>
                    <a:pt x="8" y="117"/>
                    <a:pt x="13" y="120"/>
                    <a:pt x="19" y="122"/>
                  </a:cubicBezTo>
                  <a:cubicBezTo>
                    <a:pt x="31" y="125"/>
                    <a:pt x="41" y="119"/>
                    <a:pt x="46" y="112"/>
                  </a:cubicBezTo>
                  <a:cubicBezTo>
                    <a:pt x="47" y="110"/>
                    <a:pt x="48" y="109"/>
                    <a:pt x="48" y="107"/>
                  </a:cubicBezTo>
                  <a:cubicBezTo>
                    <a:pt x="45" y="104"/>
                    <a:pt x="41" y="106"/>
                    <a:pt x="39" y="108"/>
                  </a:cubicBezTo>
                  <a:cubicBezTo>
                    <a:pt x="34" y="97"/>
                    <a:pt x="40" y="91"/>
                    <a:pt x="50" y="89"/>
                  </a:cubicBezTo>
                  <a:cubicBezTo>
                    <a:pt x="50" y="86"/>
                    <a:pt x="50" y="83"/>
                    <a:pt x="49" y="81"/>
                  </a:cubicBezTo>
                  <a:cubicBezTo>
                    <a:pt x="40" y="80"/>
                    <a:pt x="37" y="70"/>
                    <a:pt x="38" y="65"/>
                  </a:cubicBezTo>
                  <a:cubicBezTo>
                    <a:pt x="39" y="66"/>
                    <a:pt x="41" y="66"/>
                    <a:pt x="42" y="66"/>
                  </a:cubicBezTo>
                  <a:cubicBezTo>
                    <a:pt x="39" y="56"/>
                    <a:pt x="29" y="43"/>
                    <a:pt x="21" y="33"/>
                  </a:cubicBezTo>
                  <a:cubicBezTo>
                    <a:pt x="15" y="25"/>
                    <a:pt x="5" y="13"/>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09" name="Freeform 1536"/>
            <p:cNvSpPr>
              <a:spLocks/>
            </p:cNvSpPr>
            <p:nvPr userDrawn="1"/>
          </p:nvSpPr>
          <p:spPr bwMode="auto">
            <a:xfrm>
              <a:off x="335" y="388"/>
              <a:ext cx="49" cy="58"/>
            </a:xfrm>
            <a:custGeom>
              <a:avLst/>
              <a:gdLst>
                <a:gd name="T0" fmla="*/ 4 w 109"/>
                <a:gd name="T1" fmla="*/ 0 h 127"/>
                <a:gd name="T2" fmla="*/ 4 w 109"/>
                <a:gd name="T3" fmla="*/ 0 h 127"/>
                <a:gd name="T4" fmla="*/ 8 w 109"/>
                <a:gd name="T5" fmla="*/ 20 h 127"/>
                <a:gd name="T6" fmla="*/ 36 w 109"/>
                <a:gd name="T7" fmla="*/ 48 h 127"/>
                <a:gd name="T8" fmla="*/ 50 w 109"/>
                <a:gd name="T9" fmla="*/ 61 h 127"/>
                <a:gd name="T10" fmla="*/ 44 w 109"/>
                <a:gd name="T11" fmla="*/ 81 h 127"/>
                <a:gd name="T12" fmla="*/ 38 w 109"/>
                <a:gd name="T13" fmla="*/ 80 h 127"/>
                <a:gd name="T14" fmla="*/ 43 w 109"/>
                <a:gd name="T15" fmla="*/ 87 h 127"/>
                <a:gd name="T16" fmla="*/ 62 w 109"/>
                <a:gd name="T17" fmla="*/ 82 h 127"/>
                <a:gd name="T18" fmla="*/ 57 w 109"/>
                <a:gd name="T19" fmla="*/ 103 h 127"/>
                <a:gd name="T20" fmla="*/ 38 w 109"/>
                <a:gd name="T21" fmla="*/ 114 h 127"/>
                <a:gd name="T22" fmla="*/ 52 w 109"/>
                <a:gd name="T23" fmla="*/ 118 h 127"/>
                <a:gd name="T24" fmla="*/ 82 w 109"/>
                <a:gd name="T25" fmla="*/ 110 h 127"/>
                <a:gd name="T26" fmla="*/ 84 w 109"/>
                <a:gd name="T27" fmla="*/ 93 h 127"/>
                <a:gd name="T28" fmla="*/ 97 w 109"/>
                <a:gd name="T29" fmla="*/ 114 h 127"/>
                <a:gd name="T30" fmla="*/ 107 w 109"/>
                <a:gd name="T31" fmla="*/ 97 h 127"/>
                <a:gd name="T32" fmla="*/ 87 w 109"/>
                <a:gd name="T33" fmla="*/ 74 h 127"/>
                <a:gd name="T34" fmla="*/ 102 w 109"/>
                <a:gd name="T35" fmla="*/ 65 h 127"/>
                <a:gd name="T36" fmla="*/ 94 w 109"/>
                <a:gd name="T37" fmla="*/ 48 h 127"/>
                <a:gd name="T38" fmla="*/ 75 w 109"/>
                <a:gd name="T39" fmla="*/ 60 h 127"/>
                <a:gd name="T40" fmla="*/ 54 w 109"/>
                <a:gd name="T41" fmla="*/ 43 h 127"/>
                <a:gd name="T42" fmla="*/ 20 w 109"/>
                <a:gd name="T43" fmla="*/ 26 h 127"/>
                <a:gd name="T44" fmla="*/ 4 w 109"/>
                <a:gd name="T45"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9" h="127">
                  <a:moveTo>
                    <a:pt x="4" y="0"/>
                  </a:moveTo>
                  <a:lnTo>
                    <a:pt x="4" y="0"/>
                  </a:lnTo>
                  <a:cubicBezTo>
                    <a:pt x="0" y="8"/>
                    <a:pt x="4" y="15"/>
                    <a:pt x="8" y="20"/>
                  </a:cubicBezTo>
                  <a:cubicBezTo>
                    <a:pt x="15" y="31"/>
                    <a:pt x="26" y="40"/>
                    <a:pt x="36" y="48"/>
                  </a:cubicBezTo>
                  <a:cubicBezTo>
                    <a:pt x="41" y="52"/>
                    <a:pt x="47" y="55"/>
                    <a:pt x="50" y="61"/>
                  </a:cubicBezTo>
                  <a:cubicBezTo>
                    <a:pt x="54" y="68"/>
                    <a:pt x="52" y="80"/>
                    <a:pt x="44" y="81"/>
                  </a:cubicBezTo>
                  <a:cubicBezTo>
                    <a:pt x="41" y="81"/>
                    <a:pt x="40" y="80"/>
                    <a:pt x="38" y="80"/>
                  </a:cubicBezTo>
                  <a:cubicBezTo>
                    <a:pt x="38" y="82"/>
                    <a:pt x="41" y="86"/>
                    <a:pt x="43" y="87"/>
                  </a:cubicBezTo>
                  <a:cubicBezTo>
                    <a:pt x="50" y="92"/>
                    <a:pt x="59" y="86"/>
                    <a:pt x="62" y="82"/>
                  </a:cubicBezTo>
                  <a:cubicBezTo>
                    <a:pt x="70" y="90"/>
                    <a:pt x="66" y="101"/>
                    <a:pt x="57" y="103"/>
                  </a:cubicBezTo>
                  <a:cubicBezTo>
                    <a:pt x="48" y="104"/>
                    <a:pt x="37" y="104"/>
                    <a:pt x="38" y="114"/>
                  </a:cubicBezTo>
                  <a:cubicBezTo>
                    <a:pt x="44" y="111"/>
                    <a:pt x="48" y="115"/>
                    <a:pt x="52" y="118"/>
                  </a:cubicBezTo>
                  <a:cubicBezTo>
                    <a:pt x="64" y="127"/>
                    <a:pt x="77" y="121"/>
                    <a:pt x="82" y="110"/>
                  </a:cubicBezTo>
                  <a:cubicBezTo>
                    <a:pt x="84" y="107"/>
                    <a:pt x="85" y="97"/>
                    <a:pt x="84" y="93"/>
                  </a:cubicBezTo>
                  <a:cubicBezTo>
                    <a:pt x="96" y="98"/>
                    <a:pt x="92" y="109"/>
                    <a:pt x="97" y="114"/>
                  </a:cubicBezTo>
                  <a:cubicBezTo>
                    <a:pt x="98" y="106"/>
                    <a:pt x="106" y="103"/>
                    <a:pt x="107" y="97"/>
                  </a:cubicBezTo>
                  <a:cubicBezTo>
                    <a:pt x="109" y="87"/>
                    <a:pt x="101" y="74"/>
                    <a:pt x="87" y="74"/>
                  </a:cubicBezTo>
                  <a:cubicBezTo>
                    <a:pt x="95" y="74"/>
                    <a:pt x="101" y="71"/>
                    <a:pt x="102" y="65"/>
                  </a:cubicBezTo>
                  <a:cubicBezTo>
                    <a:pt x="103" y="55"/>
                    <a:pt x="98" y="50"/>
                    <a:pt x="94" y="48"/>
                  </a:cubicBezTo>
                  <a:cubicBezTo>
                    <a:pt x="97" y="56"/>
                    <a:pt x="88" y="67"/>
                    <a:pt x="75" y="60"/>
                  </a:cubicBezTo>
                  <a:cubicBezTo>
                    <a:pt x="70" y="57"/>
                    <a:pt x="61" y="47"/>
                    <a:pt x="54" y="43"/>
                  </a:cubicBezTo>
                  <a:cubicBezTo>
                    <a:pt x="41" y="37"/>
                    <a:pt x="33" y="35"/>
                    <a:pt x="20" y="26"/>
                  </a:cubicBezTo>
                  <a:cubicBezTo>
                    <a:pt x="12" y="21"/>
                    <a:pt x="4" y="12"/>
                    <a:pt x="4"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10" name="Freeform 1537"/>
            <p:cNvSpPr>
              <a:spLocks/>
            </p:cNvSpPr>
            <p:nvPr userDrawn="1"/>
          </p:nvSpPr>
          <p:spPr bwMode="auto">
            <a:xfrm>
              <a:off x="338" y="383"/>
              <a:ext cx="14" cy="16"/>
            </a:xfrm>
            <a:custGeom>
              <a:avLst/>
              <a:gdLst>
                <a:gd name="T0" fmla="*/ 9 w 30"/>
                <a:gd name="T1" fmla="*/ 0 h 34"/>
                <a:gd name="T2" fmla="*/ 9 w 30"/>
                <a:gd name="T3" fmla="*/ 0 h 34"/>
                <a:gd name="T4" fmla="*/ 14 w 30"/>
                <a:gd name="T5" fmla="*/ 30 h 34"/>
                <a:gd name="T6" fmla="*/ 30 w 30"/>
                <a:gd name="T7" fmla="*/ 34 h 34"/>
                <a:gd name="T8" fmla="*/ 16 w 30"/>
                <a:gd name="T9" fmla="*/ 22 h 34"/>
                <a:gd name="T10" fmla="*/ 9 w 30"/>
                <a:gd name="T11" fmla="*/ 0 h 34"/>
              </a:gdLst>
              <a:ahLst/>
              <a:cxnLst>
                <a:cxn ang="0">
                  <a:pos x="T0" y="T1"/>
                </a:cxn>
                <a:cxn ang="0">
                  <a:pos x="T2" y="T3"/>
                </a:cxn>
                <a:cxn ang="0">
                  <a:pos x="T4" y="T5"/>
                </a:cxn>
                <a:cxn ang="0">
                  <a:pos x="T6" y="T7"/>
                </a:cxn>
                <a:cxn ang="0">
                  <a:pos x="T8" y="T9"/>
                </a:cxn>
                <a:cxn ang="0">
                  <a:pos x="T10" y="T11"/>
                </a:cxn>
              </a:cxnLst>
              <a:rect l="0" t="0" r="r" b="b"/>
              <a:pathLst>
                <a:path w="30" h="34">
                  <a:moveTo>
                    <a:pt x="9" y="0"/>
                  </a:moveTo>
                  <a:lnTo>
                    <a:pt x="9" y="0"/>
                  </a:lnTo>
                  <a:cubicBezTo>
                    <a:pt x="0" y="15"/>
                    <a:pt x="5" y="31"/>
                    <a:pt x="14" y="30"/>
                  </a:cubicBezTo>
                  <a:cubicBezTo>
                    <a:pt x="22" y="30"/>
                    <a:pt x="24" y="30"/>
                    <a:pt x="30" y="34"/>
                  </a:cubicBezTo>
                  <a:cubicBezTo>
                    <a:pt x="27" y="27"/>
                    <a:pt x="18" y="24"/>
                    <a:pt x="16" y="22"/>
                  </a:cubicBezTo>
                  <a:cubicBezTo>
                    <a:pt x="10" y="18"/>
                    <a:pt x="7" y="14"/>
                    <a:pt x="9"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11" name="Freeform 1538"/>
            <p:cNvSpPr>
              <a:spLocks/>
            </p:cNvSpPr>
            <p:nvPr userDrawn="1"/>
          </p:nvSpPr>
          <p:spPr bwMode="auto">
            <a:xfrm>
              <a:off x="377" y="377"/>
              <a:ext cx="4" cy="14"/>
            </a:xfrm>
            <a:custGeom>
              <a:avLst/>
              <a:gdLst>
                <a:gd name="T0" fmla="*/ 5 w 10"/>
                <a:gd name="T1" fmla="*/ 0 h 31"/>
                <a:gd name="T2" fmla="*/ 5 w 10"/>
                <a:gd name="T3" fmla="*/ 0 h 31"/>
                <a:gd name="T4" fmla="*/ 5 w 10"/>
                <a:gd name="T5" fmla="*/ 12 h 31"/>
                <a:gd name="T6" fmla="*/ 0 w 10"/>
                <a:gd name="T7" fmla="*/ 8 h 31"/>
                <a:gd name="T8" fmla="*/ 1 w 10"/>
                <a:gd name="T9" fmla="*/ 25 h 31"/>
                <a:gd name="T10" fmla="*/ 7 w 10"/>
                <a:gd name="T11" fmla="*/ 31 h 31"/>
                <a:gd name="T12" fmla="*/ 8 w 10"/>
                <a:gd name="T13" fmla="*/ 26 h 31"/>
                <a:gd name="T14" fmla="*/ 10 w 10"/>
                <a:gd name="T15" fmla="*/ 9 h 31"/>
                <a:gd name="T16" fmla="*/ 5 w 10"/>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31">
                  <a:moveTo>
                    <a:pt x="5" y="0"/>
                  </a:moveTo>
                  <a:lnTo>
                    <a:pt x="5" y="0"/>
                  </a:lnTo>
                  <a:cubicBezTo>
                    <a:pt x="6" y="5"/>
                    <a:pt x="6" y="8"/>
                    <a:pt x="5" y="12"/>
                  </a:cubicBezTo>
                  <a:cubicBezTo>
                    <a:pt x="4" y="11"/>
                    <a:pt x="2" y="9"/>
                    <a:pt x="0" y="8"/>
                  </a:cubicBezTo>
                  <a:cubicBezTo>
                    <a:pt x="1" y="12"/>
                    <a:pt x="1" y="20"/>
                    <a:pt x="1" y="25"/>
                  </a:cubicBezTo>
                  <a:cubicBezTo>
                    <a:pt x="2" y="26"/>
                    <a:pt x="4" y="29"/>
                    <a:pt x="7" y="31"/>
                  </a:cubicBezTo>
                  <a:cubicBezTo>
                    <a:pt x="7" y="31"/>
                    <a:pt x="7" y="28"/>
                    <a:pt x="8" y="26"/>
                  </a:cubicBezTo>
                  <a:cubicBezTo>
                    <a:pt x="5" y="20"/>
                    <a:pt x="6" y="14"/>
                    <a:pt x="10" y="9"/>
                  </a:cubicBezTo>
                  <a:cubicBezTo>
                    <a:pt x="9" y="8"/>
                    <a:pt x="6" y="2"/>
                    <a:pt x="5"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12" name="Freeform 1539"/>
            <p:cNvSpPr>
              <a:spLocks/>
            </p:cNvSpPr>
            <p:nvPr userDrawn="1"/>
          </p:nvSpPr>
          <p:spPr bwMode="auto">
            <a:xfrm>
              <a:off x="371" y="377"/>
              <a:ext cx="6" cy="17"/>
            </a:xfrm>
            <a:custGeom>
              <a:avLst/>
              <a:gdLst>
                <a:gd name="T0" fmla="*/ 5 w 15"/>
                <a:gd name="T1" fmla="*/ 1 h 37"/>
                <a:gd name="T2" fmla="*/ 5 w 15"/>
                <a:gd name="T3" fmla="*/ 1 h 37"/>
                <a:gd name="T4" fmla="*/ 0 w 15"/>
                <a:gd name="T5" fmla="*/ 0 h 37"/>
                <a:gd name="T6" fmla="*/ 4 w 15"/>
                <a:gd name="T7" fmla="*/ 12 h 37"/>
                <a:gd name="T8" fmla="*/ 13 w 15"/>
                <a:gd name="T9" fmla="*/ 37 h 37"/>
                <a:gd name="T10" fmla="*/ 13 w 15"/>
                <a:gd name="T11" fmla="*/ 31 h 37"/>
                <a:gd name="T12" fmla="*/ 13 w 15"/>
                <a:gd name="T13" fmla="*/ 6 h 37"/>
                <a:gd name="T14" fmla="*/ 8 w 15"/>
                <a:gd name="T15" fmla="*/ 2 h 37"/>
                <a:gd name="T16" fmla="*/ 9 w 15"/>
                <a:gd name="T17" fmla="*/ 19 h 37"/>
                <a:gd name="T18" fmla="*/ 5 w 15"/>
                <a:gd name="T19" fmla="*/ 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37">
                  <a:moveTo>
                    <a:pt x="5" y="1"/>
                  </a:moveTo>
                  <a:lnTo>
                    <a:pt x="5" y="1"/>
                  </a:lnTo>
                  <a:cubicBezTo>
                    <a:pt x="3" y="0"/>
                    <a:pt x="1" y="0"/>
                    <a:pt x="0" y="0"/>
                  </a:cubicBezTo>
                  <a:cubicBezTo>
                    <a:pt x="2" y="4"/>
                    <a:pt x="4" y="8"/>
                    <a:pt x="4" y="12"/>
                  </a:cubicBezTo>
                  <a:cubicBezTo>
                    <a:pt x="6" y="23"/>
                    <a:pt x="2" y="33"/>
                    <a:pt x="13" y="37"/>
                  </a:cubicBezTo>
                  <a:cubicBezTo>
                    <a:pt x="13" y="37"/>
                    <a:pt x="13" y="32"/>
                    <a:pt x="13" y="31"/>
                  </a:cubicBezTo>
                  <a:cubicBezTo>
                    <a:pt x="15" y="21"/>
                    <a:pt x="14" y="12"/>
                    <a:pt x="13" y="6"/>
                  </a:cubicBezTo>
                  <a:cubicBezTo>
                    <a:pt x="11" y="5"/>
                    <a:pt x="9" y="3"/>
                    <a:pt x="8" y="2"/>
                  </a:cubicBezTo>
                  <a:cubicBezTo>
                    <a:pt x="10" y="7"/>
                    <a:pt x="11" y="14"/>
                    <a:pt x="9" y="19"/>
                  </a:cubicBezTo>
                  <a:cubicBezTo>
                    <a:pt x="8" y="12"/>
                    <a:pt x="8" y="7"/>
                    <a:pt x="5"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13" name="Freeform 1540"/>
            <p:cNvSpPr>
              <a:spLocks/>
            </p:cNvSpPr>
            <p:nvPr userDrawn="1"/>
          </p:nvSpPr>
          <p:spPr bwMode="auto">
            <a:xfrm>
              <a:off x="365" y="374"/>
              <a:ext cx="7" cy="19"/>
            </a:xfrm>
            <a:custGeom>
              <a:avLst/>
              <a:gdLst>
                <a:gd name="T0" fmla="*/ 0 w 16"/>
                <a:gd name="T1" fmla="*/ 0 h 42"/>
                <a:gd name="T2" fmla="*/ 0 w 16"/>
                <a:gd name="T3" fmla="*/ 0 h 42"/>
                <a:gd name="T4" fmla="*/ 9 w 16"/>
                <a:gd name="T5" fmla="*/ 24 h 42"/>
                <a:gd name="T6" fmla="*/ 7 w 16"/>
                <a:gd name="T7" fmla="*/ 42 h 42"/>
                <a:gd name="T8" fmla="*/ 15 w 16"/>
                <a:gd name="T9" fmla="*/ 27 h 42"/>
                <a:gd name="T10" fmla="*/ 0 w 16"/>
                <a:gd name="T11" fmla="*/ 0 h 42"/>
              </a:gdLst>
              <a:ahLst/>
              <a:cxnLst>
                <a:cxn ang="0">
                  <a:pos x="T0" y="T1"/>
                </a:cxn>
                <a:cxn ang="0">
                  <a:pos x="T2" y="T3"/>
                </a:cxn>
                <a:cxn ang="0">
                  <a:pos x="T4" y="T5"/>
                </a:cxn>
                <a:cxn ang="0">
                  <a:pos x="T6" y="T7"/>
                </a:cxn>
                <a:cxn ang="0">
                  <a:pos x="T8" y="T9"/>
                </a:cxn>
                <a:cxn ang="0">
                  <a:pos x="T10" y="T11"/>
                </a:cxn>
              </a:cxnLst>
              <a:rect l="0" t="0" r="r" b="b"/>
              <a:pathLst>
                <a:path w="16" h="42">
                  <a:moveTo>
                    <a:pt x="0" y="0"/>
                  </a:moveTo>
                  <a:lnTo>
                    <a:pt x="0" y="0"/>
                  </a:lnTo>
                  <a:cubicBezTo>
                    <a:pt x="7" y="7"/>
                    <a:pt x="10" y="15"/>
                    <a:pt x="9" y="24"/>
                  </a:cubicBezTo>
                  <a:cubicBezTo>
                    <a:pt x="8" y="31"/>
                    <a:pt x="4" y="33"/>
                    <a:pt x="7" y="42"/>
                  </a:cubicBezTo>
                  <a:cubicBezTo>
                    <a:pt x="8" y="37"/>
                    <a:pt x="14" y="34"/>
                    <a:pt x="15" y="27"/>
                  </a:cubicBezTo>
                  <a:cubicBezTo>
                    <a:pt x="16" y="14"/>
                    <a:pt x="9" y="4"/>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14" name="Freeform 1541"/>
            <p:cNvSpPr>
              <a:spLocks/>
            </p:cNvSpPr>
            <p:nvPr userDrawn="1"/>
          </p:nvSpPr>
          <p:spPr bwMode="auto">
            <a:xfrm>
              <a:off x="337" y="372"/>
              <a:ext cx="9" cy="21"/>
            </a:xfrm>
            <a:custGeom>
              <a:avLst/>
              <a:gdLst>
                <a:gd name="T0" fmla="*/ 21 w 21"/>
                <a:gd name="T1" fmla="*/ 0 h 46"/>
                <a:gd name="T2" fmla="*/ 21 w 21"/>
                <a:gd name="T3" fmla="*/ 0 h 46"/>
                <a:gd name="T4" fmla="*/ 7 w 21"/>
                <a:gd name="T5" fmla="*/ 16 h 46"/>
                <a:gd name="T6" fmla="*/ 5 w 21"/>
                <a:gd name="T7" fmla="*/ 46 h 46"/>
                <a:gd name="T8" fmla="*/ 15 w 21"/>
                <a:gd name="T9" fmla="*/ 21 h 46"/>
                <a:gd name="T10" fmla="*/ 21 w 21"/>
                <a:gd name="T11" fmla="*/ 0 h 46"/>
              </a:gdLst>
              <a:ahLst/>
              <a:cxnLst>
                <a:cxn ang="0">
                  <a:pos x="T0" y="T1"/>
                </a:cxn>
                <a:cxn ang="0">
                  <a:pos x="T2" y="T3"/>
                </a:cxn>
                <a:cxn ang="0">
                  <a:pos x="T4" y="T5"/>
                </a:cxn>
                <a:cxn ang="0">
                  <a:pos x="T6" y="T7"/>
                </a:cxn>
                <a:cxn ang="0">
                  <a:pos x="T8" y="T9"/>
                </a:cxn>
                <a:cxn ang="0">
                  <a:pos x="T10" y="T11"/>
                </a:cxn>
              </a:cxnLst>
              <a:rect l="0" t="0" r="r" b="b"/>
              <a:pathLst>
                <a:path w="21" h="46">
                  <a:moveTo>
                    <a:pt x="21" y="0"/>
                  </a:moveTo>
                  <a:lnTo>
                    <a:pt x="21" y="0"/>
                  </a:lnTo>
                  <a:cubicBezTo>
                    <a:pt x="16" y="9"/>
                    <a:pt x="9" y="15"/>
                    <a:pt x="7" y="16"/>
                  </a:cubicBezTo>
                  <a:cubicBezTo>
                    <a:pt x="2" y="30"/>
                    <a:pt x="0" y="37"/>
                    <a:pt x="5" y="46"/>
                  </a:cubicBezTo>
                  <a:cubicBezTo>
                    <a:pt x="5" y="33"/>
                    <a:pt x="9" y="27"/>
                    <a:pt x="15" y="21"/>
                  </a:cubicBezTo>
                  <a:cubicBezTo>
                    <a:pt x="16" y="18"/>
                    <a:pt x="20" y="5"/>
                    <a:pt x="2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15" name="Freeform 1542"/>
            <p:cNvSpPr>
              <a:spLocks/>
            </p:cNvSpPr>
            <p:nvPr userDrawn="1"/>
          </p:nvSpPr>
          <p:spPr bwMode="auto">
            <a:xfrm>
              <a:off x="352" y="372"/>
              <a:ext cx="19" cy="21"/>
            </a:xfrm>
            <a:custGeom>
              <a:avLst/>
              <a:gdLst>
                <a:gd name="T0" fmla="*/ 18 w 44"/>
                <a:gd name="T1" fmla="*/ 0 h 47"/>
                <a:gd name="T2" fmla="*/ 18 w 44"/>
                <a:gd name="T3" fmla="*/ 0 h 47"/>
                <a:gd name="T4" fmla="*/ 0 w 44"/>
                <a:gd name="T5" fmla="*/ 4 h 47"/>
                <a:gd name="T6" fmla="*/ 28 w 44"/>
                <a:gd name="T7" fmla="*/ 21 h 47"/>
                <a:gd name="T8" fmla="*/ 12 w 44"/>
                <a:gd name="T9" fmla="*/ 38 h 47"/>
                <a:gd name="T10" fmla="*/ 23 w 44"/>
                <a:gd name="T11" fmla="*/ 40 h 47"/>
                <a:gd name="T12" fmla="*/ 9 w 44"/>
                <a:gd name="T13" fmla="*/ 37 h 47"/>
                <a:gd name="T14" fmla="*/ 33 w 44"/>
                <a:gd name="T15" fmla="*/ 38 h 47"/>
                <a:gd name="T16" fmla="*/ 18 w 44"/>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47">
                  <a:moveTo>
                    <a:pt x="18" y="0"/>
                  </a:moveTo>
                  <a:lnTo>
                    <a:pt x="18" y="0"/>
                  </a:lnTo>
                  <a:cubicBezTo>
                    <a:pt x="13" y="0"/>
                    <a:pt x="5" y="1"/>
                    <a:pt x="0" y="4"/>
                  </a:cubicBezTo>
                  <a:cubicBezTo>
                    <a:pt x="17" y="2"/>
                    <a:pt x="26" y="9"/>
                    <a:pt x="28" y="21"/>
                  </a:cubicBezTo>
                  <a:cubicBezTo>
                    <a:pt x="29" y="29"/>
                    <a:pt x="24" y="39"/>
                    <a:pt x="12" y="38"/>
                  </a:cubicBezTo>
                  <a:cubicBezTo>
                    <a:pt x="13" y="39"/>
                    <a:pt x="17" y="41"/>
                    <a:pt x="23" y="40"/>
                  </a:cubicBezTo>
                  <a:cubicBezTo>
                    <a:pt x="17" y="43"/>
                    <a:pt x="12" y="40"/>
                    <a:pt x="9" y="37"/>
                  </a:cubicBezTo>
                  <a:cubicBezTo>
                    <a:pt x="12" y="45"/>
                    <a:pt x="26" y="47"/>
                    <a:pt x="33" y="38"/>
                  </a:cubicBezTo>
                  <a:cubicBezTo>
                    <a:pt x="44" y="24"/>
                    <a:pt x="33" y="2"/>
                    <a:pt x="18"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16" name="Freeform 1543"/>
            <p:cNvSpPr>
              <a:spLocks/>
            </p:cNvSpPr>
            <p:nvPr userDrawn="1"/>
          </p:nvSpPr>
          <p:spPr bwMode="auto">
            <a:xfrm>
              <a:off x="331" y="370"/>
              <a:ext cx="10" cy="27"/>
            </a:xfrm>
            <a:custGeom>
              <a:avLst/>
              <a:gdLst>
                <a:gd name="T0" fmla="*/ 0 w 21"/>
                <a:gd name="T1" fmla="*/ 50 h 60"/>
                <a:gd name="T2" fmla="*/ 0 w 21"/>
                <a:gd name="T3" fmla="*/ 50 h 60"/>
                <a:gd name="T4" fmla="*/ 0 w 21"/>
                <a:gd name="T5" fmla="*/ 60 h 60"/>
                <a:gd name="T6" fmla="*/ 21 w 21"/>
                <a:gd name="T7" fmla="*/ 0 h 60"/>
                <a:gd name="T8" fmla="*/ 10 w 21"/>
                <a:gd name="T9" fmla="*/ 26 h 60"/>
                <a:gd name="T10" fmla="*/ 1 w 21"/>
                <a:gd name="T11" fmla="*/ 41 h 60"/>
                <a:gd name="T12" fmla="*/ 0 w 21"/>
                <a:gd name="T13" fmla="*/ 50 h 60"/>
              </a:gdLst>
              <a:ahLst/>
              <a:cxnLst>
                <a:cxn ang="0">
                  <a:pos x="T0" y="T1"/>
                </a:cxn>
                <a:cxn ang="0">
                  <a:pos x="T2" y="T3"/>
                </a:cxn>
                <a:cxn ang="0">
                  <a:pos x="T4" y="T5"/>
                </a:cxn>
                <a:cxn ang="0">
                  <a:pos x="T6" y="T7"/>
                </a:cxn>
                <a:cxn ang="0">
                  <a:pos x="T8" y="T9"/>
                </a:cxn>
                <a:cxn ang="0">
                  <a:pos x="T10" y="T11"/>
                </a:cxn>
                <a:cxn ang="0">
                  <a:pos x="T12" y="T13"/>
                </a:cxn>
              </a:cxnLst>
              <a:rect l="0" t="0" r="r" b="b"/>
              <a:pathLst>
                <a:path w="21" h="60">
                  <a:moveTo>
                    <a:pt x="0" y="50"/>
                  </a:moveTo>
                  <a:lnTo>
                    <a:pt x="0" y="50"/>
                  </a:lnTo>
                  <a:lnTo>
                    <a:pt x="0" y="60"/>
                  </a:lnTo>
                  <a:cubicBezTo>
                    <a:pt x="8" y="44"/>
                    <a:pt x="21" y="27"/>
                    <a:pt x="21" y="0"/>
                  </a:cubicBezTo>
                  <a:cubicBezTo>
                    <a:pt x="19" y="10"/>
                    <a:pt x="15" y="18"/>
                    <a:pt x="10" y="26"/>
                  </a:cubicBezTo>
                  <a:cubicBezTo>
                    <a:pt x="8" y="30"/>
                    <a:pt x="2" y="35"/>
                    <a:pt x="1" y="41"/>
                  </a:cubicBezTo>
                  <a:cubicBezTo>
                    <a:pt x="0" y="44"/>
                    <a:pt x="1" y="47"/>
                    <a:pt x="0" y="5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17" name="Freeform 1544"/>
            <p:cNvSpPr>
              <a:spLocks/>
            </p:cNvSpPr>
            <p:nvPr userDrawn="1"/>
          </p:nvSpPr>
          <p:spPr bwMode="auto">
            <a:xfrm>
              <a:off x="367" y="369"/>
              <a:ext cx="12" cy="11"/>
            </a:xfrm>
            <a:custGeom>
              <a:avLst/>
              <a:gdLst>
                <a:gd name="T0" fmla="*/ 5 w 25"/>
                <a:gd name="T1" fmla="*/ 0 h 24"/>
                <a:gd name="T2" fmla="*/ 5 w 25"/>
                <a:gd name="T3" fmla="*/ 0 h 24"/>
                <a:gd name="T4" fmla="*/ 17 w 25"/>
                <a:gd name="T5" fmla="*/ 12 h 24"/>
                <a:gd name="T6" fmla="*/ 0 w 25"/>
                <a:gd name="T7" fmla="*/ 3 h 24"/>
                <a:gd name="T8" fmla="*/ 9 w 25"/>
                <a:gd name="T9" fmla="*/ 15 h 24"/>
                <a:gd name="T10" fmla="*/ 25 w 25"/>
                <a:gd name="T11" fmla="*/ 24 h 24"/>
                <a:gd name="T12" fmla="*/ 5 w 25"/>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25" h="24">
                  <a:moveTo>
                    <a:pt x="5" y="0"/>
                  </a:moveTo>
                  <a:lnTo>
                    <a:pt x="5" y="0"/>
                  </a:lnTo>
                  <a:cubicBezTo>
                    <a:pt x="7" y="2"/>
                    <a:pt x="14" y="8"/>
                    <a:pt x="17" y="12"/>
                  </a:cubicBezTo>
                  <a:cubicBezTo>
                    <a:pt x="12" y="10"/>
                    <a:pt x="6" y="5"/>
                    <a:pt x="0" y="3"/>
                  </a:cubicBezTo>
                  <a:cubicBezTo>
                    <a:pt x="1" y="4"/>
                    <a:pt x="8" y="14"/>
                    <a:pt x="9" y="15"/>
                  </a:cubicBezTo>
                  <a:cubicBezTo>
                    <a:pt x="15" y="17"/>
                    <a:pt x="21" y="20"/>
                    <a:pt x="25" y="24"/>
                  </a:cubicBezTo>
                  <a:cubicBezTo>
                    <a:pt x="25" y="7"/>
                    <a:pt x="18" y="2"/>
                    <a:pt x="5"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18" name="Freeform 1545"/>
            <p:cNvSpPr>
              <a:spLocks/>
            </p:cNvSpPr>
            <p:nvPr userDrawn="1"/>
          </p:nvSpPr>
          <p:spPr bwMode="auto">
            <a:xfrm>
              <a:off x="376" y="369"/>
              <a:ext cx="4" cy="3"/>
            </a:xfrm>
            <a:custGeom>
              <a:avLst/>
              <a:gdLst>
                <a:gd name="T0" fmla="*/ 5 w 8"/>
                <a:gd name="T1" fmla="*/ 1 h 6"/>
                <a:gd name="T2" fmla="*/ 5 w 8"/>
                <a:gd name="T3" fmla="*/ 1 h 6"/>
                <a:gd name="T4" fmla="*/ 0 w 8"/>
                <a:gd name="T5" fmla="*/ 0 h 6"/>
                <a:gd name="T6" fmla="*/ 8 w 8"/>
                <a:gd name="T7" fmla="*/ 6 h 6"/>
                <a:gd name="T8" fmla="*/ 5 w 8"/>
                <a:gd name="T9" fmla="*/ 1 h 6"/>
              </a:gdLst>
              <a:ahLst/>
              <a:cxnLst>
                <a:cxn ang="0">
                  <a:pos x="T0" y="T1"/>
                </a:cxn>
                <a:cxn ang="0">
                  <a:pos x="T2" y="T3"/>
                </a:cxn>
                <a:cxn ang="0">
                  <a:pos x="T4" y="T5"/>
                </a:cxn>
                <a:cxn ang="0">
                  <a:pos x="T6" y="T7"/>
                </a:cxn>
                <a:cxn ang="0">
                  <a:pos x="T8" y="T9"/>
                </a:cxn>
              </a:cxnLst>
              <a:rect l="0" t="0" r="r" b="b"/>
              <a:pathLst>
                <a:path w="8" h="6">
                  <a:moveTo>
                    <a:pt x="5" y="1"/>
                  </a:moveTo>
                  <a:lnTo>
                    <a:pt x="5" y="1"/>
                  </a:lnTo>
                  <a:lnTo>
                    <a:pt x="0" y="0"/>
                  </a:lnTo>
                  <a:lnTo>
                    <a:pt x="8" y="6"/>
                  </a:lnTo>
                  <a:lnTo>
                    <a:pt x="5"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19" name="Freeform 1546"/>
            <p:cNvSpPr>
              <a:spLocks/>
            </p:cNvSpPr>
            <p:nvPr userDrawn="1"/>
          </p:nvSpPr>
          <p:spPr bwMode="auto">
            <a:xfrm>
              <a:off x="375" y="370"/>
              <a:ext cx="11" cy="12"/>
            </a:xfrm>
            <a:custGeom>
              <a:avLst/>
              <a:gdLst>
                <a:gd name="T0" fmla="*/ 20 w 24"/>
                <a:gd name="T1" fmla="*/ 3 h 27"/>
                <a:gd name="T2" fmla="*/ 20 w 24"/>
                <a:gd name="T3" fmla="*/ 3 h 27"/>
                <a:gd name="T4" fmla="*/ 10 w 24"/>
                <a:gd name="T5" fmla="*/ 0 h 27"/>
                <a:gd name="T6" fmla="*/ 16 w 24"/>
                <a:gd name="T7" fmla="*/ 10 h 27"/>
                <a:gd name="T8" fmla="*/ 5 w 24"/>
                <a:gd name="T9" fmla="*/ 0 h 27"/>
                <a:gd name="T10" fmla="*/ 0 w 24"/>
                <a:gd name="T11" fmla="*/ 1 h 27"/>
                <a:gd name="T12" fmla="*/ 16 w 24"/>
                <a:gd name="T13" fmla="*/ 27 h 27"/>
                <a:gd name="T14" fmla="*/ 20 w 24"/>
                <a:gd name="T15" fmla="*/ 3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27">
                  <a:moveTo>
                    <a:pt x="20" y="3"/>
                  </a:moveTo>
                  <a:lnTo>
                    <a:pt x="20" y="3"/>
                  </a:lnTo>
                  <a:cubicBezTo>
                    <a:pt x="17" y="2"/>
                    <a:pt x="10" y="0"/>
                    <a:pt x="10" y="0"/>
                  </a:cubicBezTo>
                  <a:cubicBezTo>
                    <a:pt x="12" y="1"/>
                    <a:pt x="14" y="5"/>
                    <a:pt x="16" y="10"/>
                  </a:cubicBezTo>
                  <a:cubicBezTo>
                    <a:pt x="13" y="6"/>
                    <a:pt x="7" y="2"/>
                    <a:pt x="5" y="0"/>
                  </a:cubicBezTo>
                  <a:cubicBezTo>
                    <a:pt x="3" y="1"/>
                    <a:pt x="1" y="0"/>
                    <a:pt x="0" y="1"/>
                  </a:cubicBezTo>
                  <a:cubicBezTo>
                    <a:pt x="10" y="9"/>
                    <a:pt x="14" y="18"/>
                    <a:pt x="16" y="27"/>
                  </a:cubicBezTo>
                  <a:cubicBezTo>
                    <a:pt x="24" y="19"/>
                    <a:pt x="23" y="11"/>
                    <a:pt x="20" y="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20" name="Freeform 1547"/>
            <p:cNvSpPr>
              <a:spLocks/>
            </p:cNvSpPr>
            <p:nvPr userDrawn="1"/>
          </p:nvSpPr>
          <p:spPr bwMode="auto">
            <a:xfrm>
              <a:off x="380" y="368"/>
              <a:ext cx="10" cy="24"/>
            </a:xfrm>
            <a:custGeom>
              <a:avLst/>
              <a:gdLst>
                <a:gd name="T0" fmla="*/ 11 w 22"/>
                <a:gd name="T1" fmla="*/ 0 h 53"/>
                <a:gd name="T2" fmla="*/ 11 w 22"/>
                <a:gd name="T3" fmla="*/ 0 h 53"/>
                <a:gd name="T4" fmla="*/ 11 w 22"/>
                <a:gd name="T5" fmla="*/ 7 h 53"/>
                <a:gd name="T6" fmla="*/ 5 w 22"/>
                <a:gd name="T7" fmla="*/ 34 h 53"/>
                <a:gd name="T8" fmla="*/ 3 w 22"/>
                <a:gd name="T9" fmla="*/ 30 h 53"/>
                <a:gd name="T10" fmla="*/ 1 w 22"/>
                <a:gd name="T11" fmla="*/ 41 h 53"/>
                <a:gd name="T12" fmla="*/ 11 w 22"/>
                <a:gd name="T13" fmla="*/ 53 h 53"/>
                <a:gd name="T14" fmla="*/ 13 w 22"/>
                <a:gd name="T15" fmla="*/ 32 h 53"/>
                <a:gd name="T16" fmla="*/ 11 w 22"/>
                <a:gd name="T1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53">
                  <a:moveTo>
                    <a:pt x="11" y="0"/>
                  </a:moveTo>
                  <a:lnTo>
                    <a:pt x="11" y="0"/>
                  </a:lnTo>
                  <a:cubicBezTo>
                    <a:pt x="11" y="0"/>
                    <a:pt x="11" y="4"/>
                    <a:pt x="11" y="7"/>
                  </a:cubicBezTo>
                  <a:cubicBezTo>
                    <a:pt x="13" y="15"/>
                    <a:pt x="15" y="26"/>
                    <a:pt x="5" y="34"/>
                  </a:cubicBezTo>
                  <a:cubicBezTo>
                    <a:pt x="4" y="32"/>
                    <a:pt x="4" y="31"/>
                    <a:pt x="3" y="30"/>
                  </a:cubicBezTo>
                  <a:cubicBezTo>
                    <a:pt x="1" y="32"/>
                    <a:pt x="0" y="38"/>
                    <a:pt x="1" y="41"/>
                  </a:cubicBezTo>
                  <a:cubicBezTo>
                    <a:pt x="3" y="47"/>
                    <a:pt x="6" y="51"/>
                    <a:pt x="11" y="53"/>
                  </a:cubicBezTo>
                  <a:cubicBezTo>
                    <a:pt x="7" y="45"/>
                    <a:pt x="12" y="33"/>
                    <a:pt x="13" y="32"/>
                  </a:cubicBezTo>
                  <a:cubicBezTo>
                    <a:pt x="17" y="21"/>
                    <a:pt x="22" y="9"/>
                    <a:pt x="1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21" name="Freeform 1548"/>
            <p:cNvSpPr>
              <a:spLocks/>
            </p:cNvSpPr>
            <p:nvPr userDrawn="1"/>
          </p:nvSpPr>
          <p:spPr bwMode="auto">
            <a:xfrm>
              <a:off x="331" y="368"/>
              <a:ext cx="9" cy="19"/>
            </a:xfrm>
            <a:custGeom>
              <a:avLst/>
              <a:gdLst>
                <a:gd name="T0" fmla="*/ 0 w 20"/>
                <a:gd name="T1" fmla="*/ 32 h 42"/>
                <a:gd name="T2" fmla="*/ 0 w 20"/>
                <a:gd name="T3" fmla="*/ 32 h 42"/>
                <a:gd name="T4" fmla="*/ 0 w 20"/>
                <a:gd name="T5" fmla="*/ 42 h 42"/>
                <a:gd name="T6" fmla="*/ 20 w 20"/>
                <a:gd name="T7" fmla="*/ 0 h 42"/>
                <a:gd name="T8" fmla="*/ 0 w 20"/>
                <a:gd name="T9" fmla="*/ 32 h 42"/>
              </a:gdLst>
              <a:ahLst/>
              <a:cxnLst>
                <a:cxn ang="0">
                  <a:pos x="T0" y="T1"/>
                </a:cxn>
                <a:cxn ang="0">
                  <a:pos x="T2" y="T3"/>
                </a:cxn>
                <a:cxn ang="0">
                  <a:pos x="T4" y="T5"/>
                </a:cxn>
                <a:cxn ang="0">
                  <a:pos x="T6" y="T7"/>
                </a:cxn>
                <a:cxn ang="0">
                  <a:pos x="T8" y="T9"/>
                </a:cxn>
              </a:cxnLst>
              <a:rect l="0" t="0" r="r" b="b"/>
              <a:pathLst>
                <a:path w="20" h="42">
                  <a:moveTo>
                    <a:pt x="0" y="32"/>
                  </a:moveTo>
                  <a:lnTo>
                    <a:pt x="0" y="32"/>
                  </a:lnTo>
                  <a:lnTo>
                    <a:pt x="0" y="42"/>
                  </a:lnTo>
                  <a:cubicBezTo>
                    <a:pt x="8" y="31"/>
                    <a:pt x="18" y="17"/>
                    <a:pt x="20" y="0"/>
                  </a:cubicBezTo>
                  <a:cubicBezTo>
                    <a:pt x="6" y="3"/>
                    <a:pt x="1" y="14"/>
                    <a:pt x="0" y="3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22" name="Freeform 1549"/>
            <p:cNvSpPr>
              <a:spLocks/>
            </p:cNvSpPr>
            <p:nvPr userDrawn="1"/>
          </p:nvSpPr>
          <p:spPr bwMode="auto">
            <a:xfrm>
              <a:off x="365" y="368"/>
              <a:ext cx="7" cy="5"/>
            </a:xfrm>
            <a:custGeom>
              <a:avLst/>
              <a:gdLst>
                <a:gd name="T0" fmla="*/ 9 w 16"/>
                <a:gd name="T1" fmla="*/ 4 h 11"/>
                <a:gd name="T2" fmla="*/ 9 w 16"/>
                <a:gd name="T3" fmla="*/ 4 h 11"/>
                <a:gd name="T4" fmla="*/ 0 w 16"/>
                <a:gd name="T5" fmla="*/ 0 h 11"/>
                <a:gd name="T6" fmla="*/ 5 w 16"/>
                <a:gd name="T7" fmla="*/ 5 h 11"/>
                <a:gd name="T8" fmla="*/ 16 w 16"/>
                <a:gd name="T9" fmla="*/ 11 h 11"/>
                <a:gd name="T10" fmla="*/ 9 w 16"/>
                <a:gd name="T11" fmla="*/ 4 h 11"/>
              </a:gdLst>
              <a:ahLst/>
              <a:cxnLst>
                <a:cxn ang="0">
                  <a:pos x="T0" y="T1"/>
                </a:cxn>
                <a:cxn ang="0">
                  <a:pos x="T2" y="T3"/>
                </a:cxn>
                <a:cxn ang="0">
                  <a:pos x="T4" y="T5"/>
                </a:cxn>
                <a:cxn ang="0">
                  <a:pos x="T6" y="T7"/>
                </a:cxn>
                <a:cxn ang="0">
                  <a:pos x="T8" y="T9"/>
                </a:cxn>
                <a:cxn ang="0">
                  <a:pos x="T10" y="T11"/>
                </a:cxn>
              </a:cxnLst>
              <a:rect l="0" t="0" r="r" b="b"/>
              <a:pathLst>
                <a:path w="16" h="11">
                  <a:moveTo>
                    <a:pt x="9" y="4"/>
                  </a:moveTo>
                  <a:lnTo>
                    <a:pt x="9" y="4"/>
                  </a:lnTo>
                  <a:cubicBezTo>
                    <a:pt x="6" y="3"/>
                    <a:pt x="3" y="2"/>
                    <a:pt x="0" y="0"/>
                  </a:cubicBezTo>
                  <a:cubicBezTo>
                    <a:pt x="2" y="2"/>
                    <a:pt x="4" y="4"/>
                    <a:pt x="5" y="5"/>
                  </a:cubicBezTo>
                  <a:cubicBezTo>
                    <a:pt x="8" y="6"/>
                    <a:pt x="14" y="9"/>
                    <a:pt x="16" y="11"/>
                  </a:cubicBezTo>
                  <a:cubicBezTo>
                    <a:pt x="16" y="10"/>
                    <a:pt x="10" y="5"/>
                    <a:pt x="9" y="4"/>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23" name="Freeform 1550"/>
            <p:cNvSpPr>
              <a:spLocks/>
            </p:cNvSpPr>
            <p:nvPr userDrawn="1"/>
          </p:nvSpPr>
          <p:spPr bwMode="auto">
            <a:xfrm>
              <a:off x="344" y="368"/>
              <a:ext cx="1" cy="2"/>
            </a:xfrm>
            <a:custGeom>
              <a:avLst/>
              <a:gdLst>
                <a:gd name="T0" fmla="*/ 3 w 3"/>
                <a:gd name="T1" fmla="*/ 0 h 5"/>
                <a:gd name="T2" fmla="*/ 3 w 3"/>
                <a:gd name="T3" fmla="*/ 0 h 5"/>
                <a:gd name="T4" fmla="*/ 1 w 3"/>
                <a:gd name="T5" fmla="*/ 0 h 5"/>
                <a:gd name="T6" fmla="*/ 0 w 3"/>
                <a:gd name="T7" fmla="*/ 5 h 5"/>
                <a:gd name="T8" fmla="*/ 3 w 3"/>
                <a:gd name="T9" fmla="*/ 0 h 5"/>
              </a:gdLst>
              <a:ahLst/>
              <a:cxnLst>
                <a:cxn ang="0">
                  <a:pos x="T0" y="T1"/>
                </a:cxn>
                <a:cxn ang="0">
                  <a:pos x="T2" y="T3"/>
                </a:cxn>
                <a:cxn ang="0">
                  <a:pos x="T4" y="T5"/>
                </a:cxn>
                <a:cxn ang="0">
                  <a:pos x="T6" y="T7"/>
                </a:cxn>
                <a:cxn ang="0">
                  <a:pos x="T8" y="T9"/>
                </a:cxn>
              </a:cxnLst>
              <a:rect l="0" t="0" r="r" b="b"/>
              <a:pathLst>
                <a:path w="3" h="5">
                  <a:moveTo>
                    <a:pt x="3" y="0"/>
                  </a:moveTo>
                  <a:lnTo>
                    <a:pt x="3" y="0"/>
                  </a:lnTo>
                  <a:lnTo>
                    <a:pt x="1" y="0"/>
                  </a:lnTo>
                  <a:lnTo>
                    <a:pt x="0" y="5"/>
                  </a:lnTo>
                  <a:lnTo>
                    <a:pt x="3"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24" name="Freeform 1551"/>
            <p:cNvSpPr>
              <a:spLocks/>
            </p:cNvSpPr>
            <p:nvPr userDrawn="1"/>
          </p:nvSpPr>
          <p:spPr bwMode="auto">
            <a:xfrm>
              <a:off x="341" y="367"/>
              <a:ext cx="6" cy="11"/>
            </a:xfrm>
            <a:custGeom>
              <a:avLst/>
              <a:gdLst>
                <a:gd name="T0" fmla="*/ 15 w 15"/>
                <a:gd name="T1" fmla="*/ 1 h 23"/>
                <a:gd name="T2" fmla="*/ 15 w 15"/>
                <a:gd name="T3" fmla="*/ 1 h 23"/>
                <a:gd name="T4" fmla="*/ 11 w 15"/>
                <a:gd name="T5" fmla="*/ 1 h 23"/>
                <a:gd name="T6" fmla="*/ 5 w 15"/>
                <a:gd name="T7" fmla="*/ 12 h 23"/>
                <a:gd name="T8" fmla="*/ 7 w 15"/>
                <a:gd name="T9" fmla="*/ 1 h 23"/>
                <a:gd name="T10" fmla="*/ 1 w 15"/>
                <a:gd name="T11" fmla="*/ 1 h 23"/>
                <a:gd name="T12" fmla="*/ 0 w 15"/>
                <a:gd name="T13" fmla="*/ 23 h 23"/>
                <a:gd name="T14" fmla="*/ 8 w 15"/>
                <a:gd name="T15" fmla="*/ 15 h 23"/>
                <a:gd name="T16" fmla="*/ 15 w 15"/>
                <a:gd name="T17" fmla="*/ 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23">
                  <a:moveTo>
                    <a:pt x="15" y="1"/>
                  </a:moveTo>
                  <a:lnTo>
                    <a:pt x="15" y="1"/>
                  </a:lnTo>
                  <a:lnTo>
                    <a:pt x="11" y="1"/>
                  </a:lnTo>
                  <a:cubicBezTo>
                    <a:pt x="10" y="3"/>
                    <a:pt x="9" y="6"/>
                    <a:pt x="5" y="12"/>
                  </a:cubicBezTo>
                  <a:cubicBezTo>
                    <a:pt x="6" y="6"/>
                    <a:pt x="7" y="1"/>
                    <a:pt x="7" y="1"/>
                  </a:cubicBezTo>
                  <a:cubicBezTo>
                    <a:pt x="7" y="1"/>
                    <a:pt x="3" y="0"/>
                    <a:pt x="1" y="1"/>
                  </a:cubicBezTo>
                  <a:cubicBezTo>
                    <a:pt x="2" y="10"/>
                    <a:pt x="1" y="16"/>
                    <a:pt x="0" y="23"/>
                  </a:cubicBezTo>
                  <a:cubicBezTo>
                    <a:pt x="3" y="22"/>
                    <a:pt x="7" y="16"/>
                    <a:pt x="8" y="15"/>
                  </a:cubicBezTo>
                  <a:cubicBezTo>
                    <a:pt x="11" y="11"/>
                    <a:pt x="14" y="5"/>
                    <a:pt x="15"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25" name="Freeform 1552"/>
            <p:cNvSpPr>
              <a:spLocks/>
            </p:cNvSpPr>
            <p:nvPr userDrawn="1"/>
          </p:nvSpPr>
          <p:spPr bwMode="auto">
            <a:xfrm>
              <a:off x="345" y="367"/>
              <a:ext cx="9" cy="12"/>
            </a:xfrm>
            <a:custGeom>
              <a:avLst/>
              <a:gdLst>
                <a:gd name="T0" fmla="*/ 22 w 22"/>
                <a:gd name="T1" fmla="*/ 0 h 27"/>
                <a:gd name="T2" fmla="*/ 22 w 22"/>
                <a:gd name="T3" fmla="*/ 0 h 27"/>
                <a:gd name="T4" fmla="*/ 17 w 22"/>
                <a:gd name="T5" fmla="*/ 1 h 27"/>
                <a:gd name="T6" fmla="*/ 9 w 22"/>
                <a:gd name="T7" fmla="*/ 12 h 27"/>
                <a:gd name="T8" fmla="*/ 13 w 22"/>
                <a:gd name="T9" fmla="*/ 1 h 27"/>
                <a:gd name="T10" fmla="*/ 9 w 22"/>
                <a:gd name="T11" fmla="*/ 1 h 27"/>
                <a:gd name="T12" fmla="*/ 0 w 22"/>
                <a:gd name="T13" fmla="*/ 27 h 27"/>
                <a:gd name="T14" fmla="*/ 22 w 22"/>
                <a:gd name="T15" fmla="*/ 0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7">
                  <a:moveTo>
                    <a:pt x="22" y="0"/>
                  </a:moveTo>
                  <a:lnTo>
                    <a:pt x="22" y="0"/>
                  </a:lnTo>
                  <a:cubicBezTo>
                    <a:pt x="20" y="1"/>
                    <a:pt x="17" y="1"/>
                    <a:pt x="17" y="1"/>
                  </a:cubicBezTo>
                  <a:cubicBezTo>
                    <a:pt x="17" y="2"/>
                    <a:pt x="11" y="11"/>
                    <a:pt x="9" y="12"/>
                  </a:cubicBezTo>
                  <a:cubicBezTo>
                    <a:pt x="11" y="7"/>
                    <a:pt x="12" y="3"/>
                    <a:pt x="13" y="1"/>
                  </a:cubicBezTo>
                  <a:lnTo>
                    <a:pt x="9" y="1"/>
                  </a:lnTo>
                  <a:cubicBezTo>
                    <a:pt x="8" y="2"/>
                    <a:pt x="1" y="27"/>
                    <a:pt x="0" y="27"/>
                  </a:cubicBezTo>
                  <a:cubicBezTo>
                    <a:pt x="4" y="24"/>
                    <a:pt x="19" y="7"/>
                    <a:pt x="2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26" name="Freeform 1553"/>
            <p:cNvSpPr>
              <a:spLocks/>
            </p:cNvSpPr>
            <p:nvPr userDrawn="1"/>
          </p:nvSpPr>
          <p:spPr bwMode="auto">
            <a:xfrm>
              <a:off x="355" y="367"/>
              <a:ext cx="4" cy="1"/>
            </a:xfrm>
            <a:custGeom>
              <a:avLst/>
              <a:gdLst>
                <a:gd name="T0" fmla="*/ 2 w 10"/>
                <a:gd name="T1" fmla="*/ 0 h 3"/>
                <a:gd name="T2" fmla="*/ 2 w 10"/>
                <a:gd name="T3" fmla="*/ 0 h 3"/>
                <a:gd name="T4" fmla="*/ 0 w 10"/>
                <a:gd name="T5" fmla="*/ 0 h 3"/>
                <a:gd name="T6" fmla="*/ 0 w 10"/>
                <a:gd name="T7" fmla="*/ 1 h 3"/>
                <a:gd name="T8" fmla="*/ 10 w 10"/>
                <a:gd name="T9" fmla="*/ 3 h 3"/>
                <a:gd name="T10" fmla="*/ 2 w 10"/>
                <a:gd name="T11" fmla="*/ 0 h 3"/>
              </a:gdLst>
              <a:ahLst/>
              <a:cxnLst>
                <a:cxn ang="0">
                  <a:pos x="T0" y="T1"/>
                </a:cxn>
                <a:cxn ang="0">
                  <a:pos x="T2" y="T3"/>
                </a:cxn>
                <a:cxn ang="0">
                  <a:pos x="T4" y="T5"/>
                </a:cxn>
                <a:cxn ang="0">
                  <a:pos x="T6" y="T7"/>
                </a:cxn>
                <a:cxn ang="0">
                  <a:pos x="T8" y="T9"/>
                </a:cxn>
                <a:cxn ang="0">
                  <a:pos x="T10" y="T11"/>
                </a:cxn>
              </a:cxnLst>
              <a:rect l="0" t="0" r="r" b="b"/>
              <a:pathLst>
                <a:path w="10" h="3">
                  <a:moveTo>
                    <a:pt x="2" y="0"/>
                  </a:moveTo>
                  <a:lnTo>
                    <a:pt x="2" y="0"/>
                  </a:lnTo>
                  <a:lnTo>
                    <a:pt x="0" y="0"/>
                  </a:lnTo>
                  <a:lnTo>
                    <a:pt x="0" y="1"/>
                  </a:lnTo>
                  <a:lnTo>
                    <a:pt x="10" y="3"/>
                  </a:lnTo>
                  <a:lnTo>
                    <a:pt x="2"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27" name="Freeform 1554"/>
            <p:cNvSpPr>
              <a:spLocks/>
            </p:cNvSpPr>
            <p:nvPr userDrawn="1"/>
          </p:nvSpPr>
          <p:spPr bwMode="auto">
            <a:xfrm>
              <a:off x="352" y="365"/>
              <a:ext cx="18" cy="11"/>
            </a:xfrm>
            <a:custGeom>
              <a:avLst/>
              <a:gdLst>
                <a:gd name="T0" fmla="*/ 19 w 41"/>
                <a:gd name="T1" fmla="*/ 0 h 24"/>
                <a:gd name="T2" fmla="*/ 19 w 41"/>
                <a:gd name="T3" fmla="*/ 0 h 24"/>
                <a:gd name="T4" fmla="*/ 11 w 41"/>
                <a:gd name="T5" fmla="*/ 4 h 24"/>
                <a:gd name="T6" fmla="*/ 25 w 41"/>
                <a:gd name="T7" fmla="*/ 10 h 24"/>
                <a:gd name="T8" fmla="*/ 6 w 41"/>
                <a:gd name="T9" fmla="*/ 7 h 24"/>
                <a:gd name="T10" fmla="*/ 0 w 41"/>
                <a:gd name="T11" fmla="*/ 17 h 24"/>
                <a:gd name="T12" fmla="*/ 41 w 41"/>
                <a:gd name="T13" fmla="*/ 24 h 24"/>
                <a:gd name="T14" fmla="*/ 19 w 41"/>
                <a:gd name="T15" fmla="*/ 0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24">
                  <a:moveTo>
                    <a:pt x="19" y="0"/>
                  </a:moveTo>
                  <a:lnTo>
                    <a:pt x="19" y="0"/>
                  </a:lnTo>
                  <a:cubicBezTo>
                    <a:pt x="18" y="1"/>
                    <a:pt x="14" y="3"/>
                    <a:pt x="11" y="4"/>
                  </a:cubicBezTo>
                  <a:cubicBezTo>
                    <a:pt x="15" y="5"/>
                    <a:pt x="21" y="7"/>
                    <a:pt x="25" y="10"/>
                  </a:cubicBezTo>
                  <a:cubicBezTo>
                    <a:pt x="22" y="10"/>
                    <a:pt x="11" y="7"/>
                    <a:pt x="6" y="7"/>
                  </a:cubicBezTo>
                  <a:cubicBezTo>
                    <a:pt x="5" y="10"/>
                    <a:pt x="1" y="16"/>
                    <a:pt x="0" y="17"/>
                  </a:cubicBezTo>
                  <a:cubicBezTo>
                    <a:pt x="12" y="10"/>
                    <a:pt x="28" y="12"/>
                    <a:pt x="41" y="24"/>
                  </a:cubicBezTo>
                  <a:cubicBezTo>
                    <a:pt x="37" y="15"/>
                    <a:pt x="22" y="1"/>
                    <a:pt x="19"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28" name="Freeform 1555"/>
            <p:cNvSpPr>
              <a:spLocks/>
            </p:cNvSpPr>
            <p:nvPr userDrawn="1"/>
          </p:nvSpPr>
          <p:spPr bwMode="auto">
            <a:xfrm>
              <a:off x="369" y="362"/>
              <a:ext cx="6" cy="2"/>
            </a:xfrm>
            <a:custGeom>
              <a:avLst/>
              <a:gdLst>
                <a:gd name="T0" fmla="*/ 0 w 14"/>
                <a:gd name="T1" fmla="*/ 0 h 5"/>
                <a:gd name="T2" fmla="*/ 0 w 14"/>
                <a:gd name="T3" fmla="*/ 0 h 5"/>
                <a:gd name="T4" fmla="*/ 5 w 14"/>
                <a:gd name="T5" fmla="*/ 4 h 5"/>
                <a:gd name="T6" fmla="*/ 14 w 14"/>
                <a:gd name="T7" fmla="*/ 5 h 5"/>
                <a:gd name="T8" fmla="*/ 8 w 14"/>
                <a:gd name="T9" fmla="*/ 2 h 5"/>
                <a:gd name="T10" fmla="*/ 0 w 14"/>
                <a:gd name="T11" fmla="*/ 0 h 5"/>
              </a:gdLst>
              <a:ahLst/>
              <a:cxnLst>
                <a:cxn ang="0">
                  <a:pos x="T0" y="T1"/>
                </a:cxn>
                <a:cxn ang="0">
                  <a:pos x="T2" y="T3"/>
                </a:cxn>
                <a:cxn ang="0">
                  <a:pos x="T4" y="T5"/>
                </a:cxn>
                <a:cxn ang="0">
                  <a:pos x="T6" y="T7"/>
                </a:cxn>
                <a:cxn ang="0">
                  <a:pos x="T8" y="T9"/>
                </a:cxn>
                <a:cxn ang="0">
                  <a:pos x="T10" y="T11"/>
                </a:cxn>
              </a:cxnLst>
              <a:rect l="0" t="0" r="r" b="b"/>
              <a:pathLst>
                <a:path w="14" h="5">
                  <a:moveTo>
                    <a:pt x="0" y="0"/>
                  </a:moveTo>
                  <a:lnTo>
                    <a:pt x="0" y="0"/>
                  </a:lnTo>
                  <a:cubicBezTo>
                    <a:pt x="1" y="1"/>
                    <a:pt x="3" y="3"/>
                    <a:pt x="5" y="4"/>
                  </a:cubicBezTo>
                  <a:cubicBezTo>
                    <a:pt x="7" y="4"/>
                    <a:pt x="10" y="5"/>
                    <a:pt x="14" y="5"/>
                  </a:cubicBezTo>
                  <a:cubicBezTo>
                    <a:pt x="13" y="5"/>
                    <a:pt x="8" y="2"/>
                    <a:pt x="8" y="2"/>
                  </a:cubicBezTo>
                  <a:cubicBezTo>
                    <a:pt x="5" y="2"/>
                    <a:pt x="2" y="1"/>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29" name="Freeform 1556"/>
            <p:cNvSpPr>
              <a:spLocks/>
            </p:cNvSpPr>
            <p:nvPr userDrawn="1"/>
          </p:nvSpPr>
          <p:spPr bwMode="auto">
            <a:xfrm>
              <a:off x="371" y="362"/>
              <a:ext cx="13" cy="8"/>
            </a:xfrm>
            <a:custGeom>
              <a:avLst/>
              <a:gdLst>
                <a:gd name="T0" fmla="*/ 15 w 29"/>
                <a:gd name="T1" fmla="*/ 0 h 18"/>
                <a:gd name="T2" fmla="*/ 15 w 29"/>
                <a:gd name="T3" fmla="*/ 0 h 18"/>
                <a:gd name="T4" fmla="*/ 4 w 29"/>
                <a:gd name="T5" fmla="*/ 2 h 18"/>
                <a:gd name="T6" fmla="*/ 19 w 29"/>
                <a:gd name="T7" fmla="*/ 9 h 18"/>
                <a:gd name="T8" fmla="*/ 0 w 29"/>
                <a:gd name="T9" fmla="*/ 5 h 18"/>
                <a:gd name="T10" fmla="*/ 8 w 29"/>
                <a:gd name="T11" fmla="*/ 11 h 18"/>
                <a:gd name="T12" fmla="*/ 29 w 29"/>
                <a:gd name="T13" fmla="*/ 18 h 18"/>
                <a:gd name="T14" fmla="*/ 15 w 29"/>
                <a:gd name="T15" fmla="*/ 0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18">
                  <a:moveTo>
                    <a:pt x="15" y="0"/>
                  </a:moveTo>
                  <a:lnTo>
                    <a:pt x="15" y="0"/>
                  </a:lnTo>
                  <a:cubicBezTo>
                    <a:pt x="12" y="1"/>
                    <a:pt x="9" y="2"/>
                    <a:pt x="4" y="2"/>
                  </a:cubicBezTo>
                  <a:cubicBezTo>
                    <a:pt x="10" y="4"/>
                    <a:pt x="14" y="5"/>
                    <a:pt x="19" y="9"/>
                  </a:cubicBezTo>
                  <a:cubicBezTo>
                    <a:pt x="12" y="6"/>
                    <a:pt x="6" y="6"/>
                    <a:pt x="0" y="5"/>
                  </a:cubicBezTo>
                  <a:cubicBezTo>
                    <a:pt x="3" y="7"/>
                    <a:pt x="6" y="10"/>
                    <a:pt x="8" y="11"/>
                  </a:cubicBezTo>
                  <a:cubicBezTo>
                    <a:pt x="15" y="15"/>
                    <a:pt x="22" y="17"/>
                    <a:pt x="29" y="18"/>
                  </a:cubicBezTo>
                  <a:cubicBezTo>
                    <a:pt x="28" y="10"/>
                    <a:pt x="24" y="3"/>
                    <a:pt x="15"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30" name="Freeform 1557"/>
            <p:cNvSpPr>
              <a:spLocks/>
            </p:cNvSpPr>
            <p:nvPr userDrawn="1"/>
          </p:nvSpPr>
          <p:spPr bwMode="auto">
            <a:xfrm>
              <a:off x="379" y="360"/>
              <a:ext cx="16" cy="27"/>
            </a:xfrm>
            <a:custGeom>
              <a:avLst/>
              <a:gdLst>
                <a:gd name="T0" fmla="*/ 3 w 36"/>
                <a:gd name="T1" fmla="*/ 0 h 59"/>
                <a:gd name="T2" fmla="*/ 3 w 36"/>
                <a:gd name="T3" fmla="*/ 0 h 59"/>
                <a:gd name="T4" fmla="*/ 0 w 36"/>
                <a:gd name="T5" fmla="*/ 3 h 59"/>
                <a:gd name="T6" fmla="*/ 12 w 36"/>
                <a:gd name="T7" fmla="*/ 14 h 59"/>
                <a:gd name="T8" fmla="*/ 21 w 36"/>
                <a:gd name="T9" fmla="*/ 25 h 59"/>
                <a:gd name="T10" fmla="*/ 19 w 36"/>
                <a:gd name="T11" fmla="*/ 43 h 59"/>
                <a:gd name="T12" fmla="*/ 30 w 36"/>
                <a:gd name="T13" fmla="*/ 55 h 59"/>
                <a:gd name="T14" fmla="*/ 18 w 36"/>
                <a:gd name="T15" fmla="*/ 46 h 59"/>
                <a:gd name="T16" fmla="*/ 23 w 36"/>
                <a:gd name="T17" fmla="*/ 58 h 59"/>
                <a:gd name="T18" fmla="*/ 36 w 36"/>
                <a:gd name="T19" fmla="*/ 55 h 59"/>
                <a:gd name="T20" fmla="*/ 27 w 36"/>
                <a:gd name="T21" fmla="*/ 15 h 59"/>
                <a:gd name="T22" fmla="*/ 3 w 36"/>
                <a:gd name="T23"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59">
                  <a:moveTo>
                    <a:pt x="3" y="0"/>
                  </a:moveTo>
                  <a:lnTo>
                    <a:pt x="3" y="0"/>
                  </a:lnTo>
                  <a:cubicBezTo>
                    <a:pt x="2" y="1"/>
                    <a:pt x="2" y="2"/>
                    <a:pt x="0" y="3"/>
                  </a:cubicBezTo>
                  <a:cubicBezTo>
                    <a:pt x="7" y="5"/>
                    <a:pt x="11" y="12"/>
                    <a:pt x="12" y="14"/>
                  </a:cubicBezTo>
                  <a:cubicBezTo>
                    <a:pt x="15" y="15"/>
                    <a:pt x="19" y="19"/>
                    <a:pt x="21" y="25"/>
                  </a:cubicBezTo>
                  <a:cubicBezTo>
                    <a:pt x="23" y="31"/>
                    <a:pt x="22" y="36"/>
                    <a:pt x="19" y="43"/>
                  </a:cubicBezTo>
                  <a:cubicBezTo>
                    <a:pt x="19" y="49"/>
                    <a:pt x="23" y="55"/>
                    <a:pt x="30" y="55"/>
                  </a:cubicBezTo>
                  <a:cubicBezTo>
                    <a:pt x="23" y="56"/>
                    <a:pt x="19" y="52"/>
                    <a:pt x="18" y="46"/>
                  </a:cubicBezTo>
                  <a:cubicBezTo>
                    <a:pt x="16" y="51"/>
                    <a:pt x="19" y="56"/>
                    <a:pt x="23" y="58"/>
                  </a:cubicBezTo>
                  <a:cubicBezTo>
                    <a:pt x="28" y="59"/>
                    <a:pt x="33" y="59"/>
                    <a:pt x="36" y="55"/>
                  </a:cubicBezTo>
                  <a:cubicBezTo>
                    <a:pt x="18" y="52"/>
                    <a:pt x="34" y="29"/>
                    <a:pt x="27" y="15"/>
                  </a:cubicBezTo>
                  <a:cubicBezTo>
                    <a:pt x="23" y="9"/>
                    <a:pt x="16" y="2"/>
                    <a:pt x="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31" name="Freeform 1558"/>
            <p:cNvSpPr>
              <a:spLocks/>
            </p:cNvSpPr>
            <p:nvPr userDrawn="1"/>
          </p:nvSpPr>
          <p:spPr bwMode="auto">
            <a:xfrm>
              <a:off x="361" y="360"/>
              <a:ext cx="15" cy="9"/>
            </a:xfrm>
            <a:custGeom>
              <a:avLst/>
              <a:gdLst>
                <a:gd name="T0" fmla="*/ 7 w 34"/>
                <a:gd name="T1" fmla="*/ 0 h 20"/>
                <a:gd name="T2" fmla="*/ 7 w 34"/>
                <a:gd name="T3" fmla="*/ 0 h 20"/>
                <a:gd name="T4" fmla="*/ 6 w 34"/>
                <a:gd name="T5" fmla="*/ 4 h 20"/>
                <a:gd name="T6" fmla="*/ 18 w 34"/>
                <a:gd name="T7" fmla="*/ 13 h 20"/>
                <a:gd name="T8" fmla="*/ 3 w 34"/>
                <a:gd name="T9" fmla="*/ 7 h 20"/>
                <a:gd name="T10" fmla="*/ 0 w 34"/>
                <a:gd name="T11" fmla="*/ 10 h 20"/>
                <a:gd name="T12" fmla="*/ 34 w 34"/>
                <a:gd name="T13" fmla="*/ 20 h 20"/>
                <a:gd name="T14" fmla="*/ 7 w 34"/>
                <a:gd name="T15" fmla="*/ 0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20">
                  <a:moveTo>
                    <a:pt x="7" y="0"/>
                  </a:moveTo>
                  <a:lnTo>
                    <a:pt x="7" y="0"/>
                  </a:lnTo>
                  <a:cubicBezTo>
                    <a:pt x="7" y="1"/>
                    <a:pt x="6" y="2"/>
                    <a:pt x="6" y="4"/>
                  </a:cubicBezTo>
                  <a:cubicBezTo>
                    <a:pt x="9" y="6"/>
                    <a:pt x="14" y="10"/>
                    <a:pt x="18" y="13"/>
                  </a:cubicBezTo>
                  <a:cubicBezTo>
                    <a:pt x="13" y="11"/>
                    <a:pt x="8" y="8"/>
                    <a:pt x="3" y="7"/>
                  </a:cubicBezTo>
                  <a:cubicBezTo>
                    <a:pt x="3" y="8"/>
                    <a:pt x="2" y="9"/>
                    <a:pt x="0" y="10"/>
                  </a:cubicBezTo>
                  <a:cubicBezTo>
                    <a:pt x="14" y="19"/>
                    <a:pt x="27" y="20"/>
                    <a:pt x="34" y="20"/>
                  </a:cubicBezTo>
                  <a:cubicBezTo>
                    <a:pt x="28" y="11"/>
                    <a:pt x="14" y="3"/>
                    <a:pt x="7"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32" name="Freeform 1559"/>
            <p:cNvSpPr>
              <a:spLocks/>
            </p:cNvSpPr>
            <p:nvPr userDrawn="1"/>
          </p:nvSpPr>
          <p:spPr bwMode="auto">
            <a:xfrm>
              <a:off x="364" y="348"/>
              <a:ext cx="16" cy="16"/>
            </a:xfrm>
            <a:custGeom>
              <a:avLst/>
              <a:gdLst>
                <a:gd name="T0" fmla="*/ 1 w 35"/>
                <a:gd name="T1" fmla="*/ 0 h 35"/>
                <a:gd name="T2" fmla="*/ 1 w 35"/>
                <a:gd name="T3" fmla="*/ 0 h 35"/>
                <a:gd name="T4" fmla="*/ 1 w 35"/>
                <a:gd name="T5" fmla="*/ 7 h 35"/>
                <a:gd name="T6" fmla="*/ 9 w 35"/>
                <a:gd name="T7" fmla="*/ 19 h 35"/>
                <a:gd name="T8" fmla="*/ 1 w 35"/>
                <a:gd name="T9" fmla="*/ 11 h 35"/>
                <a:gd name="T10" fmla="*/ 0 w 35"/>
                <a:gd name="T11" fmla="*/ 25 h 35"/>
                <a:gd name="T12" fmla="*/ 7 w 35"/>
                <a:gd name="T13" fmla="*/ 29 h 35"/>
                <a:gd name="T14" fmla="*/ 35 w 35"/>
                <a:gd name="T15" fmla="*/ 23 h 35"/>
                <a:gd name="T16" fmla="*/ 9 w 35"/>
                <a:gd name="T17" fmla="*/ 26 h 35"/>
                <a:gd name="T18" fmla="*/ 30 w 35"/>
                <a:gd name="T19" fmla="*/ 24 h 35"/>
                <a:gd name="T20" fmla="*/ 8 w 35"/>
                <a:gd name="T21" fmla="*/ 8 h 35"/>
                <a:gd name="T22" fmla="*/ 1 w 35"/>
                <a:gd name="T23"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 h="35">
                  <a:moveTo>
                    <a:pt x="1" y="0"/>
                  </a:moveTo>
                  <a:lnTo>
                    <a:pt x="1" y="0"/>
                  </a:lnTo>
                  <a:lnTo>
                    <a:pt x="1" y="7"/>
                  </a:lnTo>
                  <a:cubicBezTo>
                    <a:pt x="2" y="12"/>
                    <a:pt x="7" y="17"/>
                    <a:pt x="9" y="19"/>
                  </a:cubicBezTo>
                  <a:cubicBezTo>
                    <a:pt x="6" y="18"/>
                    <a:pt x="2" y="13"/>
                    <a:pt x="1" y="11"/>
                  </a:cubicBezTo>
                  <a:cubicBezTo>
                    <a:pt x="1" y="18"/>
                    <a:pt x="1" y="21"/>
                    <a:pt x="0" y="25"/>
                  </a:cubicBezTo>
                  <a:cubicBezTo>
                    <a:pt x="1" y="26"/>
                    <a:pt x="5" y="28"/>
                    <a:pt x="7" y="29"/>
                  </a:cubicBezTo>
                  <a:cubicBezTo>
                    <a:pt x="20" y="35"/>
                    <a:pt x="32" y="30"/>
                    <a:pt x="35" y="23"/>
                  </a:cubicBezTo>
                  <a:cubicBezTo>
                    <a:pt x="30" y="27"/>
                    <a:pt x="19" y="32"/>
                    <a:pt x="9" y="26"/>
                  </a:cubicBezTo>
                  <a:cubicBezTo>
                    <a:pt x="17" y="29"/>
                    <a:pt x="25" y="28"/>
                    <a:pt x="30" y="24"/>
                  </a:cubicBezTo>
                  <a:cubicBezTo>
                    <a:pt x="23" y="24"/>
                    <a:pt x="11" y="21"/>
                    <a:pt x="8" y="8"/>
                  </a:cubicBezTo>
                  <a:cubicBezTo>
                    <a:pt x="6" y="6"/>
                    <a:pt x="2" y="3"/>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33" name="Freeform 1560"/>
            <p:cNvSpPr>
              <a:spLocks/>
            </p:cNvSpPr>
            <p:nvPr userDrawn="1"/>
          </p:nvSpPr>
          <p:spPr bwMode="auto">
            <a:xfrm>
              <a:off x="365" y="332"/>
              <a:ext cx="6" cy="19"/>
            </a:xfrm>
            <a:custGeom>
              <a:avLst/>
              <a:gdLst>
                <a:gd name="T0" fmla="*/ 0 w 13"/>
                <a:gd name="T1" fmla="*/ 0 h 41"/>
                <a:gd name="T2" fmla="*/ 0 w 13"/>
                <a:gd name="T3" fmla="*/ 0 h 41"/>
                <a:gd name="T4" fmla="*/ 0 w 13"/>
                <a:gd name="T5" fmla="*/ 30 h 41"/>
                <a:gd name="T6" fmla="*/ 11 w 13"/>
                <a:gd name="T7" fmla="*/ 41 h 41"/>
                <a:gd name="T8" fmla="*/ 13 w 13"/>
                <a:gd name="T9" fmla="*/ 1 h 41"/>
                <a:gd name="T10" fmla="*/ 6 w 13"/>
                <a:gd name="T11" fmla="*/ 5 h 41"/>
                <a:gd name="T12" fmla="*/ 4 w 13"/>
                <a:gd name="T13" fmla="*/ 25 h 41"/>
                <a:gd name="T14" fmla="*/ 4 w 13"/>
                <a:gd name="T15" fmla="*/ 5 h 41"/>
                <a:gd name="T16" fmla="*/ 0 w 13"/>
                <a:gd name="T1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41">
                  <a:moveTo>
                    <a:pt x="0" y="0"/>
                  </a:moveTo>
                  <a:lnTo>
                    <a:pt x="0" y="0"/>
                  </a:lnTo>
                  <a:lnTo>
                    <a:pt x="0" y="30"/>
                  </a:lnTo>
                  <a:cubicBezTo>
                    <a:pt x="2" y="34"/>
                    <a:pt x="6" y="40"/>
                    <a:pt x="11" y="41"/>
                  </a:cubicBezTo>
                  <a:cubicBezTo>
                    <a:pt x="7" y="30"/>
                    <a:pt x="6" y="15"/>
                    <a:pt x="13" y="1"/>
                  </a:cubicBezTo>
                  <a:cubicBezTo>
                    <a:pt x="12" y="2"/>
                    <a:pt x="7" y="4"/>
                    <a:pt x="6" y="5"/>
                  </a:cubicBezTo>
                  <a:cubicBezTo>
                    <a:pt x="6" y="8"/>
                    <a:pt x="4" y="18"/>
                    <a:pt x="4" y="25"/>
                  </a:cubicBezTo>
                  <a:cubicBezTo>
                    <a:pt x="2" y="18"/>
                    <a:pt x="3" y="7"/>
                    <a:pt x="4" y="5"/>
                  </a:cubicBezTo>
                  <a:cubicBezTo>
                    <a:pt x="3" y="3"/>
                    <a:pt x="3" y="2"/>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34" name="Freeform 1561"/>
            <p:cNvSpPr>
              <a:spLocks/>
            </p:cNvSpPr>
            <p:nvPr userDrawn="1"/>
          </p:nvSpPr>
          <p:spPr bwMode="auto">
            <a:xfrm>
              <a:off x="383" y="331"/>
              <a:ext cx="11" cy="20"/>
            </a:xfrm>
            <a:custGeom>
              <a:avLst/>
              <a:gdLst>
                <a:gd name="T0" fmla="*/ 11 w 26"/>
                <a:gd name="T1" fmla="*/ 1 h 44"/>
                <a:gd name="T2" fmla="*/ 11 w 26"/>
                <a:gd name="T3" fmla="*/ 1 h 44"/>
                <a:gd name="T4" fmla="*/ 12 w 26"/>
                <a:gd name="T5" fmla="*/ 28 h 44"/>
                <a:gd name="T6" fmla="*/ 6 w 26"/>
                <a:gd name="T7" fmla="*/ 0 h 44"/>
                <a:gd name="T8" fmla="*/ 0 w 26"/>
                <a:gd name="T9" fmla="*/ 5 h 44"/>
                <a:gd name="T10" fmla="*/ 0 w 26"/>
                <a:gd name="T11" fmla="*/ 32 h 44"/>
                <a:gd name="T12" fmla="*/ 13 w 26"/>
                <a:gd name="T13" fmla="*/ 44 h 44"/>
                <a:gd name="T14" fmla="*/ 25 w 26"/>
                <a:gd name="T15" fmla="*/ 33 h 44"/>
                <a:gd name="T16" fmla="*/ 21 w 26"/>
                <a:gd name="T17" fmla="*/ 4 h 44"/>
                <a:gd name="T18" fmla="*/ 11 w 26"/>
                <a:gd name="T19" fmla="*/ 1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44">
                  <a:moveTo>
                    <a:pt x="11" y="1"/>
                  </a:moveTo>
                  <a:lnTo>
                    <a:pt x="11" y="1"/>
                  </a:lnTo>
                  <a:cubicBezTo>
                    <a:pt x="11" y="6"/>
                    <a:pt x="13" y="20"/>
                    <a:pt x="12" y="28"/>
                  </a:cubicBezTo>
                  <a:cubicBezTo>
                    <a:pt x="10" y="23"/>
                    <a:pt x="6" y="2"/>
                    <a:pt x="6" y="0"/>
                  </a:cubicBezTo>
                  <a:cubicBezTo>
                    <a:pt x="5" y="3"/>
                    <a:pt x="2" y="3"/>
                    <a:pt x="0" y="5"/>
                  </a:cubicBezTo>
                  <a:cubicBezTo>
                    <a:pt x="0" y="9"/>
                    <a:pt x="0" y="30"/>
                    <a:pt x="0" y="32"/>
                  </a:cubicBezTo>
                  <a:cubicBezTo>
                    <a:pt x="2" y="43"/>
                    <a:pt x="10" y="41"/>
                    <a:pt x="13" y="44"/>
                  </a:cubicBezTo>
                  <a:cubicBezTo>
                    <a:pt x="18" y="41"/>
                    <a:pt x="26" y="39"/>
                    <a:pt x="25" y="33"/>
                  </a:cubicBezTo>
                  <a:cubicBezTo>
                    <a:pt x="24" y="22"/>
                    <a:pt x="22" y="13"/>
                    <a:pt x="21" y="4"/>
                  </a:cubicBezTo>
                  <a:cubicBezTo>
                    <a:pt x="17" y="2"/>
                    <a:pt x="14" y="3"/>
                    <a:pt x="1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35" name="Freeform 1562"/>
            <p:cNvSpPr>
              <a:spLocks/>
            </p:cNvSpPr>
            <p:nvPr userDrawn="1"/>
          </p:nvSpPr>
          <p:spPr bwMode="auto">
            <a:xfrm>
              <a:off x="395" y="327"/>
              <a:ext cx="16" cy="26"/>
            </a:xfrm>
            <a:custGeom>
              <a:avLst/>
              <a:gdLst>
                <a:gd name="T0" fmla="*/ 9 w 37"/>
                <a:gd name="T1" fmla="*/ 0 h 57"/>
                <a:gd name="T2" fmla="*/ 9 w 37"/>
                <a:gd name="T3" fmla="*/ 0 h 57"/>
                <a:gd name="T4" fmla="*/ 19 w 37"/>
                <a:gd name="T5" fmla="*/ 36 h 57"/>
                <a:gd name="T6" fmla="*/ 4 w 37"/>
                <a:gd name="T7" fmla="*/ 1 h 57"/>
                <a:gd name="T8" fmla="*/ 0 w 37"/>
                <a:gd name="T9" fmla="*/ 8 h 57"/>
                <a:gd name="T10" fmla="*/ 12 w 37"/>
                <a:gd name="T11" fmla="*/ 50 h 57"/>
                <a:gd name="T12" fmla="*/ 27 w 37"/>
                <a:gd name="T13" fmla="*/ 57 h 57"/>
                <a:gd name="T14" fmla="*/ 35 w 37"/>
                <a:gd name="T15" fmla="*/ 43 h 57"/>
                <a:gd name="T16" fmla="*/ 16 w 37"/>
                <a:gd name="T17" fmla="*/ 1 h 57"/>
                <a:gd name="T18" fmla="*/ 9 w 3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57">
                  <a:moveTo>
                    <a:pt x="9" y="0"/>
                  </a:moveTo>
                  <a:lnTo>
                    <a:pt x="9" y="0"/>
                  </a:lnTo>
                  <a:cubicBezTo>
                    <a:pt x="11" y="8"/>
                    <a:pt x="18" y="32"/>
                    <a:pt x="19" y="36"/>
                  </a:cubicBezTo>
                  <a:cubicBezTo>
                    <a:pt x="15" y="29"/>
                    <a:pt x="7" y="8"/>
                    <a:pt x="4" y="1"/>
                  </a:cubicBezTo>
                  <a:cubicBezTo>
                    <a:pt x="3" y="4"/>
                    <a:pt x="1" y="6"/>
                    <a:pt x="0" y="8"/>
                  </a:cubicBezTo>
                  <a:cubicBezTo>
                    <a:pt x="2" y="19"/>
                    <a:pt x="11" y="46"/>
                    <a:pt x="12" y="50"/>
                  </a:cubicBezTo>
                  <a:cubicBezTo>
                    <a:pt x="14" y="56"/>
                    <a:pt x="23" y="54"/>
                    <a:pt x="27" y="57"/>
                  </a:cubicBezTo>
                  <a:cubicBezTo>
                    <a:pt x="29" y="54"/>
                    <a:pt x="37" y="50"/>
                    <a:pt x="35" y="43"/>
                  </a:cubicBezTo>
                  <a:cubicBezTo>
                    <a:pt x="32" y="34"/>
                    <a:pt x="21" y="9"/>
                    <a:pt x="16" y="1"/>
                  </a:cubicBezTo>
                  <a:cubicBezTo>
                    <a:pt x="15" y="1"/>
                    <a:pt x="11" y="1"/>
                    <a:pt x="9"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36" name="Freeform 1563"/>
            <p:cNvSpPr>
              <a:spLocks/>
            </p:cNvSpPr>
            <p:nvPr userDrawn="1"/>
          </p:nvSpPr>
          <p:spPr bwMode="auto">
            <a:xfrm>
              <a:off x="405" y="320"/>
              <a:ext cx="21" cy="29"/>
            </a:xfrm>
            <a:custGeom>
              <a:avLst/>
              <a:gdLst>
                <a:gd name="T0" fmla="*/ 14 w 47"/>
                <a:gd name="T1" fmla="*/ 2 h 63"/>
                <a:gd name="T2" fmla="*/ 14 w 47"/>
                <a:gd name="T3" fmla="*/ 2 h 63"/>
                <a:gd name="T4" fmla="*/ 3 w 47"/>
                <a:gd name="T5" fmla="*/ 0 h 63"/>
                <a:gd name="T6" fmla="*/ 28 w 47"/>
                <a:gd name="T7" fmla="*/ 40 h 63"/>
                <a:gd name="T8" fmla="*/ 2 w 47"/>
                <a:gd name="T9" fmla="*/ 8 h 63"/>
                <a:gd name="T10" fmla="*/ 0 w 47"/>
                <a:gd name="T11" fmla="*/ 15 h 63"/>
                <a:gd name="T12" fmla="*/ 25 w 47"/>
                <a:gd name="T13" fmla="*/ 59 h 63"/>
                <a:gd name="T14" fmla="*/ 40 w 47"/>
                <a:gd name="T15" fmla="*/ 62 h 63"/>
                <a:gd name="T16" fmla="*/ 45 w 47"/>
                <a:gd name="T17" fmla="*/ 48 h 63"/>
                <a:gd name="T18" fmla="*/ 14 w 47"/>
                <a:gd name="T19" fmla="*/ 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63">
                  <a:moveTo>
                    <a:pt x="14" y="2"/>
                  </a:moveTo>
                  <a:lnTo>
                    <a:pt x="14" y="2"/>
                  </a:lnTo>
                  <a:cubicBezTo>
                    <a:pt x="11" y="2"/>
                    <a:pt x="7" y="2"/>
                    <a:pt x="3" y="0"/>
                  </a:cubicBezTo>
                  <a:cubicBezTo>
                    <a:pt x="4" y="1"/>
                    <a:pt x="24" y="31"/>
                    <a:pt x="28" y="40"/>
                  </a:cubicBezTo>
                  <a:cubicBezTo>
                    <a:pt x="23" y="36"/>
                    <a:pt x="7" y="14"/>
                    <a:pt x="2" y="8"/>
                  </a:cubicBezTo>
                  <a:cubicBezTo>
                    <a:pt x="2" y="10"/>
                    <a:pt x="0" y="12"/>
                    <a:pt x="0" y="15"/>
                  </a:cubicBezTo>
                  <a:cubicBezTo>
                    <a:pt x="3" y="21"/>
                    <a:pt x="23" y="57"/>
                    <a:pt x="25" y="59"/>
                  </a:cubicBezTo>
                  <a:cubicBezTo>
                    <a:pt x="30" y="63"/>
                    <a:pt x="35" y="60"/>
                    <a:pt x="40" y="62"/>
                  </a:cubicBezTo>
                  <a:cubicBezTo>
                    <a:pt x="42" y="58"/>
                    <a:pt x="47" y="55"/>
                    <a:pt x="45" y="48"/>
                  </a:cubicBezTo>
                  <a:cubicBezTo>
                    <a:pt x="44" y="42"/>
                    <a:pt x="18" y="7"/>
                    <a:pt x="14"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37" name="Freeform 1564"/>
            <p:cNvSpPr>
              <a:spLocks/>
            </p:cNvSpPr>
            <p:nvPr userDrawn="1"/>
          </p:nvSpPr>
          <p:spPr bwMode="auto">
            <a:xfrm>
              <a:off x="363" y="314"/>
              <a:ext cx="11" cy="19"/>
            </a:xfrm>
            <a:custGeom>
              <a:avLst/>
              <a:gdLst>
                <a:gd name="T0" fmla="*/ 1 w 24"/>
                <a:gd name="T1" fmla="*/ 30 h 43"/>
                <a:gd name="T2" fmla="*/ 1 w 24"/>
                <a:gd name="T3" fmla="*/ 30 h 43"/>
                <a:gd name="T4" fmla="*/ 9 w 24"/>
                <a:gd name="T5" fmla="*/ 43 h 43"/>
                <a:gd name="T6" fmla="*/ 21 w 24"/>
                <a:gd name="T7" fmla="*/ 35 h 43"/>
                <a:gd name="T8" fmla="*/ 24 w 24"/>
                <a:gd name="T9" fmla="*/ 4 h 43"/>
                <a:gd name="T10" fmla="*/ 19 w 24"/>
                <a:gd name="T11" fmla="*/ 6 h 43"/>
                <a:gd name="T12" fmla="*/ 11 w 24"/>
                <a:gd name="T13" fmla="*/ 27 h 43"/>
                <a:gd name="T14" fmla="*/ 14 w 24"/>
                <a:gd name="T15" fmla="*/ 4 h 43"/>
                <a:gd name="T16" fmla="*/ 10 w 24"/>
                <a:gd name="T17" fmla="*/ 0 h 43"/>
                <a:gd name="T18" fmla="*/ 1 w 24"/>
                <a:gd name="T19" fmla="*/ 3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43">
                  <a:moveTo>
                    <a:pt x="1" y="30"/>
                  </a:moveTo>
                  <a:lnTo>
                    <a:pt x="1" y="30"/>
                  </a:lnTo>
                  <a:cubicBezTo>
                    <a:pt x="0" y="37"/>
                    <a:pt x="6" y="38"/>
                    <a:pt x="9" y="43"/>
                  </a:cubicBezTo>
                  <a:cubicBezTo>
                    <a:pt x="13" y="40"/>
                    <a:pt x="21" y="39"/>
                    <a:pt x="21" y="35"/>
                  </a:cubicBezTo>
                  <a:cubicBezTo>
                    <a:pt x="22" y="29"/>
                    <a:pt x="24" y="11"/>
                    <a:pt x="24" y="4"/>
                  </a:cubicBezTo>
                  <a:cubicBezTo>
                    <a:pt x="22" y="5"/>
                    <a:pt x="20" y="5"/>
                    <a:pt x="19" y="6"/>
                  </a:cubicBezTo>
                  <a:cubicBezTo>
                    <a:pt x="17" y="11"/>
                    <a:pt x="13" y="23"/>
                    <a:pt x="11" y="27"/>
                  </a:cubicBezTo>
                  <a:cubicBezTo>
                    <a:pt x="12" y="21"/>
                    <a:pt x="14" y="4"/>
                    <a:pt x="14" y="4"/>
                  </a:cubicBezTo>
                  <a:cubicBezTo>
                    <a:pt x="14" y="4"/>
                    <a:pt x="11" y="1"/>
                    <a:pt x="10" y="0"/>
                  </a:cubicBezTo>
                  <a:cubicBezTo>
                    <a:pt x="7" y="8"/>
                    <a:pt x="4" y="19"/>
                    <a:pt x="1" y="3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38" name="Freeform 1565"/>
            <p:cNvSpPr>
              <a:spLocks/>
            </p:cNvSpPr>
            <p:nvPr userDrawn="1"/>
          </p:nvSpPr>
          <p:spPr bwMode="auto">
            <a:xfrm>
              <a:off x="375" y="313"/>
              <a:ext cx="10" cy="20"/>
            </a:xfrm>
            <a:custGeom>
              <a:avLst/>
              <a:gdLst>
                <a:gd name="T0" fmla="*/ 8 w 23"/>
                <a:gd name="T1" fmla="*/ 3 h 46"/>
                <a:gd name="T2" fmla="*/ 8 w 23"/>
                <a:gd name="T3" fmla="*/ 3 h 46"/>
                <a:gd name="T4" fmla="*/ 6 w 23"/>
                <a:gd name="T5" fmla="*/ 0 h 46"/>
                <a:gd name="T6" fmla="*/ 2 w 23"/>
                <a:gd name="T7" fmla="*/ 6 h 46"/>
                <a:gd name="T8" fmla="*/ 0 w 23"/>
                <a:gd name="T9" fmla="*/ 36 h 46"/>
                <a:gd name="T10" fmla="*/ 11 w 23"/>
                <a:gd name="T11" fmla="*/ 46 h 46"/>
                <a:gd name="T12" fmla="*/ 23 w 23"/>
                <a:gd name="T13" fmla="*/ 35 h 46"/>
                <a:gd name="T14" fmla="*/ 19 w 23"/>
                <a:gd name="T15" fmla="*/ 8 h 46"/>
                <a:gd name="T16" fmla="*/ 17 w 23"/>
                <a:gd name="T17" fmla="*/ 10 h 46"/>
                <a:gd name="T18" fmla="*/ 13 w 23"/>
                <a:gd name="T19" fmla="*/ 6 h 46"/>
                <a:gd name="T20" fmla="*/ 11 w 23"/>
                <a:gd name="T21" fmla="*/ 29 h 46"/>
                <a:gd name="T22" fmla="*/ 8 w 23"/>
                <a:gd name="T23" fmla="*/ 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 h="46">
                  <a:moveTo>
                    <a:pt x="8" y="3"/>
                  </a:moveTo>
                  <a:lnTo>
                    <a:pt x="8" y="3"/>
                  </a:lnTo>
                  <a:cubicBezTo>
                    <a:pt x="7" y="2"/>
                    <a:pt x="6" y="2"/>
                    <a:pt x="6" y="0"/>
                  </a:cubicBezTo>
                  <a:cubicBezTo>
                    <a:pt x="5" y="3"/>
                    <a:pt x="3" y="5"/>
                    <a:pt x="2" y="6"/>
                  </a:cubicBezTo>
                  <a:cubicBezTo>
                    <a:pt x="2" y="11"/>
                    <a:pt x="0" y="33"/>
                    <a:pt x="0" y="36"/>
                  </a:cubicBezTo>
                  <a:cubicBezTo>
                    <a:pt x="0" y="42"/>
                    <a:pt x="6" y="43"/>
                    <a:pt x="11" y="46"/>
                  </a:cubicBezTo>
                  <a:cubicBezTo>
                    <a:pt x="16" y="42"/>
                    <a:pt x="23" y="41"/>
                    <a:pt x="23" y="35"/>
                  </a:cubicBezTo>
                  <a:cubicBezTo>
                    <a:pt x="22" y="27"/>
                    <a:pt x="20" y="14"/>
                    <a:pt x="19" y="8"/>
                  </a:cubicBezTo>
                  <a:cubicBezTo>
                    <a:pt x="19" y="8"/>
                    <a:pt x="18" y="9"/>
                    <a:pt x="17" y="10"/>
                  </a:cubicBezTo>
                  <a:cubicBezTo>
                    <a:pt x="15" y="7"/>
                    <a:pt x="14" y="7"/>
                    <a:pt x="13" y="6"/>
                  </a:cubicBezTo>
                  <a:cubicBezTo>
                    <a:pt x="12" y="9"/>
                    <a:pt x="12" y="21"/>
                    <a:pt x="11" y="29"/>
                  </a:cubicBezTo>
                  <a:cubicBezTo>
                    <a:pt x="9" y="21"/>
                    <a:pt x="9" y="11"/>
                    <a:pt x="8" y="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39" name="Freeform 1566"/>
            <p:cNvSpPr>
              <a:spLocks/>
            </p:cNvSpPr>
            <p:nvPr userDrawn="1"/>
          </p:nvSpPr>
          <p:spPr bwMode="auto">
            <a:xfrm>
              <a:off x="387" y="313"/>
              <a:ext cx="1" cy="6"/>
            </a:xfrm>
            <a:custGeom>
              <a:avLst/>
              <a:gdLst>
                <a:gd name="T0" fmla="*/ 1 w 4"/>
                <a:gd name="T1" fmla="*/ 0 h 12"/>
                <a:gd name="T2" fmla="*/ 1 w 4"/>
                <a:gd name="T3" fmla="*/ 0 h 12"/>
                <a:gd name="T4" fmla="*/ 0 w 4"/>
                <a:gd name="T5" fmla="*/ 1 h 12"/>
                <a:gd name="T6" fmla="*/ 4 w 4"/>
                <a:gd name="T7" fmla="*/ 12 h 12"/>
                <a:gd name="T8" fmla="*/ 1 w 4"/>
                <a:gd name="T9" fmla="*/ 0 h 12"/>
              </a:gdLst>
              <a:ahLst/>
              <a:cxnLst>
                <a:cxn ang="0">
                  <a:pos x="T0" y="T1"/>
                </a:cxn>
                <a:cxn ang="0">
                  <a:pos x="T2" y="T3"/>
                </a:cxn>
                <a:cxn ang="0">
                  <a:pos x="T4" y="T5"/>
                </a:cxn>
                <a:cxn ang="0">
                  <a:pos x="T6" y="T7"/>
                </a:cxn>
                <a:cxn ang="0">
                  <a:pos x="T8" y="T9"/>
                </a:cxn>
              </a:cxnLst>
              <a:rect l="0" t="0" r="r" b="b"/>
              <a:pathLst>
                <a:path w="4" h="12">
                  <a:moveTo>
                    <a:pt x="1" y="0"/>
                  </a:moveTo>
                  <a:lnTo>
                    <a:pt x="1" y="0"/>
                  </a:lnTo>
                  <a:lnTo>
                    <a:pt x="0" y="1"/>
                  </a:lnTo>
                  <a:lnTo>
                    <a:pt x="4" y="12"/>
                  </a:lnTo>
                  <a:lnTo>
                    <a:pt x="1"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40" name="Freeform 1567"/>
            <p:cNvSpPr>
              <a:spLocks/>
            </p:cNvSpPr>
            <p:nvPr userDrawn="1"/>
          </p:nvSpPr>
          <p:spPr bwMode="auto">
            <a:xfrm>
              <a:off x="384" y="312"/>
              <a:ext cx="13" cy="19"/>
            </a:xfrm>
            <a:custGeom>
              <a:avLst/>
              <a:gdLst>
                <a:gd name="T0" fmla="*/ 8 w 29"/>
                <a:gd name="T1" fmla="*/ 0 h 42"/>
                <a:gd name="T2" fmla="*/ 8 w 29"/>
                <a:gd name="T3" fmla="*/ 0 h 42"/>
                <a:gd name="T4" fmla="*/ 13 w 29"/>
                <a:gd name="T5" fmla="*/ 24 h 42"/>
                <a:gd name="T6" fmla="*/ 4 w 29"/>
                <a:gd name="T7" fmla="*/ 4 h 42"/>
                <a:gd name="T8" fmla="*/ 0 w 29"/>
                <a:gd name="T9" fmla="*/ 7 h 42"/>
                <a:gd name="T10" fmla="*/ 5 w 29"/>
                <a:gd name="T11" fmla="*/ 35 h 42"/>
                <a:gd name="T12" fmla="*/ 19 w 29"/>
                <a:gd name="T13" fmla="*/ 42 h 42"/>
                <a:gd name="T14" fmla="*/ 25 w 29"/>
                <a:gd name="T15" fmla="*/ 25 h 42"/>
                <a:gd name="T16" fmla="*/ 15 w 29"/>
                <a:gd name="T17" fmla="*/ 3 h 42"/>
                <a:gd name="T18" fmla="*/ 8 w 29"/>
                <a:gd name="T19"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42">
                  <a:moveTo>
                    <a:pt x="8" y="0"/>
                  </a:moveTo>
                  <a:lnTo>
                    <a:pt x="8" y="0"/>
                  </a:lnTo>
                  <a:cubicBezTo>
                    <a:pt x="10" y="7"/>
                    <a:pt x="13" y="19"/>
                    <a:pt x="13" y="24"/>
                  </a:cubicBezTo>
                  <a:cubicBezTo>
                    <a:pt x="10" y="18"/>
                    <a:pt x="6" y="9"/>
                    <a:pt x="4" y="4"/>
                  </a:cubicBezTo>
                  <a:lnTo>
                    <a:pt x="0" y="7"/>
                  </a:lnTo>
                  <a:cubicBezTo>
                    <a:pt x="1" y="14"/>
                    <a:pt x="4" y="31"/>
                    <a:pt x="5" y="35"/>
                  </a:cubicBezTo>
                  <a:cubicBezTo>
                    <a:pt x="7" y="41"/>
                    <a:pt x="14" y="40"/>
                    <a:pt x="19" y="42"/>
                  </a:cubicBezTo>
                  <a:cubicBezTo>
                    <a:pt x="22" y="37"/>
                    <a:pt x="29" y="34"/>
                    <a:pt x="25" y="25"/>
                  </a:cubicBezTo>
                  <a:cubicBezTo>
                    <a:pt x="23" y="20"/>
                    <a:pt x="16" y="6"/>
                    <a:pt x="15" y="3"/>
                  </a:cubicBezTo>
                  <a:cubicBezTo>
                    <a:pt x="13" y="2"/>
                    <a:pt x="11" y="3"/>
                    <a:pt x="8"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41" name="Freeform 1568"/>
            <p:cNvSpPr>
              <a:spLocks/>
            </p:cNvSpPr>
            <p:nvPr userDrawn="1"/>
          </p:nvSpPr>
          <p:spPr bwMode="auto">
            <a:xfrm>
              <a:off x="365" y="311"/>
              <a:ext cx="2" cy="9"/>
            </a:xfrm>
            <a:custGeom>
              <a:avLst/>
              <a:gdLst>
                <a:gd name="T0" fmla="*/ 5 w 5"/>
                <a:gd name="T1" fmla="*/ 3 h 20"/>
                <a:gd name="T2" fmla="*/ 5 w 5"/>
                <a:gd name="T3" fmla="*/ 3 h 20"/>
                <a:gd name="T4" fmla="*/ 5 w 5"/>
                <a:gd name="T5" fmla="*/ 0 h 20"/>
                <a:gd name="T6" fmla="*/ 0 w 5"/>
                <a:gd name="T7" fmla="*/ 2 h 20"/>
                <a:gd name="T8" fmla="*/ 0 w 5"/>
                <a:gd name="T9" fmla="*/ 20 h 20"/>
                <a:gd name="T10" fmla="*/ 5 w 5"/>
                <a:gd name="T11" fmla="*/ 3 h 20"/>
              </a:gdLst>
              <a:ahLst/>
              <a:cxnLst>
                <a:cxn ang="0">
                  <a:pos x="T0" y="T1"/>
                </a:cxn>
                <a:cxn ang="0">
                  <a:pos x="T2" y="T3"/>
                </a:cxn>
                <a:cxn ang="0">
                  <a:pos x="T4" y="T5"/>
                </a:cxn>
                <a:cxn ang="0">
                  <a:pos x="T6" y="T7"/>
                </a:cxn>
                <a:cxn ang="0">
                  <a:pos x="T8" y="T9"/>
                </a:cxn>
                <a:cxn ang="0">
                  <a:pos x="T10" y="T11"/>
                </a:cxn>
              </a:cxnLst>
              <a:rect l="0" t="0" r="r" b="b"/>
              <a:pathLst>
                <a:path w="5" h="20">
                  <a:moveTo>
                    <a:pt x="5" y="3"/>
                  </a:moveTo>
                  <a:lnTo>
                    <a:pt x="5" y="3"/>
                  </a:lnTo>
                  <a:cubicBezTo>
                    <a:pt x="5" y="2"/>
                    <a:pt x="4" y="1"/>
                    <a:pt x="5" y="0"/>
                  </a:cubicBezTo>
                  <a:cubicBezTo>
                    <a:pt x="4" y="1"/>
                    <a:pt x="2" y="2"/>
                    <a:pt x="0" y="2"/>
                  </a:cubicBezTo>
                  <a:lnTo>
                    <a:pt x="0" y="20"/>
                  </a:lnTo>
                  <a:lnTo>
                    <a:pt x="5" y="3"/>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42" name="Freeform 1569"/>
            <p:cNvSpPr>
              <a:spLocks/>
            </p:cNvSpPr>
            <p:nvPr userDrawn="1"/>
          </p:nvSpPr>
          <p:spPr bwMode="auto">
            <a:xfrm>
              <a:off x="392" y="309"/>
              <a:ext cx="14" cy="18"/>
            </a:xfrm>
            <a:custGeom>
              <a:avLst/>
              <a:gdLst>
                <a:gd name="T0" fmla="*/ 13 w 32"/>
                <a:gd name="T1" fmla="*/ 0 h 39"/>
                <a:gd name="T2" fmla="*/ 13 w 32"/>
                <a:gd name="T3" fmla="*/ 0 h 39"/>
                <a:gd name="T4" fmla="*/ 9 w 32"/>
                <a:gd name="T5" fmla="*/ 5 h 39"/>
                <a:gd name="T6" fmla="*/ 18 w 32"/>
                <a:gd name="T7" fmla="*/ 25 h 39"/>
                <a:gd name="T8" fmla="*/ 6 w 32"/>
                <a:gd name="T9" fmla="*/ 8 h 39"/>
                <a:gd name="T10" fmla="*/ 0 w 32"/>
                <a:gd name="T11" fmla="*/ 9 h 39"/>
                <a:gd name="T12" fmla="*/ 11 w 32"/>
                <a:gd name="T13" fmla="*/ 34 h 39"/>
                <a:gd name="T14" fmla="*/ 26 w 32"/>
                <a:gd name="T15" fmla="*/ 39 h 39"/>
                <a:gd name="T16" fmla="*/ 29 w 32"/>
                <a:gd name="T17" fmla="*/ 25 h 39"/>
                <a:gd name="T18" fmla="*/ 13 w 32"/>
                <a:gd name="T1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9">
                  <a:moveTo>
                    <a:pt x="13" y="0"/>
                  </a:moveTo>
                  <a:lnTo>
                    <a:pt x="13" y="0"/>
                  </a:lnTo>
                  <a:cubicBezTo>
                    <a:pt x="12" y="2"/>
                    <a:pt x="10" y="3"/>
                    <a:pt x="9" y="5"/>
                  </a:cubicBezTo>
                  <a:cubicBezTo>
                    <a:pt x="12" y="11"/>
                    <a:pt x="16" y="20"/>
                    <a:pt x="18" y="25"/>
                  </a:cubicBezTo>
                  <a:cubicBezTo>
                    <a:pt x="15" y="23"/>
                    <a:pt x="8" y="11"/>
                    <a:pt x="6" y="8"/>
                  </a:cubicBezTo>
                  <a:cubicBezTo>
                    <a:pt x="4" y="8"/>
                    <a:pt x="2" y="9"/>
                    <a:pt x="0" y="9"/>
                  </a:cubicBezTo>
                  <a:cubicBezTo>
                    <a:pt x="2" y="15"/>
                    <a:pt x="6" y="24"/>
                    <a:pt x="11" y="34"/>
                  </a:cubicBezTo>
                  <a:cubicBezTo>
                    <a:pt x="14" y="39"/>
                    <a:pt x="21" y="38"/>
                    <a:pt x="26" y="39"/>
                  </a:cubicBezTo>
                  <a:cubicBezTo>
                    <a:pt x="28" y="33"/>
                    <a:pt x="32" y="30"/>
                    <a:pt x="29" y="25"/>
                  </a:cubicBezTo>
                  <a:cubicBezTo>
                    <a:pt x="26" y="18"/>
                    <a:pt x="17" y="6"/>
                    <a:pt x="1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43" name="Freeform 1570"/>
            <p:cNvSpPr>
              <a:spLocks/>
            </p:cNvSpPr>
            <p:nvPr userDrawn="1"/>
          </p:nvSpPr>
          <p:spPr bwMode="auto">
            <a:xfrm>
              <a:off x="397" y="305"/>
              <a:ext cx="18" cy="15"/>
            </a:xfrm>
            <a:custGeom>
              <a:avLst/>
              <a:gdLst>
                <a:gd name="T0" fmla="*/ 14 w 40"/>
                <a:gd name="T1" fmla="*/ 0 h 33"/>
                <a:gd name="T2" fmla="*/ 14 w 40"/>
                <a:gd name="T3" fmla="*/ 0 h 33"/>
                <a:gd name="T4" fmla="*/ 10 w 40"/>
                <a:gd name="T5" fmla="*/ 2 h 33"/>
                <a:gd name="T6" fmla="*/ 24 w 40"/>
                <a:gd name="T7" fmla="*/ 19 h 33"/>
                <a:gd name="T8" fmla="*/ 5 w 40"/>
                <a:gd name="T9" fmla="*/ 3 h 33"/>
                <a:gd name="T10" fmla="*/ 0 w 40"/>
                <a:gd name="T11" fmla="*/ 1 h 33"/>
                <a:gd name="T12" fmla="*/ 1 w 40"/>
                <a:gd name="T13" fmla="*/ 6 h 33"/>
                <a:gd name="T14" fmla="*/ 18 w 40"/>
                <a:gd name="T15" fmla="*/ 28 h 33"/>
                <a:gd name="T16" fmla="*/ 35 w 40"/>
                <a:gd name="T17" fmla="*/ 33 h 33"/>
                <a:gd name="T18" fmla="*/ 35 w 40"/>
                <a:gd name="T19" fmla="*/ 15 h 33"/>
                <a:gd name="T20" fmla="*/ 14 w 40"/>
                <a:gd name="T2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3">
                  <a:moveTo>
                    <a:pt x="14" y="0"/>
                  </a:moveTo>
                  <a:lnTo>
                    <a:pt x="14" y="0"/>
                  </a:lnTo>
                  <a:cubicBezTo>
                    <a:pt x="12" y="1"/>
                    <a:pt x="11" y="1"/>
                    <a:pt x="10" y="2"/>
                  </a:cubicBezTo>
                  <a:cubicBezTo>
                    <a:pt x="15" y="6"/>
                    <a:pt x="19" y="13"/>
                    <a:pt x="24" y="19"/>
                  </a:cubicBezTo>
                  <a:cubicBezTo>
                    <a:pt x="19" y="15"/>
                    <a:pt x="6" y="4"/>
                    <a:pt x="5" y="3"/>
                  </a:cubicBezTo>
                  <a:cubicBezTo>
                    <a:pt x="3" y="3"/>
                    <a:pt x="2" y="2"/>
                    <a:pt x="0" y="1"/>
                  </a:cubicBezTo>
                  <a:cubicBezTo>
                    <a:pt x="1" y="3"/>
                    <a:pt x="1" y="5"/>
                    <a:pt x="1" y="6"/>
                  </a:cubicBezTo>
                  <a:cubicBezTo>
                    <a:pt x="4" y="11"/>
                    <a:pt x="14" y="24"/>
                    <a:pt x="18" y="28"/>
                  </a:cubicBezTo>
                  <a:cubicBezTo>
                    <a:pt x="22" y="32"/>
                    <a:pt x="28" y="32"/>
                    <a:pt x="35" y="33"/>
                  </a:cubicBezTo>
                  <a:cubicBezTo>
                    <a:pt x="37" y="26"/>
                    <a:pt x="40" y="20"/>
                    <a:pt x="35" y="15"/>
                  </a:cubicBezTo>
                  <a:cubicBezTo>
                    <a:pt x="32" y="11"/>
                    <a:pt x="16" y="1"/>
                    <a:pt x="14"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44" name="Freeform 1571"/>
            <p:cNvSpPr>
              <a:spLocks/>
            </p:cNvSpPr>
            <p:nvPr userDrawn="1"/>
          </p:nvSpPr>
          <p:spPr bwMode="auto">
            <a:xfrm>
              <a:off x="405" y="299"/>
              <a:ext cx="18" cy="13"/>
            </a:xfrm>
            <a:custGeom>
              <a:avLst/>
              <a:gdLst>
                <a:gd name="T0" fmla="*/ 31 w 40"/>
                <a:gd name="T1" fmla="*/ 6 h 27"/>
                <a:gd name="T2" fmla="*/ 31 w 40"/>
                <a:gd name="T3" fmla="*/ 6 h 27"/>
                <a:gd name="T4" fmla="*/ 4 w 40"/>
                <a:gd name="T5" fmla="*/ 0 h 27"/>
                <a:gd name="T6" fmla="*/ 5 w 40"/>
                <a:gd name="T7" fmla="*/ 5 h 27"/>
                <a:gd name="T8" fmla="*/ 25 w 40"/>
                <a:gd name="T9" fmla="*/ 14 h 27"/>
                <a:gd name="T10" fmla="*/ 5 w 40"/>
                <a:gd name="T11" fmla="*/ 10 h 27"/>
                <a:gd name="T12" fmla="*/ 0 w 40"/>
                <a:gd name="T13" fmla="*/ 12 h 27"/>
                <a:gd name="T14" fmla="*/ 21 w 40"/>
                <a:gd name="T15" fmla="*/ 23 h 27"/>
                <a:gd name="T16" fmla="*/ 40 w 40"/>
                <a:gd name="T17" fmla="*/ 21 h 27"/>
                <a:gd name="T18" fmla="*/ 31 w 40"/>
                <a:gd name="T19" fmla="*/ 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 h="27">
                  <a:moveTo>
                    <a:pt x="31" y="6"/>
                  </a:moveTo>
                  <a:lnTo>
                    <a:pt x="31" y="6"/>
                  </a:lnTo>
                  <a:cubicBezTo>
                    <a:pt x="28" y="5"/>
                    <a:pt x="4" y="0"/>
                    <a:pt x="4" y="0"/>
                  </a:cubicBezTo>
                  <a:cubicBezTo>
                    <a:pt x="4" y="2"/>
                    <a:pt x="4" y="3"/>
                    <a:pt x="5" y="5"/>
                  </a:cubicBezTo>
                  <a:cubicBezTo>
                    <a:pt x="12" y="8"/>
                    <a:pt x="19" y="12"/>
                    <a:pt x="25" y="14"/>
                  </a:cubicBezTo>
                  <a:cubicBezTo>
                    <a:pt x="17" y="14"/>
                    <a:pt x="6" y="10"/>
                    <a:pt x="5" y="10"/>
                  </a:cubicBezTo>
                  <a:cubicBezTo>
                    <a:pt x="3" y="10"/>
                    <a:pt x="0" y="12"/>
                    <a:pt x="0" y="12"/>
                  </a:cubicBezTo>
                  <a:cubicBezTo>
                    <a:pt x="5" y="14"/>
                    <a:pt x="13" y="20"/>
                    <a:pt x="21" y="23"/>
                  </a:cubicBezTo>
                  <a:cubicBezTo>
                    <a:pt x="28" y="27"/>
                    <a:pt x="37" y="23"/>
                    <a:pt x="40" y="21"/>
                  </a:cubicBezTo>
                  <a:cubicBezTo>
                    <a:pt x="40" y="15"/>
                    <a:pt x="38" y="8"/>
                    <a:pt x="31"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45" name="Freeform 1572"/>
            <p:cNvSpPr>
              <a:spLocks/>
            </p:cNvSpPr>
            <p:nvPr userDrawn="1"/>
          </p:nvSpPr>
          <p:spPr bwMode="auto">
            <a:xfrm>
              <a:off x="429" y="298"/>
              <a:ext cx="10" cy="1"/>
            </a:xfrm>
            <a:custGeom>
              <a:avLst/>
              <a:gdLst>
                <a:gd name="T0" fmla="*/ 23 w 23"/>
                <a:gd name="T1" fmla="*/ 2 h 3"/>
                <a:gd name="T2" fmla="*/ 23 w 23"/>
                <a:gd name="T3" fmla="*/ 2 h 3"/>
                <a:gd name="T4" fmla="*/ 0 w 23"/>
                <a:gd name="T5" fmla="*/ 0 h 3"/>
                <a:gd name="T6" fmla="*/ 0 w 23"/>
                <a:gd name="T7" fmla="*/ 2 h 3"/>
                <a:gd name="T8" fmla="*/ 23 w 23"/>
                <a:gd name="T9" fmla="*/ 2 h 3"/>
              </a:gdLst>
              <a:ahLst/>
              <a:cxnLst>
                <a:cxn ang="0">
                  <a:pos x="T0" y="T1"/>
                </a:cxn>
                <a:cxn ang="0">
                  <a:pos x="T2" y="T3"/>
                </a:cxn>
                <a:cxn ang="0">
                  <a:pos x="T4" y="T5"/>
                </a:cxn>
                <a:cxn ang="0">
                  <a:pos x="T6" y="T7"/>
                </a:cxn>
                <a:cxn ang="0">
                  <a:pos x="T8" y="T9"/>
                </a:cxn>
              </a:cxnLst>
              <a:rect l="0" t="0" r="r" b="b"/>
              <a:pathLst>
                <a:path w="23" h="3">
                  <a:moveTo>
                    <a:pt x="23" y="2"/>
                  </a:moveTo>
                  <a:lnTo>
                    <a:pt x="23" y="2"/>
                  </a:lnTo>
                  <a:cubicBezTo>
                    <a:pt x="12" y="0"/>
                    <a:pt x="4" y="0"/>
                    <a:pt x="0" y="0"/>
                  </a:cubicBezTo>
                  <a:cubicBezTo>
                    <a:pt x="1" y="1"/>
                    <a:pt x="0" y="2"/>
                    <a:pt x="0" y="2"/>
                  </a:cubicBezTo>
                  <a:cubicBezTo>
                    <a:pt x="7" y="3"/>
                    <a:pt x="12" y="2"/>
                    <a:pt x="23"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46" name="Freeform 1573"/>
            <p:cNvSpPr>
              <a:spLocks/>
            </p:cNvSpPr>
            <p:nvPr userDrawn="1"/>
          </p:nvSpPr>
          <p:spPr bwMode="auto">
            <a:xfrm>
              <a:off x="424" y="293"/>
              <a:ext cx="38" cy="12"/>
            </a:xfrm>
            <a:custGeom>
              <a:avLst/>
              <a:gdLst>
                <a:gd name="T0" fmla="*/ 84 w 84"/>
                <a:gd name="T1" fmla="*/ 12 h 27"/>
                <a:gd name="T2" fmla="*/ 84 w 84"/>
                <a:gd name="T3" fmla="*/ 12 h 27"/>
                <a:gd name="T4" fmla="*/ 49 w 84"/>
                <a:gd name="T5" fmla="*/ 0 h 27"/>
                <a:gd name="T6" fmla="*/ 5 w 84"/>
                <a:gd name="T7" fmla="*/ 2 h 27"/>
                <a:gd name="T8" fmla="*/ 10 w 84"/>
                <a:gd name="T9" fmla="*/ 9 h 27"/>
                <a:gd name="T10" fmla="*/ 50 w 84"/>
                <a:gd name="T11" fmla="*/ 13 h 27"/>
                <a:gd name="T12" fmla="*/ 9 w 84"/>
                <a:gd name="T13" fmla="*/ 14 h 27"/>
                <a:gd name="T14" fmla="*/ 0 w 84"/>
                <a:gd name="T15" fmla="*/ 20 h 27"/>
                <a:gd name="T16" fmla="*/ 50 w 84"/>
                <a:gd name="T17" fmla="*/ 26 h 27"/>
                <a:gd name="T18" fmla="*/ 84 w 84"/>
                <a:gd name="T19" fmla="*/ 1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 h="27">
                  <a:moveTo>
                    <a:pt x="84" y="12"/>
                  </a:moveTo>
                  <a:lnTo>
                    <a:pt x="84" y="12"/>
                  </a:lnTo>
                  <a:cubicBezTo>
                    <a:pt x="77" y="5"/>
                    <a:pt x="64" y="0"/>
                    <a:pt x="49" y="0"/>
                  </a:cubicBezTo>
                  <a:cubicBezTo>
                    <a:pt x="34" y="1"/>
                    <a:pt x="20" y="1"/>
                    <a:pt x="5" y="2"/>
                  </a:cubicBezTo>
                  <a:cubicBezTo>
                    <a:pt x="7" y="4"/>
                    <a:pt x="9" y="7"/>
                    <a:pt x="10" y="9"/>
                  </a:cubicBezTo>
                  <a:cubicBezTo>
                    <a:pt x="24" y="10"/>
                    <a:pt x="34" y="10"/>
                    <a:pt x="50" y="13"/>
                  </a:cubicBezTo>
                  <a:cubicBezTo>
                    <a:pt x="36" y="15"/>
                    <a:pt x="13" y="15"/>
                    <a:pt x="9" y="14"/>
                  </a:cubicBezTo>
                  <a:cubicBezTo>
                    <a:pt x="7" y="17"/>
                    <a:pt x="4" y="19"/>
                    <a:pt x="0" y="20"/>
                  </a:cubicBezTo>
                  <a:cubicBezTo>
                    <a:pt x="21" y="23"/>
                    <a:pt x="36" y="25"/>
                    <a:pt x="50" y="26"/>
                  </a:cubicBezTo>
                  <a:cubicBezTo>
                    <a:pt x="66" y="27"/>
                    <a:pt x="77" y="23"/>
                    <a:pt x="84" y="1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47" name="Freeform 1574"/>
            <p:cNvSpPr>
              <a:spLocks/>
            </p:cNvSpPr>
            <p:nvPr userDrawn="1"/>
          </p:nvSpPr>
          <p:spPr bwMode="auto">
            <a:xfrm>
              <a:off x="405" y="292"/>
              <a:ext cx="22" cy="10"/>
            </a:xfrm>
            <a:custGeom>
              <a:avLst/>
              <a:gdLst>
                <a:gd name="T0" fmla="*/ 38 w 51"/>
                <a:gd name="T1" fmla="*/ 2 h 22"/>
                <a:gd name="T2" fmla="*/ 38 w 51"/>
                <a:gd name="T3" fmla="*/ 2 h 22"/>
                <a:gd name="T4" fmla="*/ 9 w 51"/>
                <a:gd name="T5" fmla="*/ 1 h 22"/>
                <a:gd name="T6" fmla="*/ 5 w 51"/>
                <a:gd name="T7" fmla="*/ 5 h 22"/>
                <a:gd name="T8" fmla="*/ 28 w 51"/>
                <a:gd name="T9" fmla="*/ 10 h 22"/>
                <a:gd name="T10" fmla="*/ 0 w 51"/>
                <a:gd name="T11" fmla="*/ 9 h 22"/>
                <a:gd name="T12" fmla="*/ 4 w 51"/>
                <a:gd name="T13" fmla="*/ 15 h 22"/>
                <a:gd name="T14" fmla="*/ 33 w 51"/>
                <a:gd name="T15" fmla="*/ 20 h 22"/>
                <a:gd name="T16" fmla="*/ 51 w 51"/>
                <a:gd name="T17" fmla="*/ 13 h 22"/>
                <a:gd name="T18" fmla="*/ 38 w 51"/>
                <a:gd name="T19" fmla="*/ 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22">
                  <a:moveTo>
                    <a:pt x="38" y="2"/>
                  </a:moveTo>
                  <a:lnTo>
                    <a:pt x="38" y="2"/>
                  </a:lnTo>
                  <a:cubicBezTo>
                    <a:pt x="31" y="1"/>
                    <a:pt x="15" y="0"/>
                    <a:pt x="9" y="1"/>
                  </a:cubicBezTo>
                  <a:cubicBezTo>
                    <a:pt x="8" y="2"/>
                    <a:pt x="6" y="4"/>
                    <a:pt x="5" y="5"/>
                  </a:cubicBezTo>
                  <a:cubicBezTo>
                    <a:pt x="10" y="7"/>
                    <a:pt x="21" y="8"/>
                    <a:pt x="28" y="10"/>
                  </a:cubicBezTo>
                  <a:cubicBezTo>
                    <a:pt x="21" y="11"/>
                    <a:pt x="7" y="9"/>
                    <a:pt x="0" y="9"/>
                  </a:cubicBezTo>
                  <a:cubicBezTo>
                    <a:pt x="2" y="11"/>
                    <a:pt x="3" y="13"/>
                    <a:pt x="4" y="15"/>
                  </a:cubicBezTo>
                  <a:cubicBezTo>
                    <a:pt x="10" y="17"/>
                    <a:pt x="33" y="20"/>
                    <a:pt x="33" y="20"/>
                  </a:cubicBezTo>
                  <a:cubicBezTo>
                    <a:pt x="44" y="22"/>
                    <a:pt x="48" y="18"/>
                    <a:pt x="51" y="13"/>
                  </a:cubicBezTo>
                  <a:cubicBezTo>
                    <a:pt x="49" y="7"/>
                    <a:pt x="44" y="2"/>
                    <a:pt x="38"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48" name="Freeform 1575"/>
            <p:cNvSpPr>
              <a:spLocks/>
            </p:cNvSpPr>
            <p:nvPr userDrawn="1"/>
          </p:nvSpPr>
          <p:spPr bwMode="auto">
            <a:xfrm>
              <a:off x="298" y="287"/>
              <a:ext cx="66" cy="89"/>
            </a:xfrm>
            <a:custGeom>
              <a:avLst/>
              <a:gdLst>
                <a:gd name="T0" fmla="*/ 73 w 146"/>
                <a:gd name="T1" fmla="*/ 0 h 196"/>
                <a:gd name="T2" fmla="*/ 73 w 146"/>
                <a:gd name="T3" fmla="*/ 0 h 196"/>
                <a:gd name="T4" fmla="*/ 0 w 146"/>
                <a:gd name="T5" fmla="*/ 0 h 196"/>
                <a:gd name="T6" fmla="*/ 0 w 146"/>
                <a:gd name="T7" fmla="*/ 148 h 196"/>
                <a:gd name="T8" fmla="*/ 24 w 146"/>
                <a:gd name="T9" fmla="*/ 175 h 196"/>
                <a:gd name="T10" fmla="*/ 48 w 146"/>
                <a:gd name="T11" fmla="*/ 175 h 196"/>
                <a:gd name="T12" fmla="*/ 73 w 146"/>
                <a:gd name="T13" fmla="*/ 196 h 196"/>
                <a:gd name="T14" fmla="*/ 98 w 146"/>
                <a:gd name="T15" fmla="*/ 175 h 196"/>
                <a:gd name="T16" fmla="*/ 122 w 146"/>
                <a:gd name="T17" fmla="*/ 175 h 196"/>
                <a:gd name="T18" fmla="*/ 146 w 146"/>
                <a:gd name="T19" fmla="*/ 148 h 196"/>
                <a:gd name="T20" fmla="*/ 146 w 146"/>
                <a:gd name="T21" fmla="*/ 0 h 196"/>
                <a:gd name="T22" fmla="*/ 73 w 146"/>
                <a:gd name="T2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6" h="196">
                  <a:moveTo>
                    <a:pt x="73" y="0"/>
                  </a:moveTo>
                  <a:lnTo>
                    <a:pt x="73" y="0"/>
                  </a:lnTo>
                  <a:lnTo>
                    <a:pt x="0" y="0"/>
                  </a:lnTo>
                  <a:lnTo>
                    <a:pt x="0" y="148"/>
                  </a:lnTo>
                  <a:cubicBezTo>
                    <a:pt x="0" y="166"/>
                    <a:pt x="8" y="175"/>
                    <a:pt x="24" y="175"/>
                  </a:cubicBezTo>
                  <a:lnTo>
                    <a:pt x="48" y="175"/>
                  </a:lnTo>
                  <a:cubicBezTo>
                    <a:pt x="61" y="175"/>
                    <a:pt x="69" y="184"/>
                    <a:pt x="73" y="196"/>
                  </a:cubicBezTo>
                  <a:cubicBezTo>
                    <a:pt x="76" y="184"/>
                    <a:pt x="85" y="175"/>
                    <a:pt x="98" y="175"/>
                  </a:cubicBezTo>
                  <a:lnTo>
                    <a:pt x="122" y="175"/>
                  </a:lnTo>
                  <a:cubicBezTo>
                    <a:pt x="138" y="175"/>
                    <a:pt x="146" y="166"/>
                    <a:pt x="146" y="148"/>
                  </a:cubicBezTo>
                  <a:lnTo>
                    <a:pt x="146" y="0"/>
                  </a:lnTo>
                  <a:lnTo>
                    <a:pt x="73" y="0"/>
                  </a:lnTo>
                  <a:close/>
                </a:path>
              </a:pathLst>
            </a:custGeom>
            <a:solidFill>
              <a:srgbClr val="00793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49" name="Freeform 1576"/>
            <p:cNvSpPr>
              <a:spLocks/>
            </p:cNvSpPr>
            <p:nvPr userDrawn="1"/>
          </p:nvSpPr>
          <p:spPr bwMode="auto">
            <a:xfrm>
              <a:off x="410" y="286"/>
              <a:ext cx="7" cy="2"/>
            </a:xfrm>
            <a:custGeom>
              <a:avLst/>
              <a:gdLst>
                <a:gd name="T0" fmla="*/ 15 w 15"/>
                <a:gd name="T1" fmla="*/ 0 h 3"/>
                <a:gd name="T2" fmla="*/ 15 w 15"/>
                <a:gd name="T3" fmla="*/ 0 h 3"/>
                <a:gd name="T4" fmla="*/ 0 w 15"/>
                <a:gd name="T5" fmla="*/ 1 h 3"/>
                <a:gd name="T6" fmla="*/ 2 w 15"/>
                <a:gd name="T7" fmla="*/ 3 h 3"/>
                <a:gd name="T8" fmla="*/ 15 w 15"/>
                <a:gd name="T9" fmla="*/ 0 h 3"/>
              </a:gdLst>
              <a:ahLst/>
              <a:cxnLst>
                <a:cxn ang="0">
                  <a:pos x="T0" y="T1"/>
                </a:cxn>
                <a:cxn ang="0">
                  <a:pos x="T2" y="T3"/>
                </a:cxn>
                <a:cxn ang="0">
                  <a:pos x="T4" y="T5"/>
                </a:cxn>
                <a:cxn ang="0">
                  <a:pos x="T6" y="T7"/>
                </a:cxn>
                <a:cxn ang="0">
                  <a:pos x="T8" y="T9"/>
                </a:cxn>
              </a:cxnLst>
              <a:rect l="0" t="0" r="r" b="b"/>
              <a:pathLst>
                <a:path w="15" h="3">
                  <a:moveTo>
                    <a:pt x="15" y="0"/>
                  </a:moveTo>
                  <a:lnTo>
                    <a:pt x="15" y="0"/>
                  </a:lnTo>
                  <a:cubicBezTo>
                    <a:pt x="10" y="0"/>
                    <a:pt x="5" y="1"/>
                    <a:pt x="0" y="1"/>
                  </a:cubicBezTo>
                  <a:cubicBezTo>
                    <a:pt x="0" y="1"/>
                    <a:pt x="1" y="2"/>
                    <a:pt x="2" y="3"/>
                  </a:cubicBezTo>
                  <a:cubicBezTo>
                    <a:pt x="7" y="2"/>
                    <a:pt x="12" y="1"/>
                    <a:pt x="15"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50" name="Freeform 1577"/>
            <p:cNvSpPr>
              <a:spLocks/>
            </p:cNvSpPr>
            <p:nvPr userDrawn="1"/>
          </p:nvSpPr>
          <p:spPr bwMode="auto">
            <a:xfrm>
              <a:off x="431" y="286"/>
              <a:ext cx="9" cy="2"/>
            </a:xfrm>
            <a:custGeom>
              <a:avLst/>
              <a:gdLst>
                <a:gd name="T0" fmla="*/ 21 w 21"/>
                <a:gd name="T1" fmla="*/ 0 h 4"/>
                <a:gd name="T2" fmla="*/ 21 w 21"/>
                <a:gd name="T3" fmla="*/ 0 h 4"/>
                <a:gd name="T4" fmla="*/ 2 w 21"/>
                <a:gd name="T5" fmla="*/ 2 h 4"/>
                <a:gd name="T6" fmla="*/ 0 w 21"/>
                <a:gd name="T7" fmla="*/ 4 h 4"/>
                <a:gd name="T8" fmla="*/ 21 w 21"/>
                <a:gd name="T9" fmla="*/ 0 h 4"/>
              </a:gdLst>
              <a:ahLst/>
              <a:cxnLst>
                <a:cxn ang="0">
                  <a:pos x="T0" y="T1"/>
                </a:cxn>
                <a:cxn ang="0">
                  <a:pos x="T2" y="T3"/>
                </a:cxn>
                <a:cxn ang="0">
                  <a:pos x="T4" y="T5"/>
                </a:cxn>
                <a:cxn ang="0">
                  <a:pos x="T6" y="T7"/>
                </a:cxn>
                <a:cxn ang="0">
                  <a:pos x="T8" y="T9"/>
                </a:cxn>
              </a:cxnLst>
              <a:rect l="0" t="0" r="r" b="b"/>
              <a:pathLst>
                <a:path w="21" h="4">
                  <a:moveTo>
                    <a:pt x="21" y="0"/>
                  </a:moveTo>
                  <a:lnTo>
                    <a:pt x="21" y="0"/>
                  </a:lnTo>
                  <a:cubicBezTo>
                    <a:pt x="17" y="0"/>
                    <a:pt x="2" y="2"/>
                    <a:pt x="2" y="2"/>
                  </a:cubicBezTo>
                  <a:cubicBezTo>
                    <a:pt x="1" y="3"/>
                    <a:pt x="1" y="4"/>
                    <a:pt x="0" y="4"/>
                  </a:cubicBezTo>
                  <a:cubicBezTo>
                    <a:pt x="0" y="4"/>
                    <a:pt x="18" y="1"/>
                    <a:pt x="2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51" name="Freeform 1578"/>
            <p:cNvSpPr>
              <a:spLocks/>
            </p:cNvSpPr>
            <p:nvPr userDrawn="1"/>
          </p:nvSpPr>
          <p:spPr bwMode="auto">
            <a:xfrm>
              <a:off x="365" y="284"/>
              <a:ext cx="12" cy="11"/>
            </a:xfrm>
            <a:custGeom>
              <a:avLst/>
              <a:gdLst>
                <a:gd name="T0" fmla="*/ 20 w 27"/>
                <a:gd name="T1" fmla="*/ 0 h 24"/>
                <a:gd name="T2" fmla="*/ 20 w 27"/>
                <a:gd name="T3" fmla="*/ 0 h 24"/>
                <a:gd name="T4" fmla="*/ 0 w 27"/>
                <a:gd name="T5" fmla="*/ 3 h 24"/>
                <a:gd name="T6" fmla="*/ 0 w 27"/>
                <a:gd name="T7" fmla="*/ 22 h 24"/>
                <a:gd name="T8" fmla="*/ 20 w 27"/>
                <a:gd name="T9" fmla="*/ 0 h 24"/>
              </a:gdLst>
              <a:ahLst/>
              <a:cxnLst>
                <a:cxn ang="0">
                  <a:pos x="T0" y="T1"/>
                </a:cxn>
                <a:cxn ang="0">
                  <a:pos x="T2" y="T3"/>
                </a:cxn>
                <a:cxn ang="0">
                  <a:pos x="T4" y="T5"/>
                </a:cxn>
                <a:cxn ang="0">
                  <a:pos x="T6" y="T7"/>
                </a:cxn>
                <a:cxn ang="0">
                  <a:pos x="T8" y="T9"/>
                </a:cxn>
              </a:cxnLst>
              <a:rect l="0" t="0" r="r" b="b"/>
              <a:pathLst>
                <a:path w="27" h="24">
                  <a:moveTo>
                    <a:pt x="20" y="0"/>
                  </a:moveTo>
                  <a:lnTo>
                    <a:pt x="20" y="0"/>
                  </a:lnTo>
                  <a:cubicBezTo>
                    <a:pt x="14" y="5"/>
                    <a:pt x="8" y="5"/>
                    <a:pt x="0" y="3"/>
                  </a:cubicBezTo>
                  <a:lnTo>
                    <a:pt x="0" y="22"/>
                  </a:lnTo>
                  <a:cubicBezTo>
                    <a:pt x="14" y="24"/>
                    <a:pt x="27" y="14"/>
                    <a:pt x="2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52" name="Freeform 1579"/>
            <p:cNvSpPr>
              <a:spLocks/>
            </p:cNvSpPr>
            <p:nvPr userDrawn="1"/>
          </p:nvSpPr>
          <p:spPr bwMode="auto">
            <a:xfrm>
              <a:off x="337" y="280"/>
              <a:ext cx="1" cy="5"/>
            </a:xfrm>
            <a:custGeom>
              <a:avLst/>
              <a:gdLst>
                <a:gd name="T0" fmla="*/ 0 w 4"/>
                <a:gd name="T1" fmla="*/ 0 h 11"/>
                <a:gd name="T2" fmla="*/ 0 w 4"/>
                <a:gd name="T3" fmla="*/ 0 h 11"/>
                <a:gd name="T4" fmla="*/ 0 w 4"/>
                <a:gd name="T5" fmla="*/ 11 h 11"/>
                <a:gd name="T6" fmla="*/ 4 w 4"/>
                <a:gd name="T7" fmla="*/ 11 h 11"/>
                <a:gd name="T8" fmla="*/ 0 w 4"/>
                <a:gd name="T9" fmla="*/ 0 h 11"/>
              </a:gdLst>
              <a:ahLst/>
              <a:cxnLst>
                <a:cxn ang="0">
                  <a:pos x="T0" y="T1"/>
                </a:cxn>
                <a:cxn ang="0">
                  <a:pos x="T2" y="T3"/>
                </a:cxn>
                <a:cxn ang="0">
                  <a:pos x="T4" y="T5"/>
                </a:cxn>
                <a:cxn ang="0">
                  <a:pos x="T6" y="T7"/>
                </a:cxn>
                <a:cxn ang="0">
                  <a:pos x="T8" y="T9"/>
                </a:cxn>
              </a:cxnLst>
              <a:rect l="0" t="0" r="r" b="b"/>
              <a:pathLst>
                <a:path w="4" h="11">
                  <a:moveTo>
                    <a:pt x="0" y="0"/>
                  </a:moveTo>
                  <a:lnTo>
                    <a:pt x="0" y="0"/>
                  </a:lnTo>
                  <a:cubicBezTo>
                    <a:pt x="0" y="3"/>
                    <a:pt x="0" y="7"/>
                    <a:pt x="0" y="11"/>
                  </a:cubicBezTo>
                  <a:lnTo>
                    <a:pt x="4" y="11"/>
                  </a:lnTo>
                  <a:cubicBezTo>
                    <a:pt x="3" y="8"/>
                    <a:pt x="1" y="4"/>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53" name="Freeform 1580"/>
            <p:cNvSpPr>
              <a:spLocks/>
            </p:cNvSpPr>
            <p:nvPr userDrawn="1"/>
          </p:nvSpPr>
          <p:spPr bwMode="auto">
            <a:xfrm>
              <a:off x="407" y="280"/>
              <a:ext cx="23" cy="11"/>
            </a:xfrm>
            <a:custGeom>
              <a:avLst/>
              <a:gdLst>
                <a:gd name="T0" fmla="*/ 52 w 52"/>
                <a:gd name="T1" fmla="*/ 11 h 24"/>
                <a:gd name="T2" fmla="*/ 52 w 52"/>
                <a:gd name="T3" fmla="*/ 11 h 24"/>
                <a:gd name="T4" fmla="*/ 28 w 52"/>
                <a:gd name="T5" fmla="*/ 2 h 24"/>
                <a:gd name="T6" fmla="*/ 0 w 52"/>
                <a:gd name="T7" fmla="*/ 8 h 24"/>
                <a:gd name="T8" fmla="*/ 6 w 52"/>
                <a:gd name="T9" fmla="*/ 13 h 24"/>
                <a:gd name="T10" fmla="*/ 31 w 52"/>
                <a:gd name="T11" fmla="*/ 13 h 24"/>
                <a:gd name="T12" fmla="*/ 9 w 52"/>
                <a:gd name="T13" fmla="*/ 17 h 24"/>
                <a:gd name="T14" fmla="*/ 6 w 52"/>
                <a:gd name="T15" fmla="*/ 23 h 24"/>
                <a:gd name="T16" fmla="*/ 35 w 52"/>
                <a:gd name="T17" fmla="*/ 23 h 24"/>
                <a:gd name="T18" fmla="*/ 52 w 52"/>
                <a:gd name="T19" fmla="*/ 1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 h="24">
                  <a:moveTo>
                    <a:pt x="52" y="11"/>
                  </a:moveTo>
                  <a:lnTo>
                    <a:pt x="52" y="11"/>
                  </a:lnTo>
                  <a:cubicBezTo>
                    <a:pt x="48" y="2"/>
                    <a:pt x="39" y="0"/>
                    <a:pt x="28" y="2"/>
                  </a:cubicBezTo>
                  <a:cubicBezTo>
                    <a:pt x="18" y="5"/>
                    <a:pt x="10" y="6"/>
                    <a:pt x="0" y="8"/>
                  </a:cubicBezTo>
                  <a:cubicBezTo>
                    <a:pt x="2" y="9"/>
                    <a:pt x="3" y="10"/>
                    <a:pt x="6" y="13"/>
                  </a:cubicBezTo>
                  <a:cubicBezTo>
                    <a:pt x="12" y="13"/>
                    <a:pt x="22" y="11"/>
                    <a:pt x="31" y="13"/>
                  </a:cubicBezTo>
                  <a:cubicBezTo>
                    <a:pt x="25" y="15"/>
                    <a:pt x="15" y="17"/>
                    <a:pt x="9" y="17"/>
                  </a:cubicBezTo>
                  <a:cubicBezTo>
                    <a:pt x="8" y="19"/>
                    <a:pt x="6" y="23"/>
                    <a:pt x="6" y="23"/>
                  </a:cubicBezTo>
                  <a:cubicBezTo>
                    <a:pt x="12" y="23"/>
                    <a:pt x="27" y="24"/>
                    <a:pt x="35" y="23"/>
                  </a:cubicBezTo>
                  <a:cubicBezTo>
                    <a:pt x="44" y="22"/>
                    <a:pt x="50" y="16"/>
                    <a:pt x="52" y="1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54" name="Freeform 1581"/>
            <p:cNvSpPr>
              <a:spLocks/>
            </p:cNvSpPr>
            <p:nvPr userDrawn="1"/>
          </p:nvSpPr>
          <p:spPr bwMode="auto">
            <a:xfrm>
              <a:off x="345" y="278"/>
              <a:ext cx="3" cy="7"/>
            </a:xfrm>
            <a:custGeom>
              <a:avLst/>
              <a:gdLst>
                <a:gd name="T0" fmla="*/ 0 w 6"/>
                <a:gd name="T1" fmla="*/ 0 h 16"/>
                <a:gd name="T2" fmla="*/ 0 w 6"/>
                <a:gd name="T3" fmla="*/ 0 h 16"/>
                <a:gd name="T4" fmla="*/ 1 w 6"/>
                <a:gd name="T5" fmla="*/ 16 h 16"/>
                <a:gd name="T6" fmla="*/ 6 w 6"/>
                <a:gd name="T7" fmla="*/ 16 h 16"/>
                <a:gd name="T8" fmla="*/ 0 w 6"/>
                <a:gd name="T9" fmla="*/ 0 h 16"/>
              </a:gdLst>
              <a:ahLst/>
              <a:cxnLst>
                <a:cxn ang="0">
                  <a:pos x="T0" y="T1"/>
                </a:cxn>
                <a:cxn ang="0">
                  <a:pos x="T2" y="T3"/>
                </a:cxn>
                <a:cxn ang="0">
                  <a:pos x="T4" y="T5"/>
                </a:cxn>
                <a:cxn ang="0">
                  <a:pos x="T6" y="T7"/>
                </a:cxn>
                <a:cxn ang="0">
                  <a:pos x="T8" y="T9"/>
                </a:cxn>
              </a:cxnLst>
              <a:rect l="0" t="0" r="r" b="b"/>
              <a:pathLst>
                <a:path w="6" h="16">
                  <a:moveTo>
                    <a:pt x="0" y="0"/>
                  </a:moveTo>
                  <a:lnTo>
                    <a:pt x="0" y="0"/>
                  </a:lnTo>
                  <a:cubicBezTo>
                    <a:pt x="0" y="6"/>
                    <a:pt x="1" y="12"/>
                    <a:pt x="1" y="16"/>
                  </a:cubicBezTo>
                  <a:lnTo>
                    <a:pt x="6" y="16"/>
                  </a:lnTo>
                  <a:cubicBezTo>
                    <a:pt x="4" y="11"/>
                    <a:pt x="2" y="7"/>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55" name="Freeform 1582"/>
            <p:cNvSpPr>
              <a:spLocks/>
            </p:cNvSpPr>
            <p:nvPr userDrawn="1"/>
          </p:nvSpPr>
          <p:spPr bwMode="auto">
            <a:xfrm>
              <a:off x="350" y="276"/>
              <a:ext cx="5" cy="9"/>
            </a:xfrm>
            <a:custGeom>
              <a:avLst/>
              <a:gdLst>
                <a:gd name="T0" fmla="*/ 0 w 11"/>
                <a:gd name="T1" fmla="*/ 0 h 20"/>
                <a:gd name="T2" fmla="*/ 0 w 11"/>
                <a:gd name="T3" fmla="*/ 0 h 20"/>
                <a:gd name="T4" fmla="*/ 5 w 11"/>
                <a:gd name="T5" fmla="*/ 20 h 20"/>
                <a:gd name="T6" fmla="*/ 11 w 11"/>
                <a:gd name="T7" fmla="*/ 20 h 20"/>
                <a:gd name="T8" fmla="*/ 0 w 11"/>
                <a:gd name="T9" fmla="*/ 0 h 20"/>
              </a:gdLst>
              <a:ahLst/>
              <a:cxnLst>
                <a:cxn ang="0">
                  <a:pos x="T0" y="T1"/>
                </a:cxn>
                <a:cxn ang="0">
                  <a:pos x="T2" y="T3"/>
                </a:cxn>
                <a:cxn ang="0">
                  <a:pos x="T4" y="T5"/>
                </a:cxn>
                <a:cxn ang="0">
                  <a:pos x="T6" y="T7"/>
                </a:cxn>
                <a:cxn ang="0">
                  <a:pos x="T8" y="T9"/>
                </a:cxn>
              </a:cxnLst>
              <a:rect l="0" t="0" r="r" b="b"/>
              <a:pathLst>
                <a:path w="11" h="20">
                  <a:moveTo>
                    <a:pt x="0" y="0"/>
                  </a:moveTo>
                  <a:lnTo>
                    <a:pt x="0" y="0"/>
                  </a:lnTo>
                  <a:cubicBezTo>
                    <a:pt x="1" y="7"/>
                    <a:pt x="4" y="16"/>
                    <a:pt x="5" y="20"/>
                  </a:cubicBezTo>
                  <a:lnTo>
                    <a:pt x="11" y="20"/>
                  </a:lnTo>
                  <a:cubicBezTo>
                    <a:pt x="9" y="16"/>
                    <a:pt x="1" y="7"/>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56" name="Freeform 1583"/>
            <p:cNvSpPr>
              <a:spLocks/>
            </p:cNvSpPr>
            <p:nvPr userDrawn="1"/>
          </p:nvSpPr>
          <p:spPr bwMode="auto">
            <a:xfrm>
              <a:off x="425" y="278"/>
              <a:ext cx="40" cy="14"/>
            </a:xfrm>
            <a:custGeom>
              <a:avLst/>
              <a:gdLst>
                <a:gd name="T0" fmla="*/ 89 w 89"/>
                <a:gd name="T1" fmla="*/ 6 h 32"/>
                <a:gd name="T2" fmla="*/ 89 w 89"/>
                <a:gd name="T3" fmla="*/ 6 h 32"/>
                <a:gd name="T4" fmla="*/ 47 w 89"/>
                <a:gd name="T5" fmla="*/ 4 h 32"/>
                <a:gd name="T6" fmla="*/ 13 w 89"/>
                <a:gd name="T7" fmla="*/ 12 h 32"/>
                <a:gd name="T8" fmla="*/ 16 w 89"/>
                <a:gd name="T9" fmla="*/ 17 h 32"/>
                <a:gd name="T10" fmla="*/ 16 w 89"/>
                <a:gd name="T11" fmla="*/ 19 h 32"/>
                <a:gd name="T12" fmla="*/ 56 w 89"/>
                <a:gd name="T13" fmla="*/ 15 h 32"/>
                <a:gd name="T14" fmla="*/ 12 w 89"/>
                <a:gd name="T15" fmla="*/ 24 h 32"/>
                <a:gd name="T16" fmla="*/ 0 w 89"/>
                <a:gd name="T17" fmla="*/ 31 h 32"/>
                <a:gd name="T18" fmla="*/ 52 w 89"/>
                <a:gd name="T19" fmla="*/ 30 h 32"/>
                <a:gd name="T20" fmla="*/ 89 w 89"/>
                <a:gd name="T21" fmla="*/ 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 h="32">
                  <a:moveTo>
                    <a:pt x="89" y="6"/>
                  </a:moveTo>
                  <a:lnTo>
                    <a:pt x="89" y="6"/>
                  </a:lnTo>
                  <a:cubicBezTo>
                    <a:pt x="78" y="0"/>
                    <a:pt x="59" y="1"/>
                    <a:pt x="47" y="4"/>
                  </a:cubicBezTo>
                  <a:cubicBezTo>
                    <a:pt x="38" y="6"/>
                    <a:pt x="20" y="10"/>
                    <a:pt x="13" y="12"/>
                  </a:cubicBezTo>
                  <a:cubicBezTo>
                    <a:pt x="15" y="13"/>
                    <a:pt x="16" y="15"/>
                    <a:pt x="16" y="17"/>
                  </a:cubicBezTo>
                  <a:cubicBezTo>
                    <a:pt x="16" y="18"/>
                    <a:pt x="16" y="18"/>
                    <a:pt x="16" y="19"/>
                  </a:cubicBezTo>
                  <a:cubicBezTo>
                    <a:pt x="17" y="19"/>
                    <a:pt x="42" y="14"/>
                    <a:pt x="56" y="15"/>
                  </a:cubicBezTo>
                  <a:cubicBezTo>
                    <a:pt x="42" y="20"/>
                    <a:pt x="13" y="24"/>
                    <a:pt x="12" y="24"/>
                  </a:cubicBezTo>
                  <a:cubicBezTo>
                    <a:pt x="8" y="28"/>
                    <a:pt x="4" y="30"/>
                    <a:pt x="0" y="31"/>
                  </a:cubicBezTo>
                  <a:cubicBezTo>
                    <a:pt x="3" y="32"/>
                    <a:pt x="43" y="31"/>
                    <a:pt x="52" y="30"/>
                  </a:cubicBezTo>
                  <a:cubicBezTo>
                    <a:pt x="65" y="28"/>
                    <a:pt x="85" y="20"/>
                    <a:pt x="89"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557" name="Freeform 1584"/>
            <p:cNvSpPr>
              <a:spLocks/>
            </p:cNvSpPr>
            <p:nvPr userDrawn="1"/>
          </p:nvSpPr>
          <p:spPr bwMode="auto">
            <a:xfrm>
              <a:off x="341" y="277"/>
              <a:ext cx="4" cy="8"/>
            </a:xfrm>
            <a:custGeom>
              <a:avLst/>
              <a:gdLst>
                <a:gd name="T0" fmla="*/ 1 w 8"/>
                <a:gd name="T1" fmla="*/ 0 h 19"/>
                <a:gd name="T2" fmla="*/ 1 w 8"/>
                <a:gd name="T3" fmla="*/ 0 h 19"/>
                <a:gd name="T4" fmla="*/ 1 w 8"/>
                <a:gd name="T5" fmla="*/ 19 h 19"/>
                <a:gd name="T6" fmla="*/ 8 w 8"/>
                <a:gd name="T7" fmla="*/ 19 h 19"/>
                <a:gd name="T8" fmla="*/ 1 w 8"/>
                <a:gd name="T9" fmla="*/ 0 h 19"/>
              </a:gdLst>
              <a:ahLst/>
              <a:cxnLst>
                <a:cxn ang="0">
                  <a:pos x="T0" y="T1"/>
                </a:cxn>
                <a:cxn ang="0">
                  <a:pos x="T2" y="T3"/>
                </a:cxn>
                <a:cxn ang="0">
                  <a:pos x="T4" y="T5"/>
                </a:cxn>
                <a:cxn ang="0">
                  <a:pos x="T6" y="T7"/>
                </a:cxn>
                <a:cxn ang="0">
                  <a:pos x="T8" y="T9"/>
                </a:cxn>
              </a:cxnLst>
              <a:rect l="0" t="0" r="r" b="b"/>
              <a:pathLst>
                <a:path w="8" h="19">
                  <a:moveTo>
                    <a:pt x="1" y="0"/>
                  </a:moveTo>
                  <a:lnTo>
                    <a:pt x="1" y="0"/>
                  </a:lnTo>
                  <a:cubicBezTo>
                    <a:pt x="0" y="5"/>
                    <a:pt x="0" y="13"/>
                    <a:pt x="1" y="19"/>
                  </a:cubicBezTo>
                  <a:lnTo>
                    <a:pt x="8" y="19"/>
                  </a:lnTo>
                  <a:cubicBezTo>
                    <a:pt x="8" y="12"/>
                    <a:pt x="4" y="6"/>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grpSp>
      <p:grpSp>
        <p:nvGrpSpPr>
          <p:cNvPr id="986" name="Group 1786"/>
          <p:cNvGrpSpPr>
            <a:grpSpLocks/>
          </p:cNvGrpSpPr>
          <p:nvPr userDrawn="1"/>
        </p:nvGrpSpPr>
        <p:grpSpPr bwMode="auto">
          <a:xfrm>
            <a:off x="525463" y="287338"/>
            <a:ext cx="212725" cy="417513"/>
            <a:chOff x="331" y="181"/>
            <a:chExt cx="134" cy="263"/>
          </a:xfrm>
        </p:grpSpPr>
        <p:sp>
          <p:nvSpPr>
            <p:cNvPr id="1158" name="Freeform 1586"/>
            <p:cNvSpPr>
              <a:spLocks/>
            </p:cNvSpPr>
            <p:nvPr userDrawn="1"/>
          </p:nvSpPr>
          <p:spPr bwMode="auto">
            <a:xfrm>
              <a:off x="331" y="276"/>
              <a:ext cx="4" cy="9"/>
            </a:xfrm>
            <a:custGeom>
              <a:avLst/>
              <a:gdLst>
                <a:gd name="T0" fmla="*/ 1 w 9"/>
                <a:gd name="T1" fmla="*/ 0 h 20"/>
                <a:gd name="T2" fmla="*/ 1 w 9"/>
                <a:gd name="T3" fmla="*/ 0 h 20"/>
                <a:gd name="T4" fmla="*/ 1 w 9"/>
                <a:gd name="T5" fmla="*/ 20 h 20"/>
                <a:gd name="T6" fmla="*/ 9 w 9"/>
                <a:gd name="T7" fmla="*/ 20 h 20"/>
                <a:gd name="T8" fmla="*/ 1 w 9"/>
                <a:gd name="T9" fmla="*/ 0 h 20"/>
              </a:gdLst>
              <a:ahLst/>
              <a:cxnLst>
                <a:cxn ang="0">
                  <a:pos x="T0" y="T1"/>
                </a:cxn>
                <a:cxn ang="0">
                  <a:pos x="T2" y="T3"/>
                </a:cxn>
                <a:cxn ang="0">
                  <a:pos x="T4" y="T5"/>
                </a:cxn>
                <a:cxn ang="0">
                  <a:pos x="T6" y="T7"/>
                </a:cxn>
                <a:cxn ang="0">
                  <a:pos x="T8" y="T9"/>
                </a:cxn>
              </a:cxnLst>
              <a:rect l="0" t="0" r="r" b="b"/>
              <a:pathLst>
                <a:path w="9" h="20">
                  <a:moveTo>
                    <a:pt x="1" y="0"/>
                  </a:moveTo>
                  <a:lnTo>
                    <a:pt x="1" y="0"/>
                  </a:lnTo>
                  <a:cubicBezTo>
                    <a:pt x="0" y="6"/>
                    <a:pt x="2" y="15"/>
                    <a:pt x="1" y="20"/>
                  </a:cubicBezTo>
                  <a:lnTo>
                    <a:pt x="9" y="20"/>
                  </a:lnTo>
                  <a:cubicBezTo>
                    <a:pt x="7" y="13"/>
                    <a:pt x="3" y="8"/>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59" name="Freeform 1587"/>
            <p:cNvSpPr>
              <a:spLocks/>
            </p:cNvSpPr>
            <p:nvPr userDrawn="1"/>
          </p:nvSpPr>
          <p:spPr bwMode="auto">
            <a:xfrm>
              <a:off x="430" y="274"/>
              <a:ext cx="10" cy="4"/>
            </a:xfrm>
            <a:custGeom>
              <a:avLst/>
              <a:gdLst>
                <a:gd name="T0" fmla="*/ 23 w 23"/>
                <a:gd name="T1" fmla="*/ 0 h 9"/>
                <a:gd name="T2" fmla="*/ 23 w 23"/>
                <a:gd name="T3" fmla="*/ 0 h 9"/>
                <a:gd name="T4" fmla="*/ 1 w 23"/>
                <a:gd name="T5" fmla="*/ 6 h 9"/>
                <a:gd name="T6" fmla="*/ 0 w 23"/>
                <a:gd name="T7" fmla="*/ 9 h 9"/>
                <a:gd name="T8" fmla="*/ 23 w 23"/>
                <a:gd name="T9" fmla="*/ 0 h 9"/>
              </a:gdLst>
              <a:ahLst/>
              <a:cxnLst>
                <a:cxn ang="0">
                  <a:pos x="T0" y="T1"/>
                </a:cxn>
                <a:cxn ang="0">
                  <a:pos x="T2" y="T3"/>
                </a:cxn>
                <a:cxn ang="0">
                  <a:pos x="T4" y="T5"/>
                </a:cxn>
                <a:cxn ang="0">
                  <a:pos x="T6" y="T7"/>
                </a:cxn>
                <a:cxn ang="0">
                  <a:pos x="T8" y="T9"/>
                </a:cxn>
              </a:cxnLst>
              <a:rect l="0" t="0" r="r" b="b"/>
              <a:pathLst>
                <a:path w="23" h="9">
                  <a:moveTo>
                    <a:pt x="23" y="0"/>
                  </a:moveTo>
                  <a:lnTo>
                    <a:pt x="23" y="0"/>
                  </a:lnTo>
                  <a:cubicBezTo>
                    <a:pt x="16" y="2"/>
                    <a:pt x="4" y="5"/>
                    <a:pt x="1" y="6"/>
                  </a:cubicBezTo>
                  <a:cubicBezTo>
                    <a:pt x="1" y="7"/>
                    <a:pt x="0" y="8"/>
                    <a:pt x="0" y="9"/>
                  </a:cubicBezTo>
                  <a:cubicBezTo>
                    <a:pt x="1" y="8"/>
                    <a:pt x="17" y="3"/>
                    <a:pt x="2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60" name="Freeform 1588"/>
            <p:cNvSpPr>
              <a:spLocks/>
            </p:cNvSpPr>
            <p:nvPr userDrawn="1"/>
          </p:nvSpPr>
          <p:spPr bwMode="auto">
            <a:xfrm>
              <a:off x="337" y="268"/>
              <a:ext cx="4" cy="17"/>
            </a:xfrm>
            <a:custGeom>
              <a:avLst/>
              <a:gdLst>
                <a:gd name="T0" fmla="*/ 5 w 11"/>
                <a:gd name="T1" fmla="*/ 0 h 38"/>
                <a:gd name="T2" fmla="*/ 5 w 11"/>
                <a:gd name="T3" fmla="*/ 0 h 38"/>
                <a:gd name="T4" fmla="*/ 1 w 11"/>
                <a:gd name="T5" fmla="*/ 24 h 38"/>
                <a:gd name="T6" fmla="*/ 6 w 11"/>
                <a:gd name="T7" fmla="*/ 38 h 38"/>
                <a:gd name="T8" fmla="*/ 10 w 11"/>
                <a:gd name="T9" fmla="*/ 38 h 38"/>
                <a:gd name="T10" fmla="*/ 11 w 11"/>
                <a:gd name="T11" fmla="*/ 17 h 38"/>
                <a:gd name="T12" fmla="*/ 9 w 11"/>
                <a:gd name="T13" fmla="*/ 6 h 38"/>
                <a:gd name="T14" fmla="*/ 7 w 11"/>
                <a:gd name="T15" fmla="*/ 25 h 38"/>
                <a:gd name="T16" fmla="*/ 5 w 11"/>
                <a:gd name="T17"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8">
                  <a:moveTo>
                    <a:pt x="5" y="0"/>
                  </a:moveTo>
                  <a:lnTo>
                    <a:pt x="5" y="0"/>
                  </a:lnTo>
                  <a:cubicBezTo>
                    <a:pt x="5" y="0"/>
                    <a:pt x="0" y="18"/>
                    <a:pt x="1" y="24"/>
                  </a:cubicBezTo>
                  <a:cubicBezTo>
                    <a:pt x="3" y="29"/>
                    <a:pt x="4" y="34"/>
                    <a:pt x="6" y="38"/>
                  </a:cubicBezTo>
                  <a:lnTo>
                    <a:pt x="10" y="38"/>
                  </a:lnTo>
                  <a:cubicBezTo>
                    <a:pt x="10" y="33"/>
                    <a:pt x="10" y="24"/>
                    <a:pt x="11" y="17"/>
                  </a:cubicBezTo>
                  <a:cubicBezTo>
                    <a:pt x="10" y="13"/>
                    <a:pt x="10" y="9"/>
                    <a:pt x="9" y="6"/>
                  </a:cubicBezTo>
                  <a:cubicBezTo>
                    <a:pt x="7" y="13"/>
                    <a:pt x="7" y="16"/>
                    <a:pt x="7" y="25"/>
                  </a:cubicBezTo>
                  <a:cubicBezTo>
                    <a:pt x="6" y="16"/>
                    <a:pt x="5" y="7"/>
                    <a:pt x="5"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61" name="Freeform 1589"/>
            <p:cNvSpPr>
              <a:spLocks/>
            </p:cNvSpPr>
            <p:nvPr userDrawn="1"/>
          </p:nvSpPr>
          <p:spPr bwMode="auto">
            <a:xfrm>
              <a:off x="345" y="269"/>
              <a:ext cx="6" cy="16"/>
            </a:xfrm>
            <a:custGeom>
              <a:avLst/>
              <a:gdLst>
                <a:gd name="T0" fmla="*/ 5 w 15"/>
                <a:gd name="T1" fmla="*/ 0 h 36"/>
                <a:gd name="T2" fmla="*/ 5 w 15"/>
                <a:gd name="T3" fmla="*/ 0 h 36"/>
                <a:gd name="T4" fmla="*/ 10 w 15"/>
                <a:gd name="T5" fmla="*/ 36 h 36"/>
                <a:gd name="T6" fmla="*/ 15 w 15"/>
                <a:gd name="T7" fmla="*/ 36 h 36"/>
                <a:gd name="T8" fmla="*/ 9 w 15"/>
                <a:gd name="T9" fmla="*/ 1 h 36"/>
                <a:gd name="T10" fmla="*/ 8 w 15"/>
                <a:gd name="T11" fmla="*/ 21 h 36"/>
                <a:gd name="T12" fmla="*/ 5 w 15"/>
                <a:gd name="T13" fmla="*/ 0 h 36"/>
              </a:gdLst>
              <a:ahLst/>
              <a:cxnLst>
                <a:cxn ang="0">
                  <a:pos x="T0" y="T1"/>
                </a:cxn>
                <a:cxn ang="0">
                  <a:pos x="T2" y="T3"/>
                </a:cxn>
                <a:cxn ang="0">
                  <a:pos x="T4" y="T5"/>
                </a:cxn>
                <a:cxn ang="0">
                  <a:pos x="T6" y="T7"/>
                </a:cxn>
                <a:cxn ang="0">
                  <a:pos x="T8" y="T9"/>
                </a:cxn>
                <a:cxn ang="0">
                  <a:pos x="T10" y="T11"/>
                </a:cxn>
                <a:cxn ang="0">
                  <a:pos x="T12" y="T13"/>
                </a:cxn>
              </a:cxnLst>
              <a:rect l="0" t="0" r="r" b="b"/>
              <a:pathLst>
                <a:path w="15" h="36">
                  <a:moveTo>
                    <a:pt x="5" y="0"/>
                  </a:moveTo>
                  <a:lnTo>
                    <a:pt x="5" y="0"/>
                  </a:lnTo>
                  <a:cubicBezTo>
                    <a:pt x="0" y="20"/>
                    <a:pt x="4" y="27"/>
                    <a:pt x="10" y="36"/>
                  </a:cubicBezTo>
                  <a:lnTo>
                    <a:pt x="15" y="36"/>
                  </a:lnTo>
                  <a:cubicBezTo>
                    <a:pt x="12" y="30"/>
                    <a:pt x="9" y="12"/>
                    <a:pt x="9" y="1"/>
                  </a:cubicBezTo>
                  <a:cubicBezTo>
                    <a:pt x="9" y="2"/>
                    <a:pt x="8" y="13"/>
                    <a:pt x="8" y="21"/>
                  </a:cubicBezTo>
                  <a:cubicBezTo>
                    <a:pt x="6" y="13"/>
                    <a:pt x="5" y="8"/>
                    <a:pt x="5"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62" name="Freeform 1590"/>
            <p:cNvSpPr>
              <a:spLocks/>
            </p:cNvSpPr>
            <p:nvPr userDrawn="1"/>
          </p:nvSpPr>
          <p:spPr bwMode="auto">
            <a:xfrm>
              <a:off x="354" y="267"/>
              <a:ext cx="13" cy="14"/>
            </a:xfrm>
            <a:custGeom>
              <a:avLst/>
              <a:gdLst>
                <a:gd name="T0" fmla="*/ 0 w 29"/>
                <a:gd name="T1" fmla="*/ 0 h 31"/>
                <a:gd name="T2" fmla="*/ 0 w 29"/>
                <a:gd name="T3" fmla="*/ 0 h 31"/>
                <a:gd name="T4" fmla="*/ 12 w 29"/>
                <a:gd name="T5" fmla="*/ 23 h 31"/>
                <a:gd name="T6" fmla="*/ 1 w 29"/>
                <a:gd name="T7" fmla="*/ 13 h 31"/>
                <a:gd name="T8" fmla="*/ 4 w 29"/>
                <a:gd name="T9" fmla="*/ 24 h 31"/>
                <a:gd name="T10" fmla="*/ 29 w 29"/>
                <a:gd name="T11" fmla="*/ 20 h 31"/>
                <a:gd name="T12" fmla="*/ 0 w 29"/>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29" h="31">
                  <a:moveTo>
                    <a:pt x="0" y="0"/>
                  </a:moveTo>
                  <a:lnTo>
                    <a:pt x="0" y="0"/>
                  </a:lnTo>
                  <a:cubicBezTo>
                    <a:pt x="0" y="10"/>
                    <a:pt x="5" y="20"/>
                    <a:pt x="12" y="23"/>
                  </a:cubicBezTo>
                  <a:cubicBezTo>
                    <a:pt x="5" y="21"/>
                    <a:pt x="1" y="13"/>
                    <a:pt x="1" y="13"/>
                  </a:cubicBezTo>
                  <a:cubicBezTo>
                    <a:pt x="2" y="15"/>
                    <a:pt x="3" y="21"/>
                    <a:pt x="4" y="24"/>
                  </a:cubicBezTo>
                  <a:cubicBezTo>
                    <a:pt x="12" y="31"/>
                    <a:pt x="26" y="29"/>
                    <a:pt x="29" y="20"/>
                  </a:cubicBezTo>
                  <a:cubicBezTo>
                    <a:pt x="14" y="26"/>
                    <a:pt x="4" y="15"/>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63" name="Freeform 1591"/>
            <p:cNvSpPr>
              <a:spLocks/>
            </p:cNvSpPr>
            <p:nvPr userDrawn="1"/>
          </p:nvSpPr>
          <p:spPr bwMode="auto">
            <a:xfrm>
              <a:off x="405" y="268"/>
              <a:ext cx="26" cy="15"/>
            </a:xfrm>
            <a:custGeom>
              <a:avLst/>
              <a:gdLst>
                <a:gd name="T0" fmla="*/ 59 w 59"/>
                <a:gd name="T1" fmla="*/ 7 h 34"/>
                <a:gd name="T2" fmla="*/ 59 w 59"/>
                <a:gd name="T3" fmla="*/ 7 h 34"/>
                <a:gd name="T4" fmla="*/ 34 w 59"/>
                <a:gd name="T5" fmla="*/ 4 h 34"/>
                <a:gd name="T6" fmla="*/ 12 w 59"/>
                <a:gd name="T7" fmla="*/ 15 h 34"/>
                <a:gd name="T8" fmla="*/ 10 w 59"/>
                <a:gd name="T9" fmla="*/ 21 h 34"/>
                <a:gd name="T10" fmla="*/ 34 w 59"/>
                <a:gd name="T11" fmla="*/ 15 h 34"/>
                <a:gd name="T12" fmla="*/ 8 w 59"/>
                <a:gd name="T13" fmla="*/ 25 h 34"/>
                <a:gd name="T14" fmla="*/ 0 w 59"/>
                <a:gd name="T15" fmla="*/ 34 h 34"/>
                <a:gd name="T16" fmla="*/ 45 w 59"/>
                <a:gd name="T17" fmla="*/ 24 h 34"/>
                <a:gd name="T18" fmla="*/ 59 w 59"/>
                <a:gd name="T19" fmla="*/ 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34">
                  <a:moveTo>
                    <a:pt x="59" y="7"/>
                  </a:moveTo>
                  <a:lnTo>
                    <a:pt x="59" y="7"/>
                  </a:lnTo>
                  <a:cubicBezTo>
                    <a:pt x="52" y="2"/>
                    <a:pt x="43" y="0"/>
                    <a:pt x="34" y="4"/>
                  </a:cubicBezTo>
                  <a:cubicBezTo>
                    <a:pt x="32" y="5"/>
                    <a:pt x="18" y="12"/>
                    <a:pt x="12" y="15"/>
                  </a:cubicBezTo>
                  <a:cubicBezTo>
                    <a:pt x="11" y="17"/>
                    <a:pt x="11" y="20"/>
                    <a:pt x="10" y="21"/>
                  </a:cubicBezTo>
                  <a:cubicBezTo>
                    <a:pt x="16" y="19"/>
                    <a:pt x="25" y="16"/>
                    <a:pt x="34" y="15"/>
                  </a:cubicBezTo>
                  <a:cubicBezTo>
                    <a:pt x="25" y="21"/>
                    <a:pt x="13" y="24"/>
                    <a:pt x="8" y="25"/>
                  </a:cubicBezTo>
                  <a:cubicBezTo>
                    <a:pt x="7" y="28"/>
                    <a:pt x="4" y="31"/>
                    <a:pt x="0" y="34"/>
                  </a:cubicBezTo>
                  <a:cubicBezTo>
                    <a:pt x="14" y="31"/>
                    <a:pt x="33" y="29"/>
                    <a:pt x="45" y="24"/>
                  </a:cubicBezTo>
                  <a:cubicBezTo>
                    <a:pt x="49" y="22"/>
                    <a:pt x="58" y="15"/>
                    <a:pt x="59" y="7"/>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64" name="Freeform 1592"/>
            <p:cNvSpPr>
              <a:spLocks/>
            </p:cNvSpPr>
            <p:nvPr userDrawn="1"/>
          </p:nvSpPr>
          <p:spPr bwMode="auto">
            <a:xfrm>
              <a:off x="406" y="268"/>
              <a:ext cx="6" cy="3"/>
            </a:xfrm>
            <a:custGeom>
              <a:avLst/>
              <a:gdLst>
                <a:gd name="T0" fmla="*/ 14 w 14"/>
                <a:gd name="T1" fmla="*/ 0 h 8"/>
                <a:gd name="T2" fmla="*/ 14 w 14"/>
                <a:gd name="T3" fmla="*/ 0 h 8"/>
                <a:gd name="T4" fmla="*/ 0 w 14"/>
                <a:gd name="T5" fmla="*/ 8 h 8"/>
                <a:gd name="T6" fmla="*/ 2 w 14"/>
                <a:gd name="T7" fmla="*/ 8 h 8"/>
                <a:gd name="T8" fmla="*/ 14 w 14"/>
                <a:gd name="T9" fmla="*/ 0 h 8"/>
              </a:gdLst>
              <a:ahLst/>
              <a:cxnLst>
                <a:cxn ang="0">
                  <a:pos x="T0" y="T1"/>
                </a:cxn>
                <a:cxn ang="0">
                  <a:pos x="T2" y="T3"/>
                </a:cxn>
                <a:cxn ang="0">
                  <a:pos x="T4" y="T5"/>
                </a:cxn>
                <a:cxn ang="0">
                  <a:pos x="T6" y="T7"/>
                </a:cxn>
                <a:cxn ang="0">
                  <a:pos x="T8" y="T9"/>
                </a:cxn>
              </a:cxnLst>
              <a:rect l="0" t="0" r="r" b="b"/>
              <a:pathLst>
                <a:path w="14" h="8">
                  <a:moveTo>
                    <a:pt x="14" y="0"/>
                  </a:moveTo>
                  <a:lnTo>
                    <a:pt x="14" y="0"/>
                  </a:lnTo>
                  <a:cubicBezTo>
                    <a:pt x="9" y="2"/>
                    <a:pt x="4" y="6"/>
                    <a:pt x="0" y="8"/>
                  </a:cubicBezTo>
                  <a:lnTo>
                    <a:pt x="2" y="8"/>
                  </a:lnTo>
                  <a:cubicBezTo>
                    <a:pt x="6" y="6"/>
                    <a:pt x="9" y="3"/>
                    <a:pt x="14"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65" name="Freeform 1593"/>
            <p:cNvSpPr>
              <a:spLocks/>
            </p:cNvSpPr>
            <p:nvPr userDrawn="1"/>
          </p:nvSpPr>
          <p:spPr bwMode="auto">
            <a:xfrm>
              <a:off x="348" y="263"/>
              <a:ext cx="17" cy="22"/>
            </a:xfrm>
            <a:custGeom>
              <a:avLst/>
              <a:gdLst>
                <a:gd name="T0" fmla="*/ 3 w 37"/>
                <a:gd name="T1" fmla="*/ 0 h 50"/>
                <a:gd name="T2" fmla="*/ 3 w 37"/>
                <a:gd name="T3" fmla="*/ 0 h 50"/>
                <a:gd name="T4" fmla="*/ 18 w 37"/>
                <a:gd name="T5" fmla="*/ 50 h 50"/>
                <a:gd name="T6" fmla="*/ 37 w 37"/>
                <a:gd name="T7" fmla="*/ 50 h 50"/>
                <a:gd name="T8" fmla="*/ 34 w 37"/>
                <a:gd name="T9" fmla="*/ 49 h 50"/>
                <a:gd name="T10" fmla="*/ 5 w 37"/>
                <a:gd name="T11" fmla="*/ 0 h 50"/>
                <a:gd name="T12" fmla="*/ 6 w 37"/>
                <a:gd name="T13" fmla="*/ 19 h 50"/>
                <a:gd name="T14" fmla="*/ 3 w 37"/>
                <a:gd name="T15" fmla="*/ 0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50">
                  <a:moveTo>
                    <a:pt x="3" y="0"/>
                  </a:moveTo>
                  <a:lnTo>
                    <a:pt x="3" y="0"/>
                  </a:lnTo>
                  <a:cubicBezTo>
                    <a:pt x="0" y="21"/>
                    <a:pt x="5" y="38"/>
                    <a:pt x="18" y="50"/>
                  </a:cubicBezTo>
                  <a:lnTo>
                    <a:pt x="37" y="50"/>
                  </a:lnTo>
                  <a:lnTo>
                    <a:pt x="34" y="49"/>
                  </a:lnTo>
                  <a:cubicBezTo>
                    <a:pt x="15" y="42"/>
                    <a:pt x="8" y="25"/>
                    <a:pt x="5" y="0"/>
                  </a:cubicBezTo>
                  <a:cubicBezTo>
                    <a:pt x="4" y="5"/>
                    <a:pt x="4" y="14"/>
                    <a:pt x="6" y="19"/>
                  </a:cubicBezTo>
                  <a:cubicBezTo>
                    <a:pt x="3" y="13"/>
                    <a:pt x="3" y="6"/>
                    <a:pt x="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66" name="Freeform 1594"/>
            <p:cNvSpPr>
              <a:spLocks/>
            </p:cNvSpPr>
            <p:nvPr userDrawn="1"/>
          </p:nvSpPr>
          <p:spPr bwMode="auto">
            <a:xfrm>
              <a:off x="426" y="261"/>
              <a:ext cx="39" cy="21"/>
            </a:xfrm>
            <a:custGeom>
              <a:avLst/>
              <a:gdLst>
                <a:gd name="T0" fmla="*/ 87 w 87"/>
                <a:gd name="T1" fmla="*/ 3 h 45"/>
                <a:gd name="T2" fmla="*/ 87 w 87"/>
                <a:gd name="T3" fmla="*/ 3 h 45"/>
                <a:gd name="T4" fmla="*/ 47 w 87"/>
                <a:gd name="T5" fmla="*/ 8 h 45"/>
                <a:gd name="T6" fmla="*/ 15 w 87"/>
                <a:gd name="T7" fmla="*/ 23 h 45"/>
                <a:gd name="T8" fmla="*/ 11 w 87"/>
                <a:gd name="T9" fmla="*/ 31 h 45"/>
                <a:gd name="T10" fmla="*/ 59 w 87"/>
                <a:gd name="T11" fmla="*/ 17 h 45"/>
                <a:gd name="T12" fmla="*/ 4 w 87"/>
                <a:gd name="T13" fmla="*/ 38 h 45"/>
                <a:gd name="T14" fmla="*/ 0 w 87"/>
                <a:gd name="T15" fmla="*/ 42 h 45"/>
                <a:gd name="T16" fmla="*/ 8 w 87"/>
                <a:gd name="T17" fmla="*/ 45 h 45"/>
                <a:gd name="T18" fmla="*/ 44 w 87"/>
                <a:gd name="T19" fmla="*/ 37 h 45"/>
                <a:gd name="T20" fmla="*/ 87 w 87"/>
                <a:gd name="T21" fmla="*/ 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 h="45">
                  <a:moveTo>
                    <a:pt x="87" y="3"/>
                  </a:moveTo>
                  <a:lnTo>
                    <a:pt x="87" y="3"/>
                  </a:lnTo>
                  <a:cubicBezTo>
                    <a:pt x="77" y="0"/>
                    <a:pt x="58" y="4"/>
                    <a:pt x="47" y="8"/>
                  </a:cubicBezTo>
                  <a:cubicBezTo>
                    <a:pt x="41" y="11"/>
                    <a:pt x="21" y="19"/>
                    <a:pt x="15" y="23"/>
                  </a:cubicBezTo>
                  <a:cubicBezTo>
                    <a:pt x="14" y="26"/>
                    <a:pt x="13" y="28"/>
                    <a:pt x="11" y="31"/>
                  </a:cubicBezTo>
                  <a:cubicBezTo>
                    <a:pt x="20" y="28"/>
                    <a:pt x="38" y="21"/>
                    <a:pt x="59" y="17"/>
                  </a:cubicBezTo>
                  <a:cubicBezTo>
                    <a:pt x="44" y="24"/>
                    <a:pt x="19" y="33"/>
                    <a:pt x="4" y="38"/>
                  </a:cubicBezTo>
                  <a:cubicBezTo>
                    <a:pt x="4" y="39"/>
                    <a:pt x="2" y="41"/>
                    <a:pt x="0" y="42"/>
                  </a:cubicBezTo>
                  <a:cubicBezTo>
                    <a:pt x="3" y="42"/>
                    <a:pt x="5" y="44"/>
                    <a:pt x="8" y="45"/>
                  </a:cubicBezTo>
                  <a:cubicBezTo>
                    <a:pt x="12" y="45"/>
                    <a:pt x="38" y="39"/>
                    <a:pt x="44" y="37"/>
                  </a:cubicBezTo>
                  <a:cubicBezTo>
                    <a:pt x="64" y="31"/>
                    <a:pt x="85" y="18"/>
                    <a:pt x="87" y="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67" name="Freeform 1595"/>
            <p:cNvSpPr>
              <a:spLocks/>
            </p:cNvSpPr>
            <p:nvPr userDrawn="1"/>
          </p:nvSpPr>
          <p:spPr bwMode="auto">
            <a:xfrm>
              <a:off x="427" y="260"/>
              <a:ext cx="13" cy="8"/>
            </a:xfrm>
            <a:custGeom>
              <a:avLst/>
              <a:gdLst>
                <a:gd name="T0" fmla="*/ 29 w 29"/>
                <a:gd name="T1" fmla="*/ 0 h 16"/>
                <a:gd name="T2" fmla="*/ 29 w 29"/>
                <a:gd name="T3" fmla="*/ 0 h 16"/>
                <a:gd name="T4" fmla="*/ 0 w 29"/>
                <a:gd name="T5" fmla="*/ 15 h 16"/>
                <a:gd name="T6" fmla="*/ 4 w 29"/>
                <a:gd name="T7" fmla="*/ 16 h 16"/>
                <a:gd name="T8" fmla="*/ 29 w 29"/>
                <a:gd name="T9" fmla="*/ 0 h 16"/>
              </a:gdLst>
              <a:ahLst/>
              <a:cxnLst>
                <a:cxn ang="0">
                  <a:pos x="T0" y="T1"/>
                </a:cxn>
                <a:cxn ang="0">
                  <a:pos x="T2" y="T3"/>
                </a:cxn>
                <a:cxn ang="0">
                  <a:pos x="T4" y="T5"/>
                </a:cxn>
                <a:cxn ang="0">
                  <a:pos x="T6" y="T7"/>
                </a:cxn>
                <a:cxn ang="0">
                  <a:pos x="T8" y="T9"/>
                </a:cxn>
              </a:cxnLst>
              <a:rect l="0" t="0" r="r" b="b"/>
              <a:pathLst>
                <a:path w="29" h="16">
                  <a:moveTo>
                    <a:pt x="29" y="0"/>
                  </a:moveTo>
                  <a:lnTo>
                    <a:pt x="29" y="0"/>
                  </a:lnTo>
                  <a:cubicBezTo>
                    <a:pt x="20" y="5"/>
                    <a:pt x="3" y="14"/>
                    <a:pt x="0" y="15"/>
                  </a:cubicBezTo>
                  <a:cubicBezTo>
                    <a:pt x="2" y="15"/>
                    <a:pt x="2" y="15"/>
                    <a:pt x="4" y="16"/>
                  </a:cubicBezTo>
                  <a:cubicBezTo>
                    <a:pt x="5" y="16"/>
                    <a:pt x="22" y="6"/>
                    <a:pt x="29"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68" name="Freeform 1596"/>
            <p:cNvSpPr>
              <a:spLocks/>
            </p:cNvSpPr>
            <p:nvPr userDrawn="1"/>
          </p:nvSpPr>
          <p:spPr bwMode="auto">
            <a:xfrm>
              <a:off x="341" y="257"/>
              <a:ext cx="5" cy="25"/>
            </a:xfrm>
            <a:custGeom>
              <a:avLst/>
              <a:gdLst>
                <a:gd name="T0" fmla="*/ 9 w 12"/>
                <a:gd name="T1" fmla="*/ 0 h 55"/>
                <a:gd name="T2" fmla="*/ 9 w 12"/>
                <a:gd name="T3" fmla="*/ 0 h 55"/>
                <a:gd name="T4" fmla="*/ 0 w 12"/>
                <a:gd name="T5" fmla="*/ 27 h 55"/>
                <a:gd name="T6" fmla="*/ 9 w 12"/>
                <a:gd name="T7" fmla="*/ 55 h 55"/>
                <a:gd name="T8" fmla="*/ 12 w 12"/>
                <a:gd name="T9" fmla="*/ 24 h 55"/>
                <a:gd name="T10" fmla="*/ 11 w 12"/>
                <a:gd name="T11" fmla="*/ 1 h 55"/>
                <a:gd name="T12" fmla="*/ 6 w 12"/>
                <a:gd name="T13" fmla="*/ 28 h 55"/>
                <a:gd name="T14" fmla="*/ 9 w 12"/>
                <a:gd name="T15" fmla="*/ 0 h 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55">
                  <a:moveTo>
                    <a:pt x="9" y="0"/>
                  </a:moveTo>
                  <a:lnTo>
                    <a:pt x="9" y="0"/>
                  </a:lnTo>
                  <a:cubicBezTo>
                    <a:pt x="6" y="6"/>
                    <a:pt x="1" y="22"/>
                    <a:pt x="0" y="27"/>
                  </a:cubicBezTo>
                  <a:cubicBezTo>
                    <a:pt x="1" y="39"/>
                    <a:pt x="6" y="48"/>
                    <a:pt x="9" y="55"/>
                  </a:cubicBezTo>
                  <a:cubicBezTo>
                    <a:pt x="9" y="45"/>
                    <a:pt x="10" y="33"/>
                    <a:pt x="12" y="24"/>
                  </a:cubicBezTo>
                  <a:cubicBezTo>
                    <a:pt x="11" y="17"/>
                    <a:pt x="11" y="8"/>
                    <a:pt x="11" y="1"/>
                  </a:cubicBezTo>
                  <a:cubicBezTo>
                    <a:pt x="10" y="4"/>
                    <a:pt x="6" y="19"/>
                    <a:pt x="6" y="28"/>
                  </a:cubicBezTo>
                  <a:cubicBezTo>
                    <a:pt x="6" y="20"/>
                    <a:pt x="8" y="6"/>
                    <a:pt x="9"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69" name="Freeform 1597"/>
            <p:cNvSpPr>
              <a:spLocks/>
            </p:cNvSpPr>
            <p:nvPr userDrawn="1"/>
          </p:nvSpPr>
          <p:spPr bwMode="auto">
            <a:xfrm>
              <a:off x="333" y="257"/>
              <a:ext cx="6" cy="27"/>
            </a:xfrm>
            <a:custGeom>
              <a:avLst/>
              <a:gdLst>
                <a:gd name="T0" fmla="*/ 15 w 15"/>
                <a:gd name="T1" fmla="*/ 0 h 60"/>
                <a:gd name="T2" fmla="*/ 15 w 15"/>
                <a:gd name="T3" fmla="*/ 0 h 60"/>
                <a:gd name="T4" fmla="*/ 7 w 15"/>
                <a:gd name="T5" fmla="*/ 29 h 60"/>
                <a:gd name="T6" fmla="*/ 13 w 15"/>
                <a:gd name="T7" fmla="*/ 1 h 60"/>
                <a:gd name="T8" fmla="*/ 7 w 15"/>
                <a:gd name="T9" fmla="*/ 15 h 60"/>
                <a:gd name="T10" fmla="*/ 0 w 15"/>
                <a:gd name="T11" fmla="*/ 42 h 60"/>
                <a:gd name="T12" fmla="*/ 7 w 15"/>
                <a:gd name="T13" fmla="*/ 60 h 60"/>
                <a:gd name="T14" fmla="*/ 11 w 15"/>
                <a:gd name="T15" fmla="*/ 31 h 60"/>
                <a:gd name="T16" fmla="*/ 14 w 15"/>
                <a:gd name="T17" fmla="*/ 20 h 60"/>
                <a:gd name="T18" fmla="*/ 15 w 15"/>
                <a:gd name="T1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60">
                  <a:moveTo>
                    <a:pt x="15" y="0"/>
                  </a:moveTo>
                  <a:lnTo>
                    <a:pt x="15" y="0"/>
                  </a:lnTo>
                  <a:cubicBezTo>
                    <a:pt x="13" y="6"/>
                    <a:pt x="8" y="26"/>
                    <a:pt x="7" y="29"/>
                  </a:cubicBezTo>
                  <a:cubicBezTo>
                    <a:pt x="9" y="19"/>
                    <a:pt x="10" y="10"/>
                    <a:pt x="13" y="1"/>
                  </a:cubicBezTo>
                  <a:cubicBezTo>
                    <a:pt x="13" y="1"/>
                    <a:pt x="8" y="12"/>
                    <a:pt x="7" y="15"/>
                  </a:cubicBezTo>
                  <a:cubicBezTo>
                    <a:pt x="6" y="22"/>
                    <a:pt x="1" y="35"/>
                    <a:pt x="0" y="42"/>
                  </a:cubicBezTo>
                  <a:cubicBezTo>
                    <a:pt x="1" y="49"/>
                    <a:pt x="5" y="54"/>
                    <a:pt x="7" y="60"/>
                  </a:cubicBezTo>
                  <a:cubicBezTo>
                    <a:pt x="7" y="50"/>
                    <a:pt x="9" y="41"/>
                    <a:pt x="11" y="31"/>
                  </a:cubicBezTo>
                  <a:cubicBezTo>
                    <a:pt x="11" y="28"/>
                    <a:pt x="13" y="24"/>
                    <a:pt x="14" y="20"/>
                  </a:cubicBezTo>
                  <a:cubicBezTo>
                    <a:pt x="14" y="14"/>
                    <a:pt x="15" y="4"/>
                    <a:pt x="15"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70" name="Freeform 1598"/>
            <p:cNvSpPr>
              <a:spLocks/>
            </p:cNvSpPr>
            <p:nvPr userDrawn="1"/>
          </p:nvSpPr>
          <p:spPr bwMode="auto">
            <a:xfrm>
              <a:off x="401" y="256"/>
              <a:ext cx="26" cy="18"/>
            </a:xfrm>
            <a:custGeom>
              <a:avLst/>
              <a:gdLst>
                <a:gd name="T0" fmla="*/ 58 w 59"/>
                <a:gd name="T1" fmla="*/ 0 h 39"/>
                <a:gd name="T2" fmla="*/ 58 w 59"/>
                <a:gd name="T3" fmla="*/ 0 h 39"/>
                <a:gd name="T4" fmla="*/ 0 w 59"/>
                <a:gd name="T5" fmla="*/ 34 h 39"/>
                <a:gd name="T6" fmla="*/ 7 w 59"/>
                <a:gd name="T7" fmla="*/ 34 h 39"/>
                <a:gd name="T8" fmla="*/ 36 w 59"/>
                <a:gd name="T9" fmla="*/ 18 h 39"/>
                <a:gd name="T10" fmla="*/ 14 w 59"/>
                <a:gd name="T11" fmla="*/ 35 h 39"/>
                <a:gd name="T12" fmla="*/ 20 w 59"/>
                <a:gd name="T13" fmla="*/ 39 h 39"/>
                <a:gd name="T14" fmla="*/ 46 w 59"/>
                <a:gd name="T15" fmla="*/ 26 h 39"/>
                <a:gd name="T16" fmla="*/ 58 w 59"/>
                <a:gd name="T1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39">
                  <a:moveTo>
                    <a:pt x="58" y="0"/>
                  </a:moveTo>
                  <a:lnTo>
                    <a:pt x="58" y="0"/>
                  </a:lnTo>
                  <a:cubicBezTo>
                    <a:pt x="31" y="2"/>
                    <a:pt x="18" y="22"/>
                    <a:pt x="0" y="34"/>
                  </a:cubicBezTo>
                  <a:cubicBezTo>
                    <a:pt x="2" y="34"/>
                    <a:pt x="5" y="34"/>
                    <a:pt x="7" y="34"/>
                  </a:cubicBezTo>
                  <a:cubicBezTo>
                    <a:pt x="10" y="33"/>
                    <a:pt x="25" y="22"/>
                    <a:pt x="36" y="18"/>
                  </a:cubicBezTo>
                  <a:cubicBezTo>
                    <a:pt x="31" y="25"/>
                    <a:pt x="21" y="29"/>
                    <a:pt x="14" y="35"/>
                  </a:cubicBezTo>
                  <a:cubicBezTo>
                    <a:pt x="16" y="36"/>
                    <a:pt x="18" y="37"/>
                    <a:pt x="20" y="39"/>
                  </a:cubicBezTo>
                  <a:cubicBezTo>
                    <a:pt x="24" y="37"/>
                    <a:pt x="40" y="28"/>
                    <a:pt x="46" y="26"/>
                  </a:cubicBezTo>
                  <a:cubicBezTo>
                    <a:pt x="53" y="18"/>
                    <a:pt x="59" y="8"/>
                    <a:pt x="58"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71" name="Freeform 1599"/>
            <p:cNvSpPr>
              <a:spLocks/>
            </p:cNvSpPr>
            <p:nvPr userDrawn="1"/>
          </p:nvSpPr>
          <p:spPr bwMode="auto">
            <a:xfrm>
              <a:off x="408" y="255"/>
              <a:ext cx="4" cy="4"/>
            </a:xfrm>
            <a:custGeom>
              <a:avLst/>
              <a:gdLst>
                <a:gd name="T0" fmla="*/ 8 w 8"/>
                <a:gd name="T1" fmla="*/ 0 h 10"/>
                <a:gd name="T2" fmla="*/ 8 w 8"/>
                <a:gd name="T3" fmla="*/ 0 h 10"/>
                <a:gd name="T4" fmla="*/ 0 w 8"/>
                <a:gd name="T5" fmla="*/ 7 h 10"/>
                <a:gd name="T6" fmla="*/ 0 w 8"/>
                <a:gd name="T7" fmla="*/ 10 h 10"/>
                <a:gd name="T8" fmla="*/ 8 w 8"/>
                <a:gd name="T9" fmla="*/ 0 h 10"/>
              </a:gdLst>
              <a:ahLst/>
              <a:cxnLst>
                <a:cxn ang="0">
                  <a:pos x="T0" y="T1"/>
                </a:cxn>
                <a:cxn ang="0">
                  <a:pos x="T2" y="T3"/>
                </a:cxn>
                <a:cxn ang="0">
                  <a:pos x="T4" y="T5"/>
                </a:cxn>
                <a:cxn ang="0">
                  <a:pos x="T6" y="T7"/>
                </a:cxn>
                <a:cxn ang="0">
                  <a:pos x="T8" y="T9"/>
                </a:cxn>
              </a:cxnLst>
              <a:rect l="0" t="0" r="r" b="b"/>
              <a:pathLst>
                <a:path w="8" h="10">
                  <a:moveTo>
                    <a:pt x="8" y="0"/>
                  </a:moveTo>
                  <a:lnTo>
                    <a:pt x="8" y="0"/>
                  </a:lnTo>
                  <a:cubicBezTo>
                    <a:pt x="5" y="2"/>
                    <a:pt x="3" y="5"/>
                    <a:pt x="0" y="7"/>
                  </a:cubicBezTo>
                  <a:cubicBezTo>
                    <a:pt x="1" y="8"/>
                    <a:pt x="1" y="9"/>
                    <a:pt x="0" y="10"/>
                  </a:cubicBezTo>
                  <a:cubicBezTo>
                    <a:pt x="2" y="7"/>
                    <a:pt x="6" y="2"/>
                    <a:pt x="8"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72" name="Freeform 1600"/>
            <p:cNvSpPr>
              <a:spLocks/>
            </p:cNvSpPr>
            <p:nvPr userDrawn="1"/>
          </p:nvSpPr>
          <p:spPr bwMode="auto">
            <a:xfrm>
              <a:off x="365" y="251"/>
              <a:ext cx="45" cy="64"/>
            </a:xfrm>
            <a:custGeom>
              <a:avLst/>
              <a:gdLst>
                <a:gd name="T0" fmla="*/ 88 w 100"/>
                <a:gd name="T1" fmla="*/ 95 h 142"/>
                <a:gd name="T2" fmla="*/ 88 w 100"/>
                <a:gd name="T3" fmla="*/ 95 h 142"/>
                <a:gd name="T4" fmla="*/ 100 w 100"/>
                <a:gd name="T5" fmla="*/ 82 h 142"/>
                <a:gd name="T6" fmla="*/ 85 w 100"/>
                <a:gd name="T7" fmla="*/ 74 h 142"/>
                <a:gd name="T8" fmla="*/ 70 w 100"/>
                <a:gd name="T9" fmla="*/ 78 h 142"/>
                <a:gd name="T10" fmla="*/ 69 w 100"/>
                <a:gd name="T11" fmla="*/ 76 h 142"/>
                <a:gd name="T12" fmla="*/ 98 w 100"/>
                <a:gd name="T13" fmla="*/ 51 h 142"/>
                <a:gd name="T14" fmla="*/ 64 w 100"/>
                <a:gd name="T15" fmla="*/ 61 h 142"/>
                <a:gd name="T16" fmla="*/ 63 w 100"/>
                <a:gd name="T17" fmla="*/ 60 h 142"/>
                <a:gd name="T18" fmla="*/ 87 w 100"/>
                <a:gd name="T19" fmla="*/ 36 h 142"/>
                <a:gd name="T20" fmla="*/ 92 w 100"/>
                <a:gd name="T21" fmla="*/ 0 h 142"/>
                <a:gd name="T22" fmla="*/ 45 w 100"/>
                <a:gd name="T23" fmla="*/ 52 h 142"/>
                <a:gd name="T24" fmla="*/ 58 w 100"/>
                <a:gd name="T25" fmla="*/ 83 h 142"/>
                <a:gd name="T26" fmla="*/ 38 w 100"/>
                <a:gd name="T27" fmla="*/ 110 h 142"/>
                <a:gd name="T28" fmla="*/ 7 w 100"/>
                <a:gd name="T29" fmla="*/ 98 h 142"/>
                <a:gd name="T30" fmla="*/ 0 w 100"/>
                <a:gd name="T31" fmla="*/ 98 h 142"/>
                <a:gd name="T32" fmla="*/ 0 w 100"/>
                <a:gd name="T33" fmla="*/ 110 h 142"/>
                <a:gd name="T34" fmla="*/ 2 w 100"/>
                <a:gd name="T35" fmla="*/ 112 h 142"/>
                <a:gd name="T36" fmla="*/ 0 w 100"/>
                <a:gd name="T37" fmla="*/ 120 h 142"/>
                <a:gd name="T38" fmla="*/ 0 w 100"/>
                <a:gd name="T39" fmla="*/ 129 h 142"/>
                <a:gd name="T40" fmla="*/ 4 w 100"/>
                <a:gd name="T41" fmla="*/ 126 h 142"/>
                <a:gd name="T42" fmla="*/ 0 w 100"/>
                <a:gd name="T43" fmla="*/ 131 h 142"/>
                <a:gd name="T44" fmla="*/ 0 w 100"/>
                <a:gd name="T45" fmla="*/ 133 h 142"/>
                <a:gd name="T46" fmla="*/ 4 w 100"/>
                <a:gd name="T47" fmla="*/ 131 h 142"/>
                <a:gd name="T48" fmla="*/ 9 w 100"/>
                <a:gd name="T49" fmla="*/ 115 h 142"/>
                <a:gd name="T50" fmla="*/ 11 w 100"/>
                <a:gd name="T51" fmla="*/ 116 h 142"/>
                <a:gd name="T52" fmla="*/ 7 w 100"/>
                <a:gd name="T53" fmla="*/ 130 h 142"/>
                <a:gd name="T54" fmla="*/ 14 w 100"/>
                <a:gd name="T55" fmla="*/ 142 h 142"/>
                <a:gd name="T56" fmla="*/ 27 w 100"/>
                <a:gd name="T57" fmla="*/ 134 h 142"/>
                <a:gd name="T58" fmla="*/ 29 w 100"/>
                <a:gd name="T59" fmla="*/ 120 h 142"/>
                <a:gd name="T60" fmla="*/ 30 w 100"/>
                <a:gd name="T61" fmla="*/ 120 h 142"/>
                <a:gd name="T62" fmla="*/ 29 w 100"/>
                <a:gd name="T63" fmla="*/ 133 h 142"/>
                <a:gd name="T64" fmla="*/ 39 w 100"/>
                <a:gd name="T65" fmla="*/ 142 h 142"/>
                <a:gd name="T66" fmla="*/ 49 w 100"/>
                <a:gd name="T67" fmla="*/ 132 h 142"/>
                <a:gd name="T68" fmla="*/ 45 w 100"/>
                <a:gd name="T69" fmla="*/ 119 h 142"/>
                <a:gd name="T70" fmla="*/ 46 w 100"/>
                <a:gd name="T71" fmla="*/ 118 h 142"/>
                <a:gd name="T72" fmla="*/ 52 w 100"/>
                <a:gd name="T73" fmla="*/ 133 h 142"/>
                <a:gd name="T74" fmla="*/ 67 w 100"/>
                <a:gd name="T75" fmla="*/ 134 h 142"/>
                <a:gd name="T76" fmla="*/ 71 w 100"/>
                <a:gd name="T77" fmla="*/ 121 h 142"/>
                <a:gd name="T78" fmla="*/ 62 w 100"/>
                <a:gd name="T79" fmla="*/ 111 h 142"/>
                <a:gd name="T80" fmla="*/ 64 w 100"/>
                <a:gd name="T81" fmla="*/ 110 h 142"/>
                <a:gd name="T82" fmla="*/ 75 w 100"/>
                <a:gd name="T83" fmla="*/ 120 h 142"/>
                <a:gd name="T84" fmla="*/ 92 w 100"/>
                <a:gd name="T85" fmla="*/ 116 h 142"/>
                <a:gd name="T86" fmla="*/ 86 w 100"/>
                <a:gd name="T87" fmla="*/ 100 h 142"/>
                <a:gd name="T88" fmla="*/ 73 w 100"/>
                <a:gd name="T89" fmla="*/ 97 h 142"/>
                <a:gd name="T90" fmla="*/ 73 w 100"/>
                <a:gd name="T91" fmla="*/ 95 h 142"/>
                <a:gd name="T92" fmla="*/ 88 w 100"/>
                <a:gd name="T93" fmla="*/ 9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0" h="142">
                  <a:moveTo>
                    <a:pt x="88" y="95"/>
                  </a:moveTo>
                  <a:lnTo>
                    <a:pt x="88" y="95"/>
                  </a:lnTo>
                  <a:cubicBezTo>
                    <a:pt x="96" y="94"/>
                    <a:pt x="98" y="86"/>
                    <a:pt x="100" y="82"/>
                  </a:cubicBezTo>
                  <a:cubicBezTo>
                    <a:pt x="98" y="80"/>
                    <a:pt x="92" y="72"/>
                    <a:pt x="85" y="74"/>
                  </a:cubicBezTo>
                  <a:cubicBezTo>
                    <a:pt x="80" y="75"/>
                    <a:pt x="75" y="76"/>
                    <a:pt x="70" y="78"/>
                  </a:cubicBezTo>
                  <a:cubicBezTo>
                    <a:pt x="70" y="77"/>
                    <a:pt x="69" y="77"/>
                    <a:pt x="69" y="76"/>
                  </a:cubicBezTo>
                  <a:cubicBezTo>
                    <a:pt x="86" y="72"/>
                    <a:pt x="98" y="65"/>
                    <a:pt x="98" y="51"/>
                  </a:cubicBezTo>
                  <a:cubicBezTo>
                    <a:pt x="86" y="42"/>
                    <a:pt x="73" y="50"/>
                    <a:pt x="64" y="61"/>
                  </a:cubicBezTo>
                  <a:lnTo>
                    <a:pt x="63" y="60"/>
                  </a:lnTo>
                  <a:cubicBezTo>
                    <a:pt x="69" y="49"/>
                    <a:pt x="79" y="44"/>
                    <a:pt x="87" y="36"/>
                  </a:cubicBezTo>
                  <a:cubicBezTo>
                    <a:pt x="94" y="28"/>
                    <a:pt x="96" y="12"/>
                    <a:pt x="92" y="0"/>
                  </a:cubicBezTo>
                  <a:cubicBezTo>
                    <a:pt x="77" y="19"/>
                    <a:pt x="52" y="37"/>
                    <a:pt x="45" y="52"/>
                  </a:cubicBezTo>
                  <a:cubicBezTo>
                    <a:pt x="38" y="68"/>
                    <a:pt x="55" y="72"/>
                    <a:pt x="58" y="83"/>
                  </a:cubicBezTo>
                  <a:cubicBezTo>
                    <a:pt x="62" y="96"/>
                    <a:pt x="53" y="105"/>
                    <a:pt x="38" y="110"/>
                  </a:cubicBezTo>
                  <a:cubicBezTo>
                    <a:pt x="26" y="114"/>
                    <a:pt x="12" y="110"/>
                    <a:pt x="7" y="98"/>
                  </a:cubicBezTo>
                  <a:cubicBezTo>
                    <a:pt x="4" y="98"/>
                    <a:pt x="3" y="99"/>
                    <a:pt x="0" y="98"/>
                  </a:cubicBezTo>
                  <a:lnTo>
                    <a:pt x="0" y="110"/>
                  </a:lnTo>
                  <a:cubicBezTo>
                    <a:pt x="3" y="111"/>
                    <a:pt x="1" y="110"/>
                    <a:pt x="2" y="112"/>
                  </a:cubicBezTo>
                  <a:cubicBezTo>
                    <a:pt x="1" y="115"/>
                    <a:pt x="0" y="118"/>
                    <a:pt x="0" y="120"/>
                  </a:cubicBezTo>
                  <a:lnTo>
                    <a:pt x="0" y="129"/>
                  </a:lnTo>
                  <a:cubicBezTo>
                    <a:pt x="2" y="129"/>
                    <a:pt x="3" y="129"/>
                    <a:pt x="4" y="126"/>
                  </a:cubicBezTo>
                  <a:cubicBezTo>
                    <a:pt x="4" y="129"/>
                    <a:pt x="2" y="130"/>
                    <a:pt x="0" y="131"/>
                  </a:cubicBezTo>
                  <a:lnTo>
                    <a:pt x="0" y="133"/>
                  </a:lnTo>
                  <a:cubicBezTo>
                    <a:pt x="1" y="133"/>
                    <a:pt x="4" y="132"/>
                    <a:pt x="4" y="131"/>
                  </a:cubicBezTo>
                  <a:cubicBezTo>
                    <a:pt x="6" y="127"/>
                    <a:pt x="8" y="119"/>
                    <a:pt x="9" y="115"/>
                  </a:cubicBezTo>
                  <a:cubicBezTo>
                    <a:pt x="10" y="114"/>
                    <a:pt x="12" y="114"/>
                    <a:pt x="11" y="116"/>
                  </a:cubicBezTo>
                  <a:cubicBezTo>
                    <a:pt x="10" y="118"/>
                    <a:pt x="7" y="128"/>
                    <a:pt x="7" y="130"/>
                  </a:cubicBezTo>
                  <a:cubicBezTo>
                    <a:pt x="5" y="137"/>
                    <a:pt x="11" y="138"/>
                    <a:pt x="14" y="142"/>
                  </a:cubicBezTo>
                  <a:cubicBezTo>
                    <a:pt x="19" y="139"/>
                    <a:pt x="25" y="141"/>
                    <a:pt x="27" y="134"/>
                  </a:cubicBezTo>
                  <a:cubicBezTo>
                    <a:pt x="28" y="129"/>
                    <a:pt x="28" y="125"/>
                    <a:pt x="29" y="120"/>
                  </a:cubicBezTo>
                  <a:cubicBezTo>
                    <a:pt x="29" y="119"/>
                    <a:pt x="31" y="119"/>
                    <a:pt x="30" y="120"/>
                  </a:cubicBezTo>
                  <a:cubicBezTo>
                    <a:pt x="30" y="125"/>
                    <a:pt x="29" y="132"/>
                    <a:pt x="29" y="133"/>
                  </a:cubicBezTo>
                  <a:cubicBezTo>
                    <a:pt x="29" y="139"/>
                    <a:pt x="36" y="139"/>
                    <a:pt x="39" y="142"/>
                  </a:cubicBezTo>
                  <a:cubicBezTo>
                    <a:pt x="43" y="139"/>
                    <a:pt x="50" y="138"/>
                    <a:pt x="49" y="132"/>
                  </a:cubicBezTo>
                  <a:cubicBezTo>
                    <a:pt x="48" y="130"/>
                    <a:pt x="46" y="122"/>
                    <a:pt x="45" y="119"/>
                  </a:cubicBezTo>
                  <a:cubicBezTo>
                    <a:pt x="45" y="118"/>
                    <a:pt x="46" y="118"/>
                    <a:pt x="46" y="118"/>
                  </a:cubicBezTo>
                  <a:cubicBezTo>
                    <a:pt x="48" y="122"/>
                    <a:pt x="50" y="129"/>
                    <a:pt x="52" y="133"/>
                  </a:cubicBezTo>
                  <a:cubicBezTo>
                    <a:pt x="55" y="138"/>
                    <a:pt x="61" y="134"/>
                    <a:pt x="67" y="134"/>
                  </a:cubicBezTo>
                  <a:cubicBezTo>
                    <a:pt x="68" y="130"/>
                    <a:pt x="74" y="126"/>
                    <a:pt x="71" y="121"/>
                  </a:cubicBezTo>
                  <a:cubicBezTo>
                    <a:pt x="70" y="119"/>
                    <a:pt x="63" y="111"/>
                    <a:pt x="62" y="111"/>
                  </a:cubicBezTo>
                  <a:cubicBezTo>
                    <a:pt x="62" y="110"/>
                    <a:pt x="63" y="109"/>
                    <a:pt x="64" y="110"/>
                  </a:cubicBezTo>
                  <a:cubicBezTo>
                    <a:pt x="66" y="111"/>
                    <a:pt x="69" y="115"/>
                    <a:pt x="75" y="120"/>
                  </a:cubicBezTo>
                  <a:cubicBezTo>
                    <a:pt x="79" y="124"/>
                    <a:pt x="90" y="116"/>
                    <a:pt x="92" y="116"/>
                  </a:cubicBezTo>
                  <a:cubicBezTo>
                    <a:pt x="91" y="111"/>
                    <a:pt x="92" y="103"/>
                    <a:pt x="86" y="100"/>
                  </a:cubicBezTo>
                  <a:cubicBezTo>
                    <a:pt x="82" y="98"/>
                    <a:pt x="75" y="97"/>
                    <a:pt x="73" y="97"/>
                  </a:cubicBezTo>
                  <a:cubicBezTo>
                    <a:pt x="72" y="96"/>
                    <a:pt x="73" y="95"/>
                    <a:pt x="73" y="95"/>
                  </a:cubicBezTo>
                  <a:cubicBezTo>
                    <a:pt x="78" y="96"/>
                    <a:pt x="83" y="96"/>
                    <a:pt x="88" y="95"/>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73" name="Freeform 1601"/>
            <p:cNvSpPr>
              <a:spLocks/>
            </p:cNvSpPr>
            <p:nvPr userDrawn="1"/>
          </p:nvSpPr>
          <p:spPr bwMode="auto">
            <a:xfrm>
              <a:off x="428" y="248"/>
              <a:ext cx="10" cy="7"/>
            </a:xfrm>
            <a:custGeom>
              <a:avLst/>
              <a:gdLst>
                <a:gd name="T0" fmla="*/ 21 w 21"/>
                <a:gd name="T1" fmla="*/ 0 h 16"/>
                <a:gd name="T2" fmla="*/ 21 w 21"/>
                <a:gd name="T3" fmla="*/ 0 h 16"/>
                <a:gd name="T4" fmla="*/ 0 w 21"/>
                <a:gd name="T5" fmla="*/ 14 h 16"/>
                <a:gd name="T6" fmla="*/ 1 w 21"/>
                <a:gd name="T7" fmla="*/ 14 h 16"/>
                <a:gd name="T8" fmla="*/ 1 w 21"/>
                <a:gd name="T9" fmla="*/ 16 h 16"/>
                <a:gd name="T10" fmla="*/ 21 w 21"/>
                <a:gd name="T11" fmla="*/ 0 h 16"/>
              </a:gdLst>
              <a:ahLst/>
              <a:cxnLst>
                <a:cxn ang="0">
                  <a:pos x="T0" y="T1"/>
                </a:cxn>
                <a:cxn ang="0">
                  <a:pos x="T2" y="T3"/>
                </a:cxn>
                <a:cxn ang="0">
                  <a:pos x="T4" y="T5"/>
                </a:cxn>
                <a:cxn ang="0">
                  <a:pos x="T6" y="T7"/>
                </a:cxn>
                <a:cxn ang="0">
                  <a:pos x="T8" y="T9"/>
                </a:cxn>
                <a:cxn ang="0">
                  <a:pos x="T10" y="T11"/>
                </a:cxn>
              </a:cxnLst>
              <a:rect l="0" t="0" r="r" b="b"/>
              <a:pathLst>
                <a:path w="21" h="16">
                  <a:moveTo>
                    <a:pt x="21" y="0"/>
                  </a:moveTo>
                  <a:lnTo>
                    <a:pt x="21" y="0"/>
                  </a:lnTo>
                  <a:cubicBezTo>
                    <a:pt x="16" y="3"/>
                    <a:pt x="3" y="11"/>
                    <a:pt x="0" y="14"/>
                  </a:cubicBezTo>
                  <a:cubicBezTo>
                    <a:pt x="0" y="14"/>
                    <a:pt x="1" y="14"/>
                    <a:pt x="1" y="14"/>
                  </a:cubicBezTo>
                  <a:cubicBezTo>
                    <a:pt x="1" y="15"/>
                    <a:pt x="1" y="16"/>
                    <a:pt x="1" y="16"/>
                  </a:cubicBezTo>
                  <a:cubicBezTo>
                    <a:pt x="6" y="12"/>
                    <a:pt x="17" y="4"/>
                    <a:pt x="2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74" name="Freeform 1602"/>
            <p:cNvSpPr>
              <a:spLocks/>
            </p:cNvSpPr>
            <p:nvPr userDrawn="1"/>
          </p:nvSpPr>
          <p:spPr bwMode="auto">
            <a:xfrm>
              <a:off x="339" y="243"/>
              <a:ext cx="8" cy="31"/>
            </a:xfrm>
            <a:custGeom>
              <a:avLst/>
              <a:gdLst>
                <a:gd name="T0" fmla="*/ 15 w 18"/>
                <a:gd name="T1" fmla="*/ 0 h 68"/>
                <a:gd name="T2" fmla="*/ 15 w 18"/>
                <a:gd name="T3" fmla="*/ 0 h 68"/>
                <a:gd name="T4" fmla="*/ 8 w 18"/>
                <a:gd name="T5" fmla="*/ 14 h 68"/>
                <a:gd name="T6" fmla="*/ 1 w 18"/>
                <a:gd name="T7" fmla="*/ 68 h 68"/>
                <a:gd name="T8" fmla="*/ 18 w 18"/>
                <a:gd name="T9" fmla="*/ 16 h 68"/>
                <a:gd name="T10" fmla="*/ 4 w 18"/>
                <a:gd name="T11" fmla="*/ 42 h 68"/>
                <a:gd name="T12" fmla="*/ 15 w 18"/>
                <a:gd name="T13" fmla="*/ 0 h 68"/>
              </a:gdLst>
              <a:ahLst/>
              <a:cxnLst>
                <a:cxn ang="0">
                  <a:pos x="T0" y="T1"/>
                </a:cxn>
                <a:cxn ang="0">
                  <a:pos x="T2" y="T3"/>
                </a:cxn>
                <a:cxn ang="0">
                  <a:pos x="T4" y="T5"/>
                </a:cxn>
                <a:cxn ang="0">
                  <a:pos x="T6" y="T7"/>
                </a:cxn>
                <a:cxn ang="0">
                  <a:pos x="T8" y="T9"/>
                </a:cxn>
                <a:cxn ang="0">
                  <a:pos x="T10" y="T11"/>
                </a:cxn>
                <a:cxn ang="0">
                  <a:pos x="T12" y="T13"/>
                </a:cxn>
              </a:cxnLst>
              <a:rect l="0" t="0" r="r" b="b"/>
              <a:pathLst>
                <a:path w="18" h="68">
                  <a:moveTo>
                    <a:pt x="15" y="0"/>
                  </a:moveTo>
                  <a:lnTo>
                    <a:pt x="15" y="0"/>
                  </a:lnTo>
                  <a:cubicBezTo>
                    <a:pt x="15" y="0"/>
                    <a:pt x="9" y="12"/>
                    <a:pt x="8" y="14"/>
                  </a:cubicBezTo>
                  <a:cubicBezTo>
                    <a:pt x="2" y="25"/>
                    <a:pt x="0" y="44"/>
                    <a:pt x="1" y="68"/>
                  </a:cubicBezTo>
                  <a:cubicBezTo>
                    <a:pt x="5" y="44"/>
                    <a:pt x="16" y="26"/>
                    <a:pt x="18" y="16"/>
                  </a:cubicBezTo>
                  <a:cubicBezTo>
                    <a:pt x="12" y="22"/>
                    <a:pt x="7" y="31"/>
                    <a:pt x="4" y="42"/>
                  </a:cubicBezTo>
                  <a:cubicBezTo>
                    <a:pt x="4" y="36"/>
                    <a:pt x="13" y="7"/>
                    <a:pt x="15"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75" name="Freeform 1603"/>
            <p:cNvSpPr>
              <a:spLocks/>
            </p:cNvSpPr>
            <p:nvPr userDrawn="1"/>
          </p:nvSpPr>
          <p:spPr bwMode="auto">
            <a:xfrm>
              <a:off x="423" y="245"/>
              <a:ext cx="40" cy="25"/>
            </a:xfrm>
            <a:custGeom>
              <a:avLst/>
              <a:gdLst>
                <a:gd name="T0" fmla="*/ 87 w 88"/>
                <a:gd name="T1" fmla="*/ 1 h 55"/>
                <a:gd name="T2" fmla="*/ 87 w 88"/>
                <a:gd name="T3" fmla="*/ 1 h 55"/>
                <a:gd name="T4" fmla="*/ 43 w 88"/>
                <a:gd name="T5" fmla="*/ 15 h 55"/>
                <a:gd name="T6" fmla="*/ 9 w 88"/>
                <a:gd name="T7" fmla="*/ 37 h 55"/>
                <a:gd name="T8" fmla="*/ 0 w 88"/>
                <a:gd name="T9" fmla="*/ 49 h 55"/>
                <a:gd name="T10" fmla="*/ 6 w 88"/>
                <a:gd name="T11" fmla="*/ 49 h 55"/>
                <a:gd name="T12" fmla="*/ 56 w 88"/>
                <a:gd name="T13" fmla="*/ 23 h 55"/>
                <a:gd name="T14" fmla="*/ 14 w 88"/>
                <a:gd name="T15" fmla="*/ 51 h 55"/>
                <a:gd name="T16" fmla="*/ 20 w 88"/>
                <a:gd name="T17" fmla="*/ 55 h 55"/>
                <a:gd name="T18" fmla="*/ 61 w 88"/>
                <a:gd name="T19" fmla="*/ 37 h 55"/>
                <a:gd name="T20" fmla="*/ 87 w 88"/>
                <a:gd name="T21" fmla="*/ 1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55">
                  <a:moveTo>
                    <a:pt x="87" y="1"/>
                  </a:moveTo>
                  <a:lnTo>
                    <a:pt x="87" y="1"/>
                  </a:lnTo>
                  <a:cubicBezTo>
                    <a:pt x="72" y="0"/>
                    <a:pt x="55" y="8"/>
                    <a:pt x="43" y="15"/>
                  </a:cubicBezTo>
                  <a:cubicBezTo>
                    <a:pt x="35" y="20"/>
                    <a:pt x="20" y="29"/>
                    <a:pt x="9" y="37"/>
                  </a:cubicBezTo>
                  <a:cubicBezTo>
                    <a:pt x="6" y="42"/>
                    <a:pt x="5" y="41"/>
                    <a:pt x="0" y="49"/>
                  </a:cubicBezTo>
                  <a:cubicBezTo>
                    <a:pt x="4" y="48"/>
                    <a:pt x="4" y="49"/>
                    <a:pt x="6" y="49"/>
                  </a:cubicBezTo>
                  <a:cubicBezTo>
                    <a:pt x="12" y="45"/>
                    <a:pt x="41" y="29"/>
                    <a:pt x="56" y="23"/>
                  </a:cubicBezTo>
                  <a:cubicBezTo>
                    <a:pt x="43" y="34"/>
                    <a:pt x="20" y="48"/>
                    <a:pt x="14" y="51"/>
                  </a:cubicBezTo>
                  <a:cubicBezTo>
                    <a:pt x="18" y="52"/>
                    <a:pt x="19" y="54"/>
                    <a:pt x="20" y="55"/>
                  </a:cubicBezTo>
                  <a:cubicBezTo>
                    <a:pt x="30" y="52"/>
                    <a:pt x="53" y="43"/>
                    <a:pt x="61" y="37"/>
                  </a:cubicBezTo>
                  <a:cubicBezTo>
                    <a:pt x="73" y="29"/>
                    <a:pt x="88" y="18"/>
                    <a:pt x="87"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76" name="Freeform 1604"/>
            <p:cNvSpPr>
              <a:spLocks/>
            </p:cNvSpPr>
            <p:nvPr userDrawn="1"/>
          </p:nvSpPr>
          <p:spPr bwMode="auto">
            <a:xfrm>
              <a:off x="331" y="243"/>
              <a:ext cx="14" cy="32"/>
            </a:xfrm>
            <a:custGeom>
              <a:avLst/>
              <a:gdLst>
                <a:gd name="T0" fmla="*/ 32 w 32"/>
                <a:gd name="T1" fmla="*/ 0 h 72"/>
                <a:gd name="T2" fmla="*/ 32 w 32"/>
                <a:gd name="T3" fmla="*/ 0 h 72"/>
                <a:gd name="T4" fmla="*/ 4 w 32"/>
                <a:gd name="T5" fmla="*/ 38 h 72"/>
                <a:gd name="T6" fmla="*/ 2 w 32"/>
                <a:gd name="T7" fmla="*/ 72 h 72"/>
                <a:gd name="T8" fmla="*/ 32 w 32"/>
                <a:gd name="T9" fmla="*/ 0 h 72"/>
              </a:gdLst>
              <a:ahLst/>
              <a:cxnLst>
                <a:cxn ang="0">
                  <a:pos x="T0" y="T1"/>
                </a:cxn>
                <a:cxn ang="0">
                  <a:pos x="T2" y="T3"/>
                </a:cxn>
                <a:cxn ang="0">
                  <a:pos x="T4" y="T5"/>
                </a:cxn>
                <a:cxn ang="0">
                  <a:pos x="T6" y="T7"/>
                </a:cxn>
                <a:cxn ang="0">
                  <a:pos x="T8" y="T9"/>
                </a:cxn>
              </a:cxnLst>
              <a:rect l="0" t="0" r="r" b="b"/>
              <a:pathLst>
                <a:path w="32" h="72">
                  <a:moveTo>
                    <a:pt x="32" y="0"/>
                  </a:moveTo>
                  <a:lnTo>
                    <a:pt x="32" y="0"/>
                  </a:lnTo>
                  <a:cubicBezTo>
                    <a:pt x="21" y="12"/>
                    <a:pt x="8" y="29"/>
                    <a:pt x="4" y="38"/>
                  </a:cubicBezTo>
                  <a:cubicBezTo>
                    <a:pt x="0" y="52"/>
                    <a:pt x="1" y="64"/>
                    <a:pt x="2" y="72"/>
                  </a:cubicBezTo>
                  <a:cubicBezTo>
                    <a:pt x="6" y="46"/>
                    <a:pt x="16" y="23"/>
                    <a:pt x="3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77" name="Freeform 1605"/>
            <p:cNvSpPr>
              <a:spLocks/>
            </p:cNvSpPr>
            <p:nvPr userDrawn="1"/>
          </p:nvSpPr>
          <p:spPr bwMode="auto">
            <a:xfrm>
              <a:off x="346" y="243"/>
              <a:ext cx="11" cy="33"/>
            </a:xfrm>
            <a:custGeom>
              <a:avLst/>
              <a:gdLst>
                <a:gd name="T0" fmla="*/ 14 w 24"/>
                <a:gd name="T1" fmla="*/ 0 h 74"/>
                <a:gd name="T2" fmla="*/ 14 w 24"/>
                <a:gd name="T3" fmla="*/ 0 h 74"/>
                <a:gd name="T4" fmla="*/ 2 w 24"/>
                <a:gd name="T5" fmla="*/ 16 h 74"/>
                <a:gd name="T6" fmla="*/ 3 w 24"/>
                <a:gd name="T7" fmla="*/ 69 h 74"/>
                <a:gd name="T8" fmla="*/ 11 w 24"/>
                <a:gd name="T9" fmla="*/ 29 h 74"/>
                <a:gd name="T10" fmla="*/ 19 w 24"/>
                <a:gd name="T11" fmla="*/ 74 h 74"/>
                <a:gd name="T12" fmla="*/ 18 w 24"/>
                <a:gd name="T13" fmla="*/ 20 h 74"/>
                <a:gd name="T14" fmla="*/ 24 w 24"/>
                <a:gd name="T15" fmla="*/ 8 h 74"/>
                <a:gd name="T16" fmla="*/ 5 w 24"/>
                <a:gd name="T17" fmla="*/ 30 h 74"/>
                <a:gd name="T18" fmla="*/ 14 w 24"/>
                <a:gd name="T19"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74">
                  <a:moveTo>
                    <a:pt x="14" y="0"/>
                  </a:moveTo>
                  <a:lnTo>
                    <a:pt x="14" y="0"/>
                  </a:lnTo>
                  <a:cubicBezTo>
                    <a:pt x="11" y="4"/>
                    <a:pt x="3" y="11"/>
                    <a:pt x="2" y="16"/>
                  </a:cubicBezTo>
                  <a:cubicBezTo>
                    <a:pt x="0" y="30"/>
                    <a:pt x="0" y="56"/>
                    <a:pt x="3" y="69"/>
                  </a:cubicBezTo>
                  <a:cubicBezTo>
                    <a:pt x="4" y="56"/>
                    <a:pt x="5" y="37"/>
                    <a:pt x="11" y="29"/>
                  </a:cubicBezTo>
                  <a:cubicBezTo>
                    <a:pt x="8" y="43"/>
                    <a:pt x="11" y="58"/>
                    <a:pt x="19" y="74"/>
                  </a:cubicBezTo>
                  <a:cubicBezTo>
                    <a:pt x="14" y="60"/>
                    <a:pt x="13" y="34"/>
                    <a:pt x="18" y="20"/>
                  </a:cubicBezTo>
                  <a:cubicBezTo>
                    <a:pt x="19" y="16"/>
                    <a:pt x="22" y="11"/>
                    <a:pt x="24" y="8"/>
                  </a:cubicBezTo>
                  <a:cubicBezTo>
                    <a:pt x="18" y="11"/>
                    <a:pt x="7" y="23"/>
                    <a:pt x="5" y="30"/>
                  </a:cubicBezTo>
                  <a:cubicBezTo>
                    <a:pt x="7" y="18"/>
                    <a:pt x="10" y="10"/>
                    <a:pt x="14"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78" name="Freeform 1606"/>
            <p:cNvSpPr>
              <a:spLocks/>
            </p:cNvSpPr>
            <p:nvPr userDrawn="1"/>
          </p:nvSpPr>
          <p:spPr bwMode="auto">
            <a:xfrm>
              <a:off x="372" y="241"/>
              <a:ext cx="15" cy="8"/>
            </a:xfrm>
            <a:custGeom>
              <a:avLst/>
              <a:gdLst>
                <a:gd name="T0" fmla="*/ 26 w 32"/>
                <a:gd name="T1" fmla="*/ 6 h 16"/>
                <a:gd name="T2" fmla="*/ 26 w 32"/>
                <a:gd name="T3" fmla="*/ 6 h 16"/>
                <a:gd name="T4" fmla="*/ 0 w 32"/>
                <a:gd name="T5" fmla="*/ 2 h 16"/>
                <a:gd name="T6" fmla="*/ 29 w 32"/>
                <a:gd name="T7" fmla="*/ 16 h 16"/>
                <a:gd name="T8" fmla="*/ 26 w 32"/>
                <a:gd name="T9" fmla="*/ 6 h 16"/>
              </a:gdLst>
              <a:ahLst/>
              <a:cxnLst>
                <a:cxn ang="0">
                  <a:pos x="T0" y="T1"/>
                </a:cxn>
                <a:cxn ang="0">
                  <a:pos x="T2" y="T3"/>
                </a:cxn>
                <a:cxn ang="0">
                  <a:pos x="T4" y="T5"/>
                </a:cxn>
                <a:cxn ang="0">
                  <a:pos x="T6" y="T7"/>
                </a:cxn>
                <a:cxn ang="0">
                  <a:pos x="T8" y="T9"/>
                </a:cxn>
              </a:cxnLst>
              <a:rect l="0" t="0" r="r" b="b"/>
              <a:pathLst>
                <a:path w="32" h="16">
                  <a:moveTo>
                    <a:pt x="26" y="6"/>
                  </a:moveTo>
                  <a:lnTo>
                    <a:pt x="26" y="6"/>
                  </a:lnTo>
                  <a:cubicBezTo>
                    <a:pt x="19" y="1"/>
                    <a:pt x="12" y="0"/>
                    <a:pt x="0" y="2"/>
                  </a:cubicBezTo>
                  <a:cubicBezTo>
                    <a:pt x="9" y="2"/>
                    <a:pt x="25" y="0"/>
                    <a:pt x="29" y="16"/>
                  </a:cubicBezTo>
                  <a:cubicBezTo>
                    <a:pt x="32" y="13"/>
                    <a:pt x="30" y="8"/>
                    <a:pt x="26"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79" name="Freeform 1607"/>
            <p:cNvSpPr>
              <a:spLocks/>
            </p:cNvSpPr>
            <p:nvPr userDrawn="1"/>
          </p:nvSpPr>
          <p:spPr bwMode="auto">
            <a:xfrm>
              <a:off x="377" y="238"/>
              <a:ext cx="26" cy="9"/>
            </a:xfrm>
            <a:custGeom>
              <a:avLst/>
              <a:gdLst>
                <a:gd name="T0" fmla="*/ 14 w 58"/>
                <a:gd name="T1" fmla="*/ 2 h 20"/>
                <a:gd name="T2" fmla="*/ 14 w 58"/>
                <a:gd name="T3" fmla="*/ 2 h 20"/>
                <a:gd name="T4" fmla="*/ 0 w 58"/>
                <a:gd name="T5" fmla="*/ 3 h 20"/>
                <a:gd name="T6" fmla="*/ 37 w 58"/>
                <a:gd name="T7" fmla="*/ 18 h 20"/>
                <a:gd name="T8" fmla="*/ 58 w 58"/>
                <a:gd name="T9" fmla="*/ 9 h 20"/>
                <a:gd name="T10" fmla="*/ 39 w 58"/>
                <a:gd name="T11" fmla="*/ 10 h 20"/>
                <a:gd name="T12" fmla="*/ 14 w 58"/>
                <a:gd name="T13" fmla="*/ 2 h 20"/>
              </a:gdLst>
              <a:ahLst/>
              <a:cxnLst>
                <a:cxn ang="0">
                  <a:pos x="T0" y="T1"/>
                </a:cxn>
                <a:cxn ang="0">
                  <a:pos x="T2" y="T3"/>
                </a:cxn>
                <a:cxn ang="0">
                  <a:pos x="T4" y="T5"/>
                </a:cxn>
                <a:cxn ang="0">
                  <a:pos x="T6" y="T7"/>
                </a:cxn>
                <a:cxn ang="0">
                  <a:pos x="T8" y="T9"/>
                </a:cxn>
                <a:cxn ang="0">
                  <a:pos x="T10" y="T11"/>
                </a:cxn>
                <a:cxn ang="0">
                  <a:pos x="T12" y="T13"/>
                </a:cxn>
              </a:cxnLst>
              <a:rect l="0" t="0" r="r" b="b"/>
              <a:pathLst>
                <a:path w="58" h="20">
                  <a:moveTo>
                    <a:pt x="14" y="2"/>
                  </a:moveTo>
                  <a:lnTo>
                    <a:pt x="14" y="2"/>
                  </a:lnTo>
                  <a:cubicBezTo>
                    <a:pt x="11" y="1"/>
                    <a:pt x="5" y="0"/>
                    <a:pt x="0" y="3"/>
                  </a:cubicBezTo>
                  <a:cubicBezTo>
                    <a:pt x="25" y="3"/>
                    <a:pt x="26" y="15"/>
                    <a:pt x="37" y="18"/>
                  </a:cubicBezTo>
                  <a:cubicBezTo>
                    <a:pt x="44" y="20"/>
                    <a:pt x="55" y="17"/>
                    <a:pt x="58" y="9"/>
                  </a:cubicBezTo>
                  <a:cubicBezTo>
                    <a:pt x="53" y="12"/>
                    <a:pt x="46" y="12"/>
                    <a:pt x="39" y="10"/>
                  </a:cubicBezTo>
                  <a:cubicBezTo>
                    <a:pt x="31" y="8"/>
                    <a:pt x="24" y="3"/>
                    <a:pt x="14"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80" name="Freeform 1608"/>
            <p:cNvSpPr>
              <a:spLocks/>
            </p:cNvSpPr>
            <p:nvPr userDrawn="1"/>
          </p:nvSpPr>
          <p:spPr bwMode="auto">
            <a:xfrm>
              <a:off x="343" y="236"/>
              <a:ext cx="11" cy="19"/>
            </a:xfrm>
            <a:custGeom>
              <a:avLst/>
              <a:gdLst>
                <a:gd name="T0" fmla="*/ 25 w 25"/>
                <a:gd name="T1" fmla="*/ 0 h 42"/>
                <a:gd name="T2" fmla="*/ 25 w 25"/>
                <a:gd name="T3" fmla="*/ 0 h 42"/>
                <a:gd name="T4" fmla="*/ 11 w 25"/>
                <a:gd name="T5" fmla="*/ 20 h 42"/>
                <a:gd name="T6" fmla="*/ 24 w 25"/>
                <a:gd name="T7" fmla="*/ 0 h 42"/>
                <a:gd name="T8" fmla="*/ 11 w 25"/>
                <a:gd name="T9" fmla="*/ 9 h 42"/>
                <a:gd name="T10" fmla="*/ 0 w 25"/>
                <a:gd name="T11" fmla="*/ 42 h 42"/>
                <a:gd name="T12" fmla="*/ 22 w 25"/>
                <a:gd name="T13" fmla="*/ 13 h 42"/>
                <a:gd name="T14" fmla="*/ 25 w 25"/>
                <a:gd name="T15" fmla="*/ 0 h 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42">
                  <a:moveTo>
                    <a:pt x="25" y="0"/>
                  </a:moveTo>
                  <a:lnTo>
                    <a:pt x="25" y="0"/>
                  </a:lnTo>
                  <a:cubicBezTo>
                    <a:pt x="22" y="4"/>
                    <a:pt x="14" y="16"/>
                    <a:pt x="11" y="20"/>
                  </a:cubicBezTo>
                  <a:cubicBezTo>
                    <a:pt x="14" y="13"/>
                    <a:pt x="20" y="6"/>
                    <a:pt x="24" y="0"/>
                  </a:cubicBezTo>
                  <a:cubicBezTo>
                    <a:pt x="21" y="3"/>
                    <a:pt x="14" y="7"/>
                    <a:pt x="11" y="9"/>
                  </a:cubicBezTo>
                  <a:cubicBezTo>
                    <a:pt x="7" y="16"/>
                    <a:pt x="2" y="33"/>
                    <a:pt x="0" y="42"/>
                  </a:cubicBezTo>
                  <a:cubicBezTo>
                    <a:pt x="7" y="30"/>
                    <a:pt x="17" y="18"/>
                    <a:pt x="22" y="13"/>
                  </a:cubicBezTo>
                  <a:cubicBezTo>
                    <a:pt x="22" y="9"/>
                    <a:pt x="24" y="4"/>
                    <a:pt x="25"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81" name="Freeform 1609"/>
            <p:cNvSpPr>
              <a:spLocks/>
            </p:cNvSpPr>
            <p:nvPr userDrawn="1"/>
          </p:nvSpPr>
          <p:spPr bwMode="auto">
            <a:xfrm>
              <a:off x="407" y="237"/>
              <a:ext cx="17" cy="28"/>
            </a:xfrm>
            <a:custGeom>
              <a:avLst/>
              <a:gdLst>
                <a:gd name="T0" fmla="*/ 30 w 38"/>
                <a:gd name="T1" fmla="*/ 0 h 62"/>
                <a:gd name="T2" fmla="*/ 30 w 38"/>
                <a:gd name="T3" fmla="*/ 0 h 62"/>
                <a:gd name="T4" fmla="*/ 3 w 38"/>
                <a:gd name="T5" fmla="*/ 34 h 62"/>
                <a:gd name="T6" fmla="*/ 4 w 38"/>
                <a:gd name="T7" fmla="*/ 44 h 62"/>
                <a:gd name="T8" fmla="*/ 19 w 38"/>
                <a:gd name="T9" fmla="*/ 28 h 62"/>
                <a:gd name="T10" fmla="*/ 3 w 38"/>
                <a:gd name="T11" fmla="*/ 51 h 62"/>
                <a:gd name="T12" fmla="*/ 0 w 38"/>
                <a:gd name="T13" fmla="*/ 62 h 62"/>
                <a:gd name="T14" fmla="*/ 23 w 38"/>
                <a:gd name="T15" fmla="*/ 42 h 62"/>
                <a:gd name="T16" fmla="*/ 30 w 38"/>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62">
                  <a:moveTo>
                    <a:pt x="30" y="0"/>
                  </a:moveTo>
                  <a:lnTo>
                    <a:pt x="30" y="0"/>
                  </a:lnTo>
                  <a:cubicBezTo>
                    <a:pt x="24" y="14"/>
                    <a:pt x="10" y="28"/>
                    <a:pt x="3" y="34"/>
                  </a:cubicBezTo>
                  <a:cubicBezTo>
                    <a:pt x="3" y="38"/>
                    <a:pt x="4" y="41"/>
                    <a:pt x="4" y="44"/>
                  </a:cubicBezTo>
                  <a:cubicBezTo>
                    <a:pt x="5" y="42"/>
                    <a:pt x="12" y="34"/>
                    <a:pt x="19" y="28"/>
                  </a:cubicBezTo>
                  <a:cubicBezTo>
                    <a:pt x="15" y="38"/>
                    <a:pt x="7" y="47"/>
                    <a:pt x="3" y="51"/>
                  </a:cubicBezTo>
                  <a:cubicBezTo>
                    <a:pt x="2" y="54"/>
                    <a:pt x="1" y="58"/>
                    <a:pt x="0" y="62"/>
                  </a:cubicBezTo>
                  <a:cubicBezTo>
                    <a:pt x="5" y="57"/>
                    <a:pt x="18" y="47"/>
                    <a:pt x="23" y="42"/>
                  </a:cubicBezTo>
                  <a:cubicBezTo>
                    <a:pt x="33" y="31"/>
                    <a:pt x="38" y="14"/>
                    <a:pt x="3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82" name="Freeform 1610"/>
            <p:cNvSpPr>
              <a:spLocks/>
            </p:cNvSpPr>
            <p:nvPr userDrawn="1"/>
          </p:nvSpPr>
          <p:spPr bwMode="auto">
            <a:xfrm>
              <a:off x="424" y="231"/>
              <a:ext cx="10" cy="14"/>
            </a:xfrm>
            <a:custGeom>
              <a:avLst/>
              <a:gdLst>
                <a:gd name="T0" fmla="*/ 22 w 22"/>
                <a:gd name="T1" fmla="*/ 0 h 30"/>
                <a:gd name="T2" fmla="*/ 22 w 22"/>
                <a:gd name="T3" fmla="*/ 0 h 30"/>
                <a:gd name="T4" fmla="*/ 0 w 22"/>
                <a:gd name="T5" fmla="*/ 26 h 30"/>
                <a:gd name="T6" fmla="*/ 0 w 22"/>
                <a:gd name="T7" fmla="*/ 30 h 30"/>
                <a:gd name="T8" fmla="*/ 22 w 22"/>
                <a:gd name="T9" fmla="*/ 0 h 30"/>
              </a:gdLst>
              <a:ahLst/>
              <a:cxnLst>
                <a:cxn ang="0">
                  <a:pos x="T0" y="T1"/>
                </a:cxn>
                <a:cxn ang="0">
                  <a:pos x="T2" y="T3"/>
                </a:cxn>
                <a:cxn ang="0">
                  <a:pos x="T4" y="T5"/>
                </a:cxn>
                <a:cxn ang="0">
                  <a:pos x="T6" y="T7"/>
                </a:cxn>
                <a:cxn ang="0">
                  <a:pos x="T8" y="T9"/>
                </a:cxn>
              </a:cxnLst>
              <a:rect l="0" t="0" r="r" b="b"/>
              <a:pathLst>
                <a:path w="22" h="30">
                  <a:moveTo>
                    <a:pt x="22" y="0"/>
                  </a:moveTo>
                  <a:lnTo>
                    <a:pt x="22" y="0"/>
                  </a:lnTo>
                  <a:cubicBezTo>
                    <a:pt x="15" y="10"/>
                    <a:pt x="2" y="25"/>
                    <a:pt x="0" y="26"/>
                  </a:cubicBezTo>
                  <a:cubicBezTo>
                    <a:pt x="0" y="27"/>
                    <a:pt x="0" y="28"/>
                    <a:pt x="0" y="30"/>
                  </a:cubicBezTo>
                  <a:cubicBezTo>
                    <a:pt x="6" y="23"/>
                    <a:pt x="18" y="9"/>
                    <a:pt x="2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83" name="Freeform 1611"/>
            <p:cNvSpPr>
              <a:spLocks/>
            </p:cNvSpPr>
            <p:nvPr userDrawn="1"/>
          </p:nvSpPr>
          <p:spPr bwMode="auto">
            <a:xfrm>
              <a:off x="334" y="233"/>
              <a:ext cx="17" cy="24"/>
            </a:xfrm>
            <a:custGeom>
              <a:avLst/>
              <a:gdLst>
                <a:gd name="T0" fmla="*/ 39 w 39"/>
                <a:gd name="T1" fmla="*/ 0 h 52"/>
                <a:gd name="T2" fmla="*/ 39 w 39"/>
                <a:gd name="T3" fmla="*/ 0 h 52"/>
                <a:gd name="T4" fmla="*/ 20 w 39"/>
                <a:gd name="T5" fmla="*/ 19 h 52"/>
                <a:gd name="T6" fmla="*/ 37 w 39"/>
                <a:gd name="T7" fmla="*/ 0 h 52"/>
                <a:gd name="T8" fmla="*/ 23 w 39"/>
                <a:gd name="T9" fmla="*/ 6 h 52"/>
                <a:gd name="T10" fmla="*/ 0 w 39"/>
                <a:gd name="T11" fmla="*/ 52 h 52"/>
                <a:gd name="T12" fmla="*/ 39 w 39"/>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39" h="52">
                  <a:moveTo>
                    <a:pt x="39" y="0"/>
                  </a:moveTo>
                  <a:lnTo>
                    <a:pt x="39" y="0"/>
                  </a:lnTo>
                  <a:cubicBezTo>
                    <a:pt x="35" y="3"/>
                    <a:pt x="23" y="17"/>
                    <a:pt x="20" y="19"/>
                  </a:cubicBezTo>
                  <a:cubicBezTo>
                    <a:pt x="22" y="13"/>
                    <a:pt x="34" y="4"/>
                    <a:pt x="37" y="0"/>
                  </a:cubicBezTo>
                  <a:cubicBezTo>
                    <a:pt x="33" y="2"/>
                    <a:pt x="27" y="5"/>
                    <a:pt x="23" y="6"/>
                  </a:cubicBezTo>
                  <a:cubicBezTo>
                    <a:pt x="20" y="10"/>
                    <a:pt x="4" y="34"/>
                    <a:pt x="0" y="52"/>
                  </a:cubicBezTo>
                  <a:cubicBezTo>
                    <a:pt x="14" y="29"/>
                    <a:pt x="29" y="21"/>
                    <a:pt x="39"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84" name="Freeform 1612"/>
            <p:cNvSpPr>
              <a:spLocks/>
            </p:cNvSpPr>
            <p:nvPr userDrawn="1"/>
          </p:nvSpPr>
          <p:spPr bwMode="auto">
            <a:xfrm>
              <a:off x="350" y="231"/>
              <a:ext cx="20" cy="21"/>
            </a:xfrm>
            <a:custGeom>
              <a:avLst/>
              <a:gdLst>
                <a:gd name="T0" fmla="*/ 33 w 45"/>
                <a:gd name="T1" fmla="*/ 0 h 47"/>
                <a:gd name="T2" fmla="*/ 33 w 45"/>
                <a:gd name="T3" fmla="*/ 0 h 47"/>
                <a:gd name="T4" fmla="*/ 9 w 45"/>
                <a:gd name="T5" fmla="*/ 22 h 47"/>
                <a:gd name="T6" fmla="*/ 0 w 45"/>
                <a:gd name="T7" fmla="*/ 47 h 47"/>
                <a:gd name="T8" fmla="*/ 18 w 45"/>
                <a:gd name="T9" fmla="*/ 32 h 47"/>
                <a:gd name="T10" fmla="*/ 35 w 45"/>
                <a:gd name="T11" fmla="*/ 18 h 47"/>
                <a:gd name="T12" fmla="*/ 45 w 45"/>
                <a:gd name="T13" fmla="*/ 6 h 47"/>
                <a:gd name="T14" fmla="*/ 12 w 45"/>
                <a:gd name="T15" fmla="*/ 29 h 47"/>
                <a:gd name="T16" fmla="*/ 33 w 45"/>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7">
                  <a:moveTo>
                    <a:pt x="33" y="0"/>
                  </a:moveTo>
                  <a:lnTo>
                    <a:pt x="33" y="0"/>
                  </a:lnTo>
                  <a:cubicBezTo>
                    <a:pt x="26" y="4"/>
                    <a:pt x="13" y="15"/>
                    <a:pt x="9" y="22"/>
                  </a:cubicBezTo>
                  <a:cubicBezTo>
                    <a:pt x="6" y="28"/>
                    <a:pt x="1" y="45"/>
                    <a:pt x="0" y="47"/>
                  </a:cubicBezTo>
                  <a:cubicBezTo>
                    <a:pt x="5" y="41"/>
                    <a:pt x="11" y="35"/>
                    <a:pt x="18" y="32"/>
                  </a:cubicBezTo>
                  <a:cubicBezTo>
                    <a:pt x="22" y="27"/>
                    <a:pt x="30" y="21"/>
                    <a:pt x="35" y="18"/>
                  </a:cubicBezTo>
                  <a:cubicBezTo>
                    <a:pt x="38" y="15"/>
                    <a:pt x="43" y="9"/>
                    <a:pt x="45" y="6"/>
                  </a:cubicBezTo>
                  <a:cubicBezTo>
                    <a:pt x="39" y="11"/>
                    <a:pt x="22" y="24"/>
                    <a:pt x="12" y="29"/>
                  </a:cubicBezTo>
                  <a:cubicBezTo>
                    <a:pt x="18" y="18"/>
                    <a:pt x="27" y="7"/>
                    <a:pt x="3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85" name="Freeform 1613"/>
            <p:cNvSpPr>
              <a:spLocks/>
            </p:cNvSpPr>
            <p:nvPr userDrawn="1"/>
          </p:nvSpPr>
          <p:spPr bwMode="auto">
            <a:xfrm>
              <a:off x="348" y="227"/>
              <a:ext cx="13" cy="12"/>
            </a:xfrm>
            <a:custGeom>
              <a:avLst/>
              <a:gdLst>
                <a:gd name="T0" fmla="*/ 29 w 29"/>
                <a:gd name="T1" fmla="*/ 0 h 26"/>
                <a:gd name="T2" fmla="*/ 29 w 29"/>
                <a:gd name="T3" fmla="*/ 0 h 26"/>
                <a:gd name="T4" fmla="*/ 17 w 29"/>
                <a:gd name="T5" fmla="*/ 2 h 26"/>
                <a:gd name="T6" fmla="*/ 0 w 29"/>
                <a:gd name="T7" fmla="*/ 26 h 26"/>
                <a:gd name="T8" fmla="*/ 29 w 29"/>
                <a:gd name="T9" fmla="*/ 0 h 26"/>
              </a:gdLst>
              <a:ahLst/>
              <a:cxnLst>
                <a:cxn ang="0">
                  <a:pos x="T0" y="T1"/>
                </a:cxn>
                <a:cxn ang="0">
                  <a:pos x="T2" y="T3"/>
                </a:cxn>
                <a:cxn ang="0">
                  <a:pos x="T4" y="T5"/>
                </a:cxn>
                <a:cxn ang="0">
                  <a:pos x="T6" y="T7"/>
                </a:cxn>
                <a:cxn ang="0">
                  <a:pos x="T8" y="T9"/>
                </a:cxn>
              </a:cxnLst>
              <a:rect l="0" t="0" r="r" b="b"/>
              <a:pathLst>
                <a:path w="29" h="26">
                  <a:moveTo>
                    <a:pt x="29" y="0"/>
                  </a:moveTo>
                  <a:lnTo>
                    <a:pt x="29" y="0"/>
                  </a:lnTo>
                  <a:cubicBezTo>
                    <a:pt x="26" y="1"/>
                    <a:pt x="20" y="2"/>
                    <a:pt x="17" y="2"/>
                  </a:cubicBezTo>
                  <a:cubicBezTo>
                    <a:pt x="13" y="6"/>
                    <a:pt x="7" y="15"/>
                    <a:pt x="0" y="26"/>
                  </a:cubicBezTo>
                  <a:cubicBezTo>
                    <a:pt x="12" y="19"/>
                    <a:pt x="23" y="6"/>
                    <a:pt x="29"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86" name="Freeform 1614"/>
            <p:cNvSpPr>
              <a:spLocks/>
            </p:cNvSpPr>
            <p:nvPr userDrawn="1"/>
          </p:nvSpPr>
          <p:spPr bwMode="auto">
            <a:xfrm>
              <a:off x="339" y="228"/>
              <a:ext cx="16" cy="8"/>
            </a:xfrm>
            <a:custGeom>
              <a:avLst/>
              <a:gdLst>
                <a:gd name="T0" fmla="*/ 29 w 35"/>
                <a:gd name="T1" fmla="*/ 0 h 18"/>
                <a:gd name="T2" fmla="*/ 29 w 35"/>
                <a:gd name="T3" fmla="*/ 0 h 18"/>
                <a:gd name="T4" fmla="*/ 0 w 35"/>
                <a:gd name="T5" fmla="*/ 15 h 18"/>
                <a:gd name="T6" fmla="*/ 35 w 35"/>
                <a:gd name="T7" fmla="*/ 0 h 18"/>
                <a:gd name="T8" fmla="*/ 29 w 35"/>
                <a:gd name="T9" fmla="*/ 0 h 18"/>
              </a:gdLst>
              <a:ahLst/>
              <a:cxnLst>
                <a:cxn ang="0">
                  <a:pos x="T0" y="T1"/>
                </a:cxn>
                <a:cxn ang="0">
                  <a:pos x="T2" y="T3"/>
                </a:cxn>
                <a:cxn ang="0">
                  <a:pos x="T4" y="T5"/>
                </a:cxn>
                <a:cxn ang="0">
                  <a:pos x="T6" y="T7"/>
                </a:cxn>
                <a:cxn ang="0">
                  <a:pos x="T8" y="T9"/>
                </a:cxn>
              </a:cxnLst>
              <a:rect l="0" t="0" r="r" b="b"/>
              <a:pathLst>
                <a:path w="35" h="18">
                  <a:moveTo>
                    <a:pt x="29" y="0"/>
                  </a:moveTo>
                  <a:lnTo>
                    <a:pt x="29" y="0"/>
                  </a:lnTo>
                  <a:cubicBezTo>
                    <a:pt x="26" y="6"/>
                    <a:pt x="13" y="14"/>
                    <a:pt x="0" y="15"/>
                  </a:cubicBezTo>
                  <a:cubicBezTo>
                    <a:pt x="15" y="18"/>
                    <a:pt x="30" y="8"/>
                    <a:pt x="35" y="0"/>
                  </a:cubicBezTo>
                  <a:cubicBezTo>
                    <a:pt x="33" y="0"/>
                    <a:pt x="29" y="0"/>
                    <a:pt x="29"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87" name="Freeform 1615"/>
            <p:cNvSpPr>
              <a:spLocks/>
            </p:cNvSpPr>
            <p:nvPr userDrawn="1"/>
          </p:nvSpPr>
          <p:spPr bwMode="auto">
            <a:xfrm>
              <a:off x="371" y="224"/>
              <a:ext cx="2" cy="1"/>
            </a:xfrm>
            <a:custGeom>
              <a:avLst/>
              <a:gdLst>
                <a:gd name="T0" fmla="*/ 0 w 6"/>
                <a:gd name="T1" fmla="*/ 0 h 3"/>
                <a:gd name="T2" fmla="*/ 0 w 6"/>
                <a:gd name="T3" fmla="*/ 0 h 3"/>
                <a:gd name="T4" fmla="*/ 6 w 6"/>
                <a:gd name="T5" fmla="*/ 3 h 3"/>
                <a:gd name="T6" fmla="*/ 0 w 6"/>
                <a:gd name="T7" fmla="*/ 0 h 3"/>
              </a:gdLst>
              <a:ahLst/>
              <a:cxnLst>
                <a:cxn ang="0">
                  <a:pos x="T0" y="T1"/>
                </a:cxn>
                <a:cxn ang="0">
                  <a:pos x="T2" y="T3"/>
                </a:cxn>
                <a:cxn ang="0">
                  <a:pos x="T4" y="T5"/>
                </a:cxn>
                <a:cxn ang="0">
                  <a:pos x="T6" y="T7"/>
                </a:cxn>
              </a:cxnLst>
              <a:rect l="0" t="0" r="r" b="b"/>
              <a:pathLst>
                <a:path w="6" h="3">
                  <a:moveTo>
                    <a:pt x="0" y="0"/>
                  </a:moveTo>
                  <a:lnTo>
                    <a:pt x="0" y="0"/>
                  </a:lnTo>
                  <a:cubicBezTo>
                    <a:pt x="1" y="1"/>
                    <a:pt x="4" y="3"/>
                    <a:pt x="6" y="3"/>
                  </a:cubicBezTo>
                  <a:cubicBezTo>
                    <a:pt x="3" y="1"/>
                    <a:pt x="1" y="0"/>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88" name="Freeform 1616"/>
            <p:cNvSpPr>
              <a:spLocks/>
            </p:cNvSpPr>
            <p:nvPr userDrawn="1"/>
          </p:nvSpPr>
          <p:spPr bwMode="auto">
            <a:xfrm>
              <a:off x="372" y="223"/>
              <a:ext cx="3" cy="2"/>
            </a:xfrm>
            <a:custGeom>
              <a:avLst/>
              <a:gdLst>
                <a:gd name="T0" fmla="*/ 8 w 8"/>
                <a:gd name="T1" fmla="*/ 0 h 5"/>
                <a:gd name="T2" fmla="*/ 8 w 8"/>
                <a:gd name="T3" fmla="*/ 0 h 5"/>
                <a:gd name="T4" fmla="*/ 0 w 8"/>
                <a:gd name="T5" fmla="*/ 1 h 5"/>
                <a:gd name="T6" fmla="*/ 8 w 8"/>
                <a:gd name="T7" fmla="*/ 5 h 5"/>
                <a:gd name="T8" fmla="*/ 8 w 8"/>
                <a:gd name="T9" fmla="*/ 0 h 5"/>
              </a:gdLst>
              <a:ahLst/>
              <a:cxnLst>
                <a:cxn ang="0">
                  <a:pos x="T0" y="T1"/>
                </a:cxn>
                <a:cxn ang="0">
                  <a:pos x="T2" y="T3"/>
                </a:cxn>
                <a:cxn ang="0">
                  <a:pos x="T4" y="T5"/>
                </a:cxn>
                <a:cxn ang="0">
                  <a:pos x="T6" y="T7"/>
                </a:cxn>
                <a:cxn ang="0">
                  <a:pos x="T8" y="T9"/>
                </a:cxn>
              </a:cxnLst>
              <a:rect l="0" t="0" r="r" b="b"/>
              <a:pathLst>
                <a:path w="8" h="5">
                  <a:moveTo>
                    <a:pt x="8" y="0"/>
                  </a:moveTo>
                  <a:lnTo>
                    <a:pt x="8" y="0"/>
                  </a:lnTo>
                  <a:cubicBezTo>
                    <a:pt x="6" y="0"/>
                    <a:pt x="0" y="1"/>
                    <a:pt x="0" y="1"/>
                  </a:cubicBezTo>
                  <a:cubicBezTo>
                    <a:pt x="2" y="2"/>
                    <a:pt x="6" y="4"/>
                    <a:pt x="8" y="5"/>
                  </a:cubicBezTo>
                  <a:cubicBezTo>
                    <a:pt x="6" y="3"/>
                    <a:pt x="7" y="1"/>
                    <a:pt x="8" y="0"/>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89" name="Freeform 1617"/>
            <p:cNvSpPr>
              <a:spLocks/>
            </p:cNvSpPr>
            <p:nvPr userDrawn="1"/>
          </p:nvSpPr>
          <p:spPr bwMode="auto">
            <a:xfrm>
              <a:off x="377" y="223"/>
              <a:ext cx="2" cy="3"/>
            </a:xfrm>
            <a:custGeom>
              <a:avLst/>
              <a:gdLst>
                <a:gd name="T0" fmla="*/ 3 w 3"/>
                <a:gd name="T1" fmla="*/ 0 h 6"/>
                <a:gd name="T2" fmla="*/ 3 w 3"/>
                <a:gd name="T3" fmla="*/ 0 h 6"/>
                <a:gd name="T4" fmla="*/ 1 w 3"/>
                <a:gd name="T5" fmla="*/ 3 h 6"/>
                <a:gd name="T6" fmla="*/ 0 w 3"/>
                <a:gd name="T7" fmla="*/ 6 h 6"/>
                <a:gd name="T8" fmla="*/ 3 w 3"/>
                <a:gd name="T9" fmla="*/ 3 h 6"/>
                <a:gd name="T10" fmla="*/ 3 w 3"/>
                <a:gd name="T11" fmla="*/ 0 h 6"/>
              </a:gdLst>
              <a:ahLst/>
              <a:cxnLst>
                <a:cxn ang="0">
                  <a:pos x="T0" y="T1"/>
                </a:cxn>
                <a:cxn ang="0">
                  <a:pos x="T2" y="T3"/>
                </a:cxn>
                <a:cxn ang="0">
                  <a:pos x="T4" y="T5"/>
                </a:cxn>
                <a:cxn ang="0">
                  <a:pos x="T6" y="T7"/>
                </a:cxn>
                <a:cxn ang="0">
                  <a:pos x="T8" y="T9"/>
                </a:cxn>
                <a:cxn ang="0">
                  <a:pos x="T10" y="T11"/>
                </a:cxn>
              </a:cxnLst>
              <a:rect l="0" t="0" r="r" b="b"/>
              <a:pathLst>
                <a:path w="3" h="6">
                  <a:moveTo>
                    <a:pt x="3" y="0"/>
                  </a:moveTo>
                  <a:lnTo>
                    <a:pt x="3" y="0"/>
                  </a:lnTo>
                  <a:cubicBezTo>
                    <a:pt x="3" y="0"/>
                    <a:pt x="2" y="1"/>
                    <a:pt x="1" y="3"/>
                  </a:cubicBezTo>
                  <a:cubicBezTo>
                    <a:pt x="0" y="3"/>
                    <a:pt x="0" y="6"/>
                    <a:pt x="0" y="6"/>
                  </a:cubicBezTo>
                  <a:cubicBezTo>
                    <a:pt x="0" y="6"/>
                    <a:pt x="2" y="5"/>
                    <a:pt x="3" y="3"/>
                  </a:cubicBezTo>
                  <a:cubicBezTo>
                    <a:pt x="3" y="1"/>
                    <a:pt x="3" y="0"/>
                    <a:pt x="3" y="0"/>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90" name="Freeform 1618"/>
            <p:cNvSpPr>
              <a:spLocks/>
            </p:cNvSpPr>
            <p:nvPr userDrawn="1"/>
          </p:nvSpPr>
          <p:spPr bwMode="auto">
            <a:xfrm>
              <a:off x="377" y="223"/>
              <a:ext cx="3" cy="5"/>
            </a:xfrm>
            <a:custGeom>
              <a:avLst/>
              <a:gdLst>
                <a:gd name="T0" fmla="*/ 8 w 8"/>
                <a:gd name="T1" fmla="*/ 0 h 10"/>
                <a:gd name="T2" fmla="*/ 8 w 8"/>
                <a:gd name="T3" fmla="*/ 0 h 10"/>
                <a:gd name="T4" fmla="*/ 5 w 8"/>
                <a:gd name="T5" fmla="*/ 0 h 10"/>
                <a:gd name="T6" fmla="*/ 0 w 8"/>
                <a:gd name="T7" fmla="*/ 7 h 10"/>
                <a:gd name="T8" fmla="*/ 3 w 8"/>
                <a:gd name="T9" fmla="*/ 10 h 10"/>
                <a:gd name="T10" fmla="*/ 8 w 8"/>
                <a:gd name="T11" fmla="*/ 0 h 10"/>
              </a:gdLst>
              <a:ahLst/>
              <a:cxnLst>
                <a:cxn ang="0">
                  <a:pos x="T0" y="T1"/>
                </a:cxn>
                <a:cxn ang="0">
                  <a:pos x="T2" y="T3"/>
                </a:cxn>
                <a:cxn ang="0">
                  <a:pos x="T4" y="T5"/>
                </a:cxn>
                <a:cxn ang="0">
                  <a:pos x="T6" y="T7"/>
                </a:cxn>
                <a:cxn ang="0">
                  <a:pos x="T8" y="T9"/>
                </a:cxn>
                <a:cxn ang="0">
                  <a:pos x="T10" y="T11"/>
                </a:cxn>
              </a:cxnLst>
              <a:rect l="0" t="0" r="r" b="b"/>
              <a:pathLst>
                <a:path w="8" h="10">
                  <a:moveTo>
                    <a:pt x="8" y="0"/>
                  </a:moveTo>
                  <a:lnTo>
                    <a:pt x="8" y="0"/>
                  </a:lnTo>
                  <a:cubicBezTo>
                    <a:pt x="7" y="0"/>
                    <a:pt x="6" y="0"/>
                    <a:pt x="5" y="0"/>
                  </a:cubicBezTo>
                  <a:cubicBezTo>
                    <a:pt x="6" y="4"/>
                    <a:pt x="4" y="6"/>
                    <a:pt x="0" y="7"/>
                  </a:cubicBezTo>
                  <a:cubicBezTo>
                    <a:pt x="1" y="8"/>
                    <a:pt x="2" y="9"/>
                    <a:pt x="3" y="10"/>
                  </a:cubicBezTo>
                  <a:cubicBezTo>
                    <a:pt x="5" y="8"/>
                    <a:pt x="8" y="2"/>
                    <a:pt x="8" y="0"/>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91" name="Freeform 1619"/>
            <p:cNvSpPr>
              <a:spLocks/>
            </p:cNvSpPr>
            <p:nvPr userDrawn="1"/>
          </p:nvSpPr>
          <p:spPr bwMode="auto">
            <a:xfrm>
              <a:off x="367" y="223"/>
              <a:ext cx="32" cy="22"/>
            </a:xfrm>
            <a:custGeom>
              <a:avLst/>
              <a:gdLst>
                <a:gd name="T0" fmla="*/ 69 w 71"/>
                <a:gd name="T1" fmla="*/ 12 h 47"/>
                <a:gd name="T2" fmla="*/ 69 w 71"/>
                <a:gd name="T3" fmla="*/ 12 h 47"/>
                <a:gd name="T4" fmla="*/ 47 w 71"/>
                <a:gd name="T5" fmla="*/ 0 h 47"/>
                <a:gd name="T6" fmla="*/ 0 w 71"/>
                <a:gd name="T7" fmla="*/ 44 h 47"/>
                <a:gd name="T8" fmla="*/ 12 w 71"/>
                <a:gd name="T9" fmla="*/ 39 h 47"/>
                <a:gd name="T10" fmla="*/ 45 w 71"/>
                <a:gd name="T11" fmla="*/ 25 h 47"/>
                <a:gd name="T12" fmla="*/ 65 w 71"/>
                <a:gd name="T13" fmla="*/ 32 h 47"/>
                <a:gd name="T14" fmla="*/ 69 w 71"/>
                <a:gd name="T15" fmla="*/ 12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47">
                  <a:moveTo>
                    <a:pt x="69" y="12"/>
                  </a:moveTo>
                  <a:lnTo>
                    <a:pt x="69" y="12"/>
                  </a:lnTo>
                  <a:cubicBezTo>
                    <a:pt x="66" y="6"/>
                    <a:pt x="57" y="0"/>
                    <a:pt x="47" y="0"/>
                  </a:cubicBezTo>
                  <a:cubicBezTo>
                    <a:pt x="33" y="19"/>
                    <a:pt x="20" y="32"/>
                    <a:pt x="0" y="44"/>
                  </a:cubicBezTo>
                  <a:cubicBezTo>
                    <a:pt x="1" y="47"/>
                    <a:pt x="8" y="41"/>
                    <a:pt x="12" y="39"/>
                  </a:cubicBezTo>
                  <a:cubicBezTo>
                    <a:pt x="21" y="33"/>
                    <a:pt x="33" y="25"/>
                    <a:pt x="45" y="25"/>
                  </a:cubicBezTo>
                  <a:cubicBezTo>
                    <a:pt x="53" y="24"/>
                    <a:pt x="61" y="27"/>
                    <a:pt x="65" y="32"/>
                  </a:cubicBezTo>
                  <a:cubicBezTo>
                    <a:pt x="70" y="28"/>
                    <a:pt x="71" y="18"/>
                    <a:pt x="69" y="1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92" name="Freeform 1620"/>
            <p:cNvSpPr>
              <a:spLocks/>
            </p:cNvSpPr>
            <p:nvPr userDrawn="1"/>
          </p:nvSpPr>
          <p:spPr bwMode="auto">
            <a:xfrm>
              <a:off x="418" y="222"/>
              <a:ext cx="43" cy="38"/>
            </a:xfrm>
            <a:custGeom>
              <a:avLst/>
              <a:gdLst>
                <a:gd name="T0" fmla="*/ 87 w 94"/>
                <a:gd name="T1" fmla="*/ 0 h 83"/>
                <a:gd name="T2" fmla="*/ 87 w 94"/>
                <a:gd name="T3" fmla="*/ 0 h 83"/>
                <a:gd name="T4" fmla="*/ 0 w 94"/>
                <a:gd name="T5" fmla="*/ 75 h 83"/>
                <a:gd name="T6" fmla="*/ 19 w 94"/>
                <a:gd name="T7" fmla="*/ 71 h 83"/>
                <a:gd name="T8" fmla="*/ 61 w 94"/>
                <a:gd name="T9" fmla="*/ 41 h 83"/>
                <a:gd name="T10" fmla="*/ 23 w 94"/>
                <a:gd name="T11" fmla="*/ 76 h 83"/>
                <a:gd name="T12" fmla="*/ 21 w 94"/>
                <a:gd name="T13" fmla="*/ 83 h 83"/>
                <a:gd name="T14" fmla="*/ 75 w 94"/>
                <a:gd name="T15" fmla="*/ 46 h 83"/>
                <a:gd name="T16" fmla="*/ 87 w 94"/>
                <a:gd name="T17"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 h="83">
                  <a:moveTo>
                    <a:pt x="87" y="0"/>
                  </a:moveTo>
                  <a:lnTo>
                    <a:pt x="87" y="0"/>
                  </a:lnTo>
                  <a:cubicBezTo>
                    <a:pt x="77" y="6"/>
                    <a:pt x="37" y="50"/>
                    <a:pt x="0" y="75"/>
                  </a:cubicBezTo>
                  <a:cubicBezTo>
                    <a:pt x="6" y="73"/>
                    <a:pt x="13" y="71"/>
                    <a:pt x="19" y="71"/>
                  </a:cubicBezTo>
                  <a:cubicBezTo>
                    <a:pt x="21" y="69"/>
                    <a:pt x="48" y="49"/>
                    <a:pt x="61" y="41"/>
                  </a:cubicBezTo>
                  <a:cubicBezTo>
                    <a:pt x="51" y="54"/>
                    <a:pt x="28" y="71"/>
                    <a:pt x="23" y="76"/>
                  </a:cubicBezTo>
                  <a:cubicBezTo>
                    <a:pt x="22" y="77"/>
                    <a:pt x="22" y="80"/>
                    <a:pt x="21" y="83"/>
                  </a:cubicBezTo>
                  <a:cubicBezTo>
                    <a:pt x="34" y="74"/>
                    <a:pt x="58" y="62"/>
                    <a:pt x="75" y="46"/>
                  </a:cubicBezTo>
                  <a:cubicBezTo>
                    <a:pt x="86" y="35"/>
                    <a:pt x="94" y="17"/>
                    <a:pt x="87"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93" name="Freeform 1621"/>
            <p:cNvSpPr>
              <a:spLocks/>
            </p:cNvSpPr>
            <p:nvPr userDrawn="1"/>
          </p:nvSpPr>
          <p:spPr bwMode="auto">
            <a:xfrm>
              <a:off x="354" y="220"/>
              <a:ext cx="34" cy="40"/>
            </a:xfrm>
            <a:custGeom>
              <a:avLst/>
              <a:gdLst>
                <a:gd name="T0" fmla="*/ 73 w 75"/>
                <a:gd name="T1" fmla="*/ 6 h 89"/>
                <a:gd name="T2" fmla="*/ 73 w 75"/>
                <a:gd name="T3" fmla="*/ 6 h 89"/>
                <a:gd name="T4" fmla="*/ 69 w 75"/>
                <a:gd name="T5" fmla="*/ 3 h 89"/>
                <a:gd name="T6" fmla="*/ 53 w 75"/>
                <a:gd name="T7" fmla="*/ 28 h 89"/>
                <a:gd name="T8" fmla="*/ 31 w 75"/>
                <a:gd name="T9" fmla="*/ 42 h 89"/>
                <a:gd name="T10" fmla="*/ 7 w 75"/>
                <a:gd name="T11" fmla="*/ 62 h 89"/>
                <a:gd name="T12" fmla="*/ 1 w 75"/>
                <a:gd name="T13" fmla="*/ 89 h 89"/>
                <a:gd name="T14" fmla="*/ 29 w 75"/>
                <a:gd name="T15" fmla="*/ 48 h 89"/>
                <a:gd name="T16" fmla="*/ 58 w 75"/>
                <a:gd name="T17" fmla="*/ 25 h 89"/>
                <a:gd name="T18" fmla="*/ 73 w 75"/>
                <a:gd name="T19" fmla="*/ 6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5" h="89">
                  <a:moveTo>
                    <a:pt x="73" y="6"/>
                  </a:moveTo>
                  <a:lnTo>
                    <a:pt x="73" y="6"/>
                  </a:lnTo>
                  <a:cubicBezTo>
                    <a:pt x="75" y="2"/>
                    <a:pt x="70" y="0"/>
                    <a:pt x="69" y="3"/>
                  </a:cubicBezTo>
                  <a:cubicBezTo>
                    <a:pt x="64" y="13"/>
                    <a:pt x="59" y="22"/>
                    <a:pt x="53" y="28"/>
                  </a:cubicBezTo>
                  <a:cubicBezTo>
                    <a:pt x="47" y="33"/>
                    <a:pt x="38" y="39"/>
                    <a:pt x="31" y="42"/>
                  </a:cubicBezTo>
                  <a:cubicBezTo>
                    <a:pt x="23" y="46"/>
                    <a:pt x="11" y="55"/>
                    <a:pt x="7" y="62"/>
                  </a:cubicBezTo>
                  <a:cubicBezTo>
                    <a:pt x="3" y="69"/>
                    <a:pt x="0" y="79"/>
                    <a:pt x="1" y="89"/>
                  </a:cubicBezTo>
                  <a:cubicBezTo>
                    <a:pt x="4" y="75"/>
                    <a:pt x="16" y="56"/>
                    <a:pt x="29" y="48"/>
                  </a:cubicBezTo>
                  <a:cubicBezTo>
                    <a:pt x="41" y="41"/>
                    <a:pt x="51" y="34"/>
                    <a:pt x="58" y="25"/>
                  </a:cubicBezTo>
                  <a:cubicBezTo>
                    <a:pt x="63" y="19"/>
                    <a:pt x="69" y="13"/>
                    <a:pt x="73"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94" name="Freeform 1622"/>
            <p:cNvSpPr>
              <a:spLocks/>
            </p:cNvSpPr>
            <p:nvPr userDrawn="1"/>
          </p:nvSpPr>
          <p:spPr bwMode="auto">
            <a:xfrm>
              <a:off x="346" y="218"/>
              <a:ext cx="38" cy="24"/>
            </a:xfrm>
            <a:custGeom>
              <a:avLst/>
              <a:gdLst>
                <a:gd name="T0" fmla="*/ 84 w 86"/>
                <a:gd name="T1" fmla="*/ 1 h 53"/>
                <a:gd name="T2" fmla="*/ 84 w 86"/>
                <a:gd name="T3" fmla="*/ 1 h 53"/>
                <a:gd name="T4" fmla="*/ 7 w 86"/>
                <a:gd name="T5" fmla="*/ 2 h 53"/>
                <a:gd name="T6" fmla="*/ 0 w 86"/>
                <a:gd name="T7" fmla="*/ 0 h 53"/>
                <a:gd name="T8" fmla="*/ 8 w 86"/>
                <a:gd name="T9" fmla="*/ 6 h 53"/>
                <a:gd name="T10" fmla="*/ 55 w 86"/>
                <a:gd name="T11" fmla="*/ 12 h 53"/>
                <a:gd name="T12" fmla="*/ 79 w 86"/>
                <a:gd name="T13" fmla="*/ 10 h 53"/>
                <a:gd name="T14" fmla="*/ 72 w 86"/>
                <a:gd name="T15" fmla="*/ 23 h 53"/>
                <a:gd name="T16" fmla="*/ 55 w 86"/>
                <a:gd name="T17" fmla="*/ 16 h 53"/>
                <a:gd name="T18" fmla="*/ 27 w 86"/>
                <a:gd name="T19" fmla="*/ 14 h 53"/>
                <a:gd name="T20" fmla="*/ 4 w 86"/>
                <a:gd name="T21" fmla="*/ 15 h 53"/>
                <a:gd name="T22" fmla="*/ 39 w 86"/>
                <a:gd name="T23" fmla="*/ 18 h 53"/>
                <a:gd name="T24" fmla="*/ 16 w 86"/>
                <a:gd name="T25" fmla="*/ 50 h 53"/>
                <a:gd name="T26" fmla="*/ 50 w 86"/>
                <a:gd name="T27" fmla="*/ 21 h 53"/>
                <a:gd name="T28" fmla="*/ 26 w 86"/>
                <a:gd name="T29" fmla="*/ 53 h 53"/>
                <a:gd name="T30" fmla="*/ 59 w 86"/>
                <a:gd name="T31" fmla="*/ 27 h 53"/>
                <a:gd name="T32" fmla="*/ 46 w 86"/>
                <a:gd name="T33" fmla="*/ 45 h 53"/>
                <a:gd name="T34" fmla="*/ 67 w 86"/>
                <a:gd name="T35" fmla="*/ 32 h 53"/>
                <a:gd name="T36" fmla="*/ 85 w 86"/>
                <a:gd name="T37" fmla="*/ 4 h 53"/>
                <a:gd name="T38" fmla="*/ 84 w 86"/>
                <a:gd name="T39" fmla="*/ 1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6" h="53">
                  <a:moveTo>
                    <a:pt x="84" y="1"/>
                  </a:moveTo>
                  <a:lnTo>
                    <a:pt x="84" y="1"/>
                  </a:lnTo>
                  <a:cubicBezTo>
                    <a:pt x="70" y="1"/>
                    <a:pt x="25" y="2"/>
                    <a:pt x="7" y="2"/>
                  </a:cubicBezTo>
                  <a:cubicBezTo>
                    <a:pt x="5" y="2"/>
                    <a:pt x="2" y="1"/>
                    <a:pt x="0" y="0"/>
                  </a:cubicBezTo>
                  <a:cubicBezTo>
                    <a:pt x="2" y="2"/>
                    <a:pt x="6" y="4"/>
                    <a:pt x="8" y="6"/>
                  </a:cubicBezTo>
                  <a:cubicBezTo>
                    <a:pt x="22" y="12"/>
                    <a:pt x="38" y="14"/>
                    <a:pt x="55" y="12"/>
                  </a:cubicBezTo>
                  <a:cubicBezTo>
                    <a:pt x="59" y="11"/>
                    <a:pt x="70" y="7"/>
                    <a:pt x="79" y="10"/>
                  </a:cubicBezTo>
                  <a:cubicBezTo>
                    <a:pt x="79" y="14"/>
                    <a:pt x="74" y="21"/>
                    <a:pt x="72" y="23"/>
                  </a:cubicBezTo>
                  <a:cubicBezTo>
                    <a:pt x="67" y="19"/>
                    <a:pt x="62" y="18"/>
                    <a:pt x="55" y="16"/>
                  </a:cubicBezTo>
                  <a:cubicBezTo>
                    <a:pt x="47" y="13"/>
                    <a:pt x="37" y="13"/>
                    <a:pt x="27" y="14"/>
                  </a:cubicBezTo>
                  <a:cubicBezTo>
                    <a:pt x="20" y="15"/>
                    <a:pt x="11" y="16"/>
                    <a:pt x="4" y="15"/>
                  </a:cubicBezTo>
                  <a:cubicBezTo>
                    <a:pt x="12" y="21"/>
                    <a:pt x="26" y="22"/>
                    <a:pt x="39" y="18"/>
                  </a:cubicBezTo>
                  <a:cubicBezTo>
                    <a:pt x="29" y="25"/>
                    <a:pt x="18" y="37"/>
                    <a:pt x="16" y="50"/>
                  </a:cubicBezTo>
                  <a:cubicBezTo>
                    <a:pt x="25" y="38"/>
                    <a:pt x="37" y="28"/>
                    <a:pt x="50" y="21"/>
                  </a:cubicBezTo>
                  <a:cubicBezTo>
                    <a:pt x="40" y="30"/>
                    <a:pt x="30" y="45"/>
                    <a:pt x="26" y="53"/>
                  </a:cubicBezTo>
                  <a:cubicBezTo>
                    <a:pt x="36" y="47"/>
                    <a:pt x="51" y="36"/>
                    <a:pt x="59" y="27"/>
                  </a:cubicBezTo>
                  <a:cubicBezTo>
                    <a:pt x="57" y="32"/>
                    <a:pt x="51" y="40"/>
                    <a:pt x="46" y="45"/>
                  </a:cubicBezTo>
                  <a:cubicBezTo>
                    <a:pt x="49" y="44"/>
                    <a:pt x="59" y="39"/>
                    <a:pt x="67" y="32"/>
                  </a:cubicBezTo>
                  <a:cubicBezTo>
                    <a:pt x="73" y="26"/>
                    <a:pt x="82" y="13"/>
                    <a:pt x="85" y="4"/>
                  </a:cubicBezTo>
                  <a:cubicBezTo>
                    <a:pt x="86" y="2"/>
                    <a:pt x="85" y="1"/>
                    <a:pt x="84"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95" name="Freeform 1623"/>
            <p:cNvSpPr>
              <a:spLocks/>
            </p:cNvSpPr>
            <p:nvPr userDrawn="1"/>
          </p:nvSpPr>
          <p:spPr bwMode="auto">
            <a:xfrm>
              <a:off x="420" y="199"/>
              <a:ext cx="32" cy="55"/>
            </a:xfrm>
            <a:custGeom>
              <a:avLst/>
              <a:gdLst>
                <a:gd name="T0" fmla="*/ 57 w 71"/>
                <a:gd name="T1" fmla="*/ 0 h 121"/>
                <a:gd name="T2" fmla="*/ 57 w 71"/>
                <a:gd name="T3" fmla="*/ 0 h 121"/>
                <a:gd name="T4" fmla="*/ 4 w 71"/>
                <a:gd name="T5" fmla="*/ 84 h 121"/>
                <a:gd name="T6" fmla="*/ 7 w 71"/>
                <a:gd name="T7" fmla="*/ 95 h 121"/>
                <a:gd name="T8" fmla="*/ 46 w 71"/>
                <a:gd name="T9" fmla="*/ 47 h 121"/>
                <a:gd name="T10" fmla="*/ 8 w 71"/>
                <a:gd name="T11" fmla="*/ 104 h 121"/>
                <a:gd name="T12" fmla="*/ 0 w 71"/>
                <a:gd name="T13" fmla="*/ 121 h 121"/>
                <a:gd name="T14" fmla="*/ 64 w 71"/>
                <a:gd name="T15" fmla="*/ 40 h 121"/>
                <a:gd name="T16" fmla="*/ 57 w 71"/>
                <a:gd name="T1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121">
                  <a:moveTo>
                    <a:pt x="57" y="0"/>
                  </a:moveTo>
                  <a:lnTo>
                    <a:pt x="57" y="0"/>
                  </a:lnTo>
                  <a:cubicBezTo>
                    <a:pt x="52" y="12"/>
                    <a:pt x="23" y="63"/>
                    <a:pt x="4" y="84"/>
                  </a:cubicBezTo>
                  <a:cubicBezTo>
                    <a:pt x="6" y="87"/>
                    <a:pt x="7" y="91"/>
                    <a:pt x="7" y="95"/>
                  </a:cubicBezTo>
                  <a:cubicBezTo>
                    <a:pt x="19" y="83"/>
                    <a:pt x="33" y="62"/>
                    <a:pt x="46" y="47"/>
                  </a:cubicBezTo>
                  <a:cubicBezTo>
                    <a:pt x="38" y="67"/>
                    <a:pt x="18" y="94"/>
                    <a:pt x="8" y="104"/>
                  </a:cubicBezTo>
                  <a:cubicBezTo>
                    <a:pt x="7" y="108"/>
                    <a:pt x="4" y="116"/>
                    <a:pt x="0" y="121"/>
                  </a:cubicBezTo>
                  <a:cubicBezTo>
                    <a:pt x="26" y="101"/>
                    <a:pt x="56" y="64"/>
                    <a:pt x="64" y="40"/>
                  </a:cubicBezTo>
                  <a:cubicBezTo>
                    <a:pt x="71" y="17"/>
                    <a:pt x="65" y="6"/>
                    <a:pt x="57"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96" name="Freeform 1624"/>
            <p:cNvSpPr>
              <a:spLocks/>
            </p:cNvSpPr>
            <p:nvPr userDrawn="1"/>
          </p:nvSpPr>
          <p:spPr bwMode="auto">
            <a:xfrm>
              <a:off x="353" y="278"/>
              <a:ext cx="4" cy="5"/>
            </a:xfrm>
            <a:custGeom>
              <a:avLst/>
              <a:gdLst>
                <a:gd name="T0" fmla="*/ 0 w 9"/>
                <a:gd name="T1" fmla="*/ 0 h 11"/>
                <a:gd name="T2" fmla="*/ 0 w 9"/>
                <a:gd name="T3" fmla="*/ 0 h 11"/>
                <a:gd name="T4" fmla="*/ 9 w 9"/>
                <a:gd name="T5" fmla="*/ 11 h 11"/>
                <a:gd name="T6" fmla="*/ 0 w 9"/>
                <a:gd name="T7" fmla="*/ 0 h 11"/>
              </a:gdLst>
              <a:ahLst/>
              <a:cxnLst>
                <a:cxn ang="0">
                  <a:pos x="T0" y="T1"/>
                </a:cxn>
                <a:cxn ang="0">
                  <a:pos x="T2" y="T3"/>
                </a:cxn>
                <a:cxn ang="0">
                  <a:pos x="T4" y="T5"/>
                </a:cxn>
                <a:cxn ang="0">
                  <a:pos x="T6" y="T7"/>
                </a:cxn>
              </a:cxnLst>
              <a:rect l="0" t="0" r="r" b="b"/>
              <a:pathLst>
                <a:path w="9" h="11">
                  <a:moveTo>
                    <a:pt x="0" y="0"/>
                  </a:moveTo>
                  <a:lnTo>
                    <a:pt x="0" y="0"/>
                  </a:lnTo>
                  <a:cubicBezTo>
                    <a:pt x="2" y="4"/>
                    <a:pt x="4" y="8"/>
                    <a:pt x="9" y="11"/>
                  </a:cubicBezTo>
                  <a:cubicBezTo>
                    <a:pt x="5" y="7"/>
                    <a:pt x="4" y="5"/>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97" name="Freeform 1625"/>
            <p:cNvSpPr>
              <a:spLocks/>
            </p:cNvSpPr>
            <p:nvPr userDrawn="1"/>
          </p:nvSpPr>
          <p:spPr bwMode="auto">
            <a:xfrm>
              <a:off x="368" y="285"/>
              <a:ext cx="6" cy="7"/>
            </a:xfrm>
            <a:custGeom>
              <a:avLst/>
              <a:gdLst>
                <a:gd name="T0" fmla="*/ 11 w 13"/>
                <a:gd name="T1" fmla="*/ 0 h 15"/>
                <a:gd name="T2" fmla="*/ 11 w 13"/>
                <a:gd name="T3" fmla="*/ 0 h 15"/>
                <a:gd name="T4" fmla="*/ 0 w 13"/>
                <a:gd name="T5" fmla="*/ 4 h 15"/>
                <a:gd name="T6" fmla="*/ 9 w 13"/>
                <a:gd name="T7" fmla="*/ 4 h 15"/>
                <a:gd name="T8" fmla="*/ 3 w 13"/>
                <a:gd name="T9" fmla="*/ 15 h 15"/>
                <a:gd name="T10" fmla="*/ 11 w 13"/>
                <a:gd name="T11" fmla="*/ 0 h 15"/>
              </a:gdLst>
              <a:ahLst/>
              <a:cxnLst>
                <a:cxn ang="0">
                  <a:pos x="T0" y="T1"/>
                </a:cxn>
                <a:cxn ang="0">
                  <a:pos x="T2" y="T3"/>
                </a:cxn>
                <a:cxn ang="0">
                  <a:pos x="T4" y="T5"/>
                </a:cxn>
                <a:cxn ang="0">
                  <a:pos x="T6" y="T7"/>
                </a:cxn>
                <a:cxn ang="0">
                  <a:pos x="T8" y="T9"/>
                </a:cxn>
                <a:cxn ang="0">
                  <a:pos x="T10" y="T11"/>
                </a:cxn>
              </a:cxnLst>
              <a:rect l="0" t="0" r="r" b="b"/>
              <a:pathLst>
                <a:path w="13" h="15">
                  <a:moveTo>
                    <a:pt x="11" y="0"/>
                  </a:moveTo>
                  <a:lnTo>
                    <a:pt x="11" y="0"/>
                  </a:lnTo>
                  <a:cubicBezTo>
                    <a:pt x="9" y="2"/>
                    <a:pt x="4" y="4"/>
                    <a:pt x="0" y="4"/>
                  </a:cubicBezTo>
                  <a:cubicBezTo>
                    <a:pt x="4" y="5"/>
                    <a:pt x="6" y="5"/>
                    <a:pt x="9" y="4"/>
                  </a:cubicBezTo>
                  <a:cubicBezTo>
                    <a:pt x="9" y="6"/>
                    <a:pt x="8" y="12"/>
                    <a:pt x="3" y="15"/>
                  </a:cubicBezTo>
                  <a:cubicBezTo>
                    <a:pt x="9" y="13"/>
                    <a:pt x="13" y="4"/>
                    <a:pt x="1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98" name="Freeform 1626"/>
            <p:cNvSpPr>
              <a:spLocks/>
            </p:cNvSpPr>
            <p:nvPr userDrawn="1"/>
          </p:nvSpPr>
          <p:spPr bwMode="auto">
            <a:xfrm>
              <a:off x="390" y="230"/>
              <a:ext cx="3" cy="4"/>
            </a:xfrm>
            <a:custGeom>
              <a:avLst/>
              <a:gdLst>
                <a:gd name="T0" fmla="*/ 3 w 8"/>
                <a:gd name="T1" fmla="*/ 1 h 7"/>
                <a:gd name="T2" fmla="*/ 3 w 8"/>
                <a:gd name="T3" fmla="*/ 1 h 7"/>
                <a:gd name="T4" fmla="*/ 3 w 8"/>
                <a:gd name="T5" fmla="*/ 4 h 7"/>
                <a:gd name="T6" fmla="*/ 1 w 8"/>
                <a:gd name="T7" fmla="*/ 5 h 7"/>
                <a:gd name="T8" fmla="*/ 8 w 8"/>
                <a:gd name="T9" fmla="*/ 7 h 7"/>
                <a:gd name="T10" fmla="*/ 3 w 8"/>
                <a:gd name="T11" fmla="*/ 1 h 7"/>
              </a:gdLst>
              <a:ahLst/>
              <a:cxnLst>
                <a:cxn ang="0">
                  <a:pos x="T0" y="T1"/>
                </a:cxn>
                <a:cxn ang="0">
                  <a:pos x="T2" y="T3"/>
                </a:cxn>
                <a:cxn ang="0">
                  <a:pos x="T4" y="T5"/>
                </a:cxn>
                <a:cxn ang="0">
                  <a:pos x="T6" y="T7"/>
                </a:cxn>
                <a:cxn ang="0">
                  <a:pos x="T8" y="T9"/>
                </a:cxn>
                <a:cxn ang="0">
                  <a:pos x="T10" y="T11"/>
                </a:cxn>
              </a:cxnLst>
              <a:rect l="0" t="0" r="r" b="b"/>
              <a:pathLst>
                <a:path w="8" h="7">
                  <a:moveTo>
                    <a:pt x="3" y="1"/>
                  </a:moveTo>
                  <a:lnTo>
                    <a:pt x="3" y="1"/>
                  </a:lnTo>
                  <a:cubicBezTo>
                    <a:pt x="1" y="0"/>
                    <a:pt x="3" y="3"/>
                    <a:pt x="3" y="4"/>
                  </a:cubicBezTo>
                  <a:cubicBezTo>
                    <a:pt x="0" y="3"/>
                    <a:pt x="1" y="4"/>
                    <a:pt x="1" y="5"/>
                  </a:cubicBezTo>
                  <a:cubicBezTo>
                    <a:pt x="4" y="5"/>
                    <a:pt x="6" y="6"/>
                    <a:pt x="8" y="7"/>
                  </a:cubicBezTo>
                  <a:cubicBezTo>
                    <a:pt x="7" y="5"/>
                    <a:pt x="7" y="2"/>
                    <a:pt x="3" y="1"/>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99" name="Freeform 1627"/>
            <p:cNvSpPr>
              <a:spLocks/>
            </p:cNvSpPr>
            <p:nvPr userDrawn="1"/>
          </p:nvSpPr>
          <p:spPr bwMode="auto">
            <a:xfrm>
              <a:off x="414" y="221"/>
              <a:ext cx="2" cy="3"/>
            </a:xfrm>
            <a:custGeom>
              <a:avLst/>
              <a:gdLst>
                <a:gd name="T0" fmla="*/ 0 w 4"/>
                <a:gd name="T1" fmla="*/ 0 h 6"/>
                <a:gd name="T2" fmla="*/ 0 w 4"/>
                <a:gd name="T3" fmla="*/ 0 h 6"/>
                <a:gd name="T4" fmla="*/ 2 w 4"/>
                <a:gd name="T5" fmla="*/ 6 h 6"/>
                <a:gd name="T6" fmla="*/ 0 w 4"/>
                <a:gd name="T7" fmla="*/ 0 h 6"/>
              </a:gdLst>
              <a:ahLst/>
              <a:cxnLst>
                <a:cxn ang="0">
                  <a:pos x="T0" y="T1"/>
                </a:cxn>
                <a:cxn ang="0">
                  <a:pos x="T2" y="T3"/>
                </a:cxn>
                <a:cxn ang="0">
                  <a:pos x="T4" y="T5"/>
                </a:cxn>
                <a:cxn ang="0">
                  <a:pos x="T6" y="T7"/>
                </a:cxn>
              </a:cxnLst>
              <a:rect l="0" t="0" r="r" b="b"/>
              <a:pathLst>
                <a:path w="4" h="6">
                  <a:moveTo>
                    <a:pt x="0" y="0"/>
                  </a:moveTo>
                  <a:lnTo>
                    <a:pt x="0" y="0"/>
                  </a:lnTo>
                  <a:cubicBezTo>
                    <a:pt x="2" y="2"/>
                    <a:pt x="2" y="3"/>
                    <a:pt x="2" y="6"/>
                  </a:cubicBezTo>
                  <a:cubicBezTo>
                    <a:pt x="4" y="4"/>
                    <a:pt x="2" y="0"/>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00" name="Freeform 1628"/>
            <p:cNvSpPr>
              <a:spLocks/>
            </p:cNvSpPr>
            <p:nvPr userDrawn="1"/>
          </p:nvSpPr>
          <p:spPr bwMode="auto">
            <a:xfrm>
              <a:off x="437" y="201"/>
              <a:ext cx="16" cy="29"/>
            </a:xfrm>
            <a:custGeom>
              <a:avLst/>
              <a:gdLst>
                <a:gd name="T0" fmla="*/ 20 w 36"/>
                <a:gd name="T1" fmla="*/ 0 h 63"/>
                <a:gd name="T2" fmla="*/ 20 w 36"/>
                <a:gd name="T3" fmla="*/ 0 h 63"/>
                <a:gd name="T4" fmla="*/ 0 w 36"/>
                <a:gd name="T5" fmla="*/ 36 h 63"/>
                <a:gd name="T6" fmla="*/ 20 w 36"/>
                <a:gd name="T7" fmla="*/ 5 h 63"/>
                <a:gd name="T8" fmla="*/ 9 w 36"/>
                <a:gd name="T9" fmla="*/ 63 h 63"/>
                <a:gd name="T10" fmla="*/ 20 w 36"/>
                <a:gd name="T11" fmla="*/ 0 h 63"/>
              </a:gdLst>
              <a:ahLst/>
              <a:cxnLst>
                <a:cxn ang="0">
                  <a:pos x="T0" y="T1"/>
                </a:cxn>
                <a:cxn ang="0">
                  <a:pos x="T2" y="T3"/>
                </a:cxn>
                <a:cxn ang="0">
                  <a:pos x="T4" y="T5"/>
                </a:cxn>
                <a:cxn ang="0">
                  <a:pos x="T6" y="T7"/>
                </a:cxn>
                <a:cxn ang="0">
                  <a:pos x="T8" y="T9"/>
                </a:cxn>
                <a:cxn ang="0">
                  <a:pos x="T10" y="T11"/>
                </a:cxn>
              </a:cxnLst>
              <a:rect l="0" t="0" r="r" b="b"/>
              <a:pathLst>
                <a:path w="36" h="63">
                  <a:moveTo>
                    <a:pt x="20" y="0"/>
                  </a:moveTo>
                  <a:lnTo>
                    <a:pt x="20" y="0"/>
                  </a:lnTo>
                  <a:cubicBezTo>
                    <a:pt x="17" y="5"/>
                    <a:pt x="6" y="25"/>
                    <a:pt x="0" y="36"/>
                  </a:cubicBezTo>
                  <a:cubicBezTo>
                    <a:pt x="7" y="26"/>
                    <a:pt x="17" y="12"/>
                    <a:pt x="20" y="5"/>
                  </a:cubicBezTo>
                  <a:cubicBezTo>
                    <a:pt x="30" y="20"/>
                    <a:pt x="15" y="48"/>
                    <a:pt x="9" y="63"/>
                  </a:cubicBezTo>
                  <a:cubicBezTo>
                    <a:pt x="18" y="49"/>
                    <a:pt x="36" y="15"/>
                    <a:pt x="2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01" name="Freeform 1629"/>
            <p:cNvSpPr>
              <a:spLocks/>
            </p:cNvSpPr>
            <p:nvPr userDrawn="1"/>
          </p:nvSpPr>
          <p:spPr bwMode="auto">
            <a:xfrm>
              <a:off x="444" y="247"/>
              <a:ext cx="17" cy="15"/>
            </a:xfrm>
            <a:custGeom>
              <a:avLst/>
              <a:gdLst>
                <a:gd name="T0" fmla="*/ 38 w 39"/>
                <a:gd name="T1" fmla="*/ 0 h 34"/>
                <a:gd name="T2" fmla="*/ 38 w 39"/>
                <a:gd name="T3" fmla="*/ 0 h 34"/>
                <a:gd name="T4" fmla="*/ 0 w 39"/>
                <a:gd name="T5" fmla="*/ 14 h 34"/>
                <a:gd name="T6" fmla="*/ 35 w 39"/>
                <a:gd name="T7" fmla="*/ 3 h 34"/>
                <a:gd name="T8" fmla="*/ 9 w 39"/>
                <a:gd name="T9" fmla="*/ 34 h 34"/>
                <a:gd name="T10" fmla="*/ 38 w 39"/>
                <a:gd name="T11" fmla="*/ 0 h 34"/>
              </a:gdLst>
              <a:ahLst/>
              <a:cxnLst>
                <a:cxn ang="0">
                  <a:pos x="T0" y="T1"/>
                </a:cxn>
                <a:cxn ang="0">
                  <a:pos x="T2" y="T3"/>
                </a:cxn>
                <a:cxn ang="0">
                  <a:pos x="T4" y="T5"/>
                </a:cxn>
                <a:cxn ang="0">
                  <a:pos x="T6" y="T7"/>
                </a:cxn>
                <a:cxn ang="0">
                  <a:pos x="T8" y="T9"/>
                </a:cxn>
                <a:cxn ang="0">
                  <a:pos x="T10" y="T11"/>
                </a:cxn>
              </a:cxnLst>
              <a:rect l="0" t="0" r="r" b="b"/>
              <a:pathLst>
                <a:path w="39" h="34">
                  <a:moveTo>
                    <a:pt x="38" y="0"/>
                  </a:moveTo>
                  <a:lnTo>
                    <a:pt x="38" y="0"/>
                  </a:lnTo>
                  <a:cubicBezTo>
                    <a:pt x="26" y="1"/>
                    <a:pt x="10" y="7"/>
                    <a:pt x="0" y="14"/>
                  </a:cubicBezTo>
                  <a:cubicBezTo>
                    <a:pt x="7" y="10"/>
                    <a:pt x="25" y="4"/>
                    <a:pt x="35" y="3"/>
                  </a:cubicBezTo>
                  <a:cubicBezTo>
                    <a:pt x="31" y="21"/>
                    <a:pt x="19" y="27"/>
                    <a:pt x="9" y="34"/>
                  </a:cubicBezTo>
                  <a:cubicBezTo>
                    <a:pt x="20" y="28"/>
                    <a:pt x="39" y="14"/>
                    <a:pt x="38"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02" name="Freeform 1630"/>
            <p:cNvSpPr>
              <a:spLocks/>
            </p:cNvSpPr>
            <p:nvPr userDrawn="1"/>
          </p:nvSpPr>
          <p:spPr bwMode="auto">
            <a:xfrm>
              <a:off x="442" y="225"/>
              <a:ext cx="17" cy="21"/>
            </a:xfrm>
            <a:custGeom>
              <a:avLst/>
              <a:gdLst>
                <a:gd name="T0" fmla="*/ 33 w 39"/>
                <a:gd name="T1" fmla="*/ 0 h 48"/>
                <a:gd name="T2" fmla="*/ 33 w 39"/>
                <a:gd name="T3" fmla="*/ 0 h 48"/>
                <a:gd name="T4" fmla="*/ 0 w 39"/>
                <a:gd name="T5" fmla="*/ 31 h 48"/>
                <a:gd name="T6" fmla="*/ 31 w 39"/>
                <a:gd name="T7" fmla="*/ 5 h 48"/>
                <a:gd name="T8" fmla="*/ 12 w 39"/>
                <a:gd name="T9" fmla="*/ 48 h 48"/>
                <a:gd name="T10" fmla="*/ 33 w 39"/>
                <a:gd name="T11" fmla="*/ 0 h 48"/>
              </a:gdLst>
              <a:ahLst/>
              <a:cxnLst>
                <a:cxn ang="0">
                  <a:pos x="T0" y="T1"/>
                </a:cxn>
                <a:cxn ang="0">
                  <a:pos x="T2" y="T3"/>
                </a:cxn>
                <a:cxn ang="0">
                  <a:pos x="T4" y="T5"/>
                </a:cxn>
                <a:cxn ang="0">
                  <a:pos x="T6" y="T7"/>
                </a:cxn>
                <a:cxn ang="0">
                  <a:pos x="T8" y="T9"/>
                </a:cxn>
                <a:cxn ang="0">
                  <a:pos x="T10" y="T11"/>
                </a:cxn>
              </a:cxnLst>
              <a:rect l="0" t="0" r="r" b="b"/>
              <a:pathLst>
                <a:path w="39" h="48">
                  <a:moveTo>
                    <a:pt x="33" y="0"/>
                  </a:moveTo>
                  <a:lnTo>
                    <a:pt x="33" y="0"/>
                  </a:lnTo>
                  <a:cubicBezTo>
                    <a:pt x="28" y="3"/>
                    <a:pt x="7" y="24"/>
                    <a:pt x="0" y="31"/>
                  </a:cubicBezTo>
                  <a:cubicBezTo>
                    <a:pt x="9" y="24"/>
                    <a:pt x="23" y="10"/>
                    <a:pt x="31" y="5"/>
                  </a:cubicBezTo>
                  <a:cubicBezTo>
                    <a:pt x="34" y="24"/>
                    <a:pt x="17" y="42"/>
                    <a:pt x="12" y="48"/>
                  </a:cubicBezTo>
                  <a:cubicBezTo>
                    <a:pt x="22" y="40"/>
                    <a:pt x="39" y="20"/>
                    <a:pt x="33"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03" name="Freeform 1631"/>
            <p:cNvSpPr>
              <a:spLocks/>
            </p:cNvSpPr>
            <p:nvPr userDrawn="1"/>
          </p:nvSpPr>
          <p:spPr bwMode="auto">
            <a:xfrm>
              <a:off x="414" y="239"/>
              <a:ext cx="9" cy="19"/>
            </a:xfrm>
            <a:custGeom>
              <a:avLst/>
              <a:gdLst>
                <a:gd name="T0" fmla="*/ 15 w 20"/>
                <a:gd name="T1" fmla="*/ 0 h 41"/>
                <a:gd name="T2" fmla="*/ 15 w 20"/>
                <a:gd name="T3" fmla="*/ 0 h 41"/>
                <a:gd name="T4" fmla="*/ 5 w 20"/>
                <a:gd name="T5" fmla="*/ 16 h 41"/>
                <a:gd name="T6" fmla="*/ 14 w 20"/>
                <a:gd name="T7" fmla="*/ 8 h 41"/>
                <a:gd name="T8" fmla="*/ 0 w 20"/>
                <a:gd name="T9" fmla="*/ 41 h 41"/>
                <a:gd name="T10" fmla="*/ 15 w 20"/>
                <a:gd name="T11" fmla="*/ 0 h 41"/>
              </a:gdLst>
              <a:ahLst/>
              <a:cxnLst>
                <a:cxn ang="0">
                  <a:pos x="T0" y="T1"/>
                </a:cxn>
                <a:cxn ang="0">
                  <a:pos x="T2" y="T3"/>
                </a:cxn>
                <a:cxn ang="0">
                  <a:pos x="T4" y="T5"/>
                </a:cxn>
                <a:cxn ang="0">
                  <a:pos x="T6" y="T7"/>
                </a:cxn>
                <a:cxn ang="0">
                  <a:pos x="T8" y="T9"/>
                </a:cxn>
                <a:cxn ang="0">
                  <a:pos x="T10" y="T11"/>
                </a:cxn>
              </a:cxnLst>
              <a:rect l="0" t="0" r="r" b="b"/>
              <a:pathLst>
                <a:path w="20" h="41">
                  <a:moveTo>
                    <a:pt x="15" y="0"/>
                  </a:moveTo>
                  <a:lnTo>
                    <a:pt x="15" y="0"/>
                  </a:lnTo>
                  <a:cubicBezTo>
                    <a:pt x="12" y="6"/>
                    <a:pt x="9" y="11"/>
                    <a:pt x="5" y="16"/>
                  </a:cubicBezTo>
                  <a:cubicBezTo>
                    <a:pt x="8" y="14"/>
                    <a:pt x="13" y="9"/>
                    <a:pt x="14" y="8"/>
                  </a:cubicBezTo>
                  <a:cubicBezTo>
                    <a:pt x="16" y="17"/>
                    <a:pt x="7" y="34"/>
                    <a:pt x="0" y="41"/>
                  </a:cubicBezTo>
                  <a:cubicBezTo>
                    <a:pt x="15" y="29"/>
                    <a:pt x="20" y="11"/>
                    <a:pt x="15"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04" name="Freeform 1632"/>
            <p:cNvSpPr>
              <a:spLocks/>
            </p:cNvSpPr>
            <p:nvPr userDrawn="1"/>
          </p:nvSpPr>
          <p:spPr bwMode="auto">
            <a:xfrm>
              <a:off x="415" y="257"/>
              <a:ext cx="11" cy="11"/>
            </a:xfrm>
            <a:custGeom>
              <a:avLst/>
              <a:gdLst>
                <a:gd name="T0" fmla="*/ 22 w 23"/>
                <a:gd name="T1" fmla="*/ 0 h 23"/>
                <a:gd name="T2" fmla="*/ 22 w 23"/>
                <a:gd name="T3" fmla="*/ 0 h 23"/>
                <a:gd name="T4" fmla="*/ 0 w 23"/>
                <a:gd name="T5" fmla="*/ 10 h 23"/>
                <a:gd name="T6" fmla="*/ 19 w 23"/>
                <a:gd name="T7" fmla="*/ 3 h 23"/>
                <a:gd name="T8" fmla="*/ 8 w 23"/>
                <a:gd name="T9" fmla="*/ 23 h 23"/>
                <a:gd name="T10" fmla="*/ 22 w 23"/>
                <a:gd name="T11" fmla="*/ 0 h 23"/>
              </a:gdLst>
              <a:ahLst/>
              <a:cxnLst>
                <a:cxn ang="0">
                  <a:pos x="T0" y="T1"/>
                </a:cxn>
                <a:cxn ang="0">
                  <a:pos x="T2" y="T3"/>
                </a:cxn>
                <a:cxn ang="0">
                  <a:pos x="T4" y="T5"/>
                </a:cxn>
                <a:cxn ang="0">
                  <a:pos x="T6" y="T7"/>
                </a:cxn>
                <a:cxn ang="0">
                  <a:pos x="T8" y="T9"/>
                </a:cxn>
                <a:cxn ang="0">
                  <a:pos x="T10" y="T11"/>
                </a:cxn>
              </a:cxnLst>
              <a:rect l="0" t="0" r="r" b="b"/>
              <a:pathLst>
                <a:path w="23" h="23">
                  <a:moveTo>
                    <a:pt x="22" y="0"/>
                  </a:moveTo>
                  <a:lnTo>
                    <a:pt x="22" y="0"/>
                  </a:lnTo>
                  <a:cubicBezTo>
                    <a:pt x="16" y="0"/>
                    <a:pt x="2" y="7"/>
                    <a:pt x="0" y="10"/>
                  </a:cubicBezTo>
                  <a:cubicBezTo>
                    <a:pt x="6" y="7"/>
                    <a:pt x="12" y="4"/>
                    <a:pt x="19" y="3"/>
                  </a:cubicBezTo>
                  <a:cubicBezTo>
                    <a:pt x="19" y="8"/>
                    <a:pt x="13" y="17"/>
                    <a:pt x="8" y="23"/>
                  </a:cubicBezTo>
                  <a:cubicBezTo>
                    <a:pt x="17" y="17"/>
                    <a:pt x="23" y="6"/>
                    <a:pt x="22"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05" name="Freeform 1633"/>
            <p:cNvSpPr>
              <a:spLocks/>
            </p:cNvSpPr>
            <p:nvPr userDrawn="1"/>
          </p:nvSpPr>
          <p:spPr bwMode="auto">
            <a:xfrm>
              <a:off x="448" y="263"/>
              <a:ext cx="15" cy="13"/>
            </a:xfrm>
            <a:custGeom>
              <a:avLst/>
              <a:gdLst>
                <a:gd name="T0" fmla="*/ 35 w 35"/>
                <a:gd name="T1" fmla="*/ 1 h 28"/>
                <a:gd name="T2" fmla="*/ 35 w 35"/>
                <a:gd name="T3" fmla="*/ 1 h 28"/>
                <a:gd name="T4" fmla="*/ 0 w 35"/>
                <a:gd name="T5" fmla="*/ 8 h 28"/>
                <a:gd name="T6" fmla="*/ 30 w 35"/>
                <a:gd name="T7" fmla="*/ 4 h 28"/>
                <a:gd name="T8" fmla="*/ 1 w 35"/>
                <a:gd name="T9" fmla="*/ 28 h 28"/>
                <a:gd name="T10" fmla="*/ 35 w 35"/>
                <a:gd name="T11" fmla="*/ 1 h 28"/>
              </a:gdLst>
              <a:ahLst/>
              <a:cxnLst>
                <a:cxn ang="0">
                  <a:pos x="T0" y="T1"/>
                </a:cxn>
                <a:cxn ang="0">
                  <a:pos x="T2" y="T3"/>
                </a:cxn>
                <a:cxn ang="0">
                  <a:pos x="T4" y="T5"/>
                </a:cxn>
                <a:cxn ang="0">
                  <a:pos x="T6" y="T7"/>
                </a:cxn>
                <a:cxn ang="0">
                  <a:pos x="T8" y="T9"/>
                </a:cxn>
                <a:cxn ang="0">
                  <a:pos x="T10" y="T11"/>
                </a:cxn>
              </a:cxnLst>
              <a:rect l="0" t="0" r="r" b="b"/>
              <a:pathLst>
                <a:path w="35" h="28">
                  <a:moveTo>
                    <a:pt x="35" y="1"/>
                  </a:moveTo>
                  <a:lnTo>
                    <a:pt x="35" y="1"/>
                  </a:lnTo>
                  <a:cubicBezTo>
                    <a:pt x="23" y="0"/>
                    <a:pt x="7" y="4"/>
                    <a:pt x="0" y="8"/>
                  </a:cubicBezTo>
                  <a:cubicBezTo>
                    <a:pt x="11" y="6"/>
                    <a:pt x="16" y="3"/>
                    <a:pt x="30" y="4"/>
                  </a:cubicBezTo>
                  <a:cubicBezTo>
                    <a:pt x="27" y="11"/>
                    <a:pt x="13" y="23"/>
                    <a:pt x="1" y="28"/>
                  </a:cubicBezTo>
                  <a:cubicBezTo>
                    <a:pt x="20" y="22"/>
                    <a:pt x="33" y="9"/>
                    <a:pt x="35" y="1"/>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06" name="Freeform 1634"/>
            <p:cNvSpPr>
              <a:spLocks/>
            </p:cNvSpPr>
            <p:nvPr userDrawn="1"/>
          </p:nvSpPr>
          <p:spPr bwMode="auto">
            <a:xfrm>
              <a:off x="420" y="269"/>
              <a:ext cx="10" cy="9"/>
            </a:xfrm>
            <a:custGeom>
              <a:avLst/>
              <a:gdLst>
                <a:gd name="T0" fmla="*/ 0 w 22"/>
                <a:gd name="T1" fmla="*/ 5 h 20"/>
                <a:gd name="T2" fmla="*/ 0 w 22"/>
                <a:gd name="T3" fmla="*/ 5 h 20"/>
                <a:gd name="T4" fmla="*/ 19 w 22"/>
                <a:gd name="T5" fmla="*/ 6 h 20"/>
                <a:gd name="T6" fmla="*/ 5 w 22"/>
                <a:gd name="T7" fmla="*/ 20 h 20"/>
                <a:gd name="T8" fmla="*/ 22 w 22"/>
                <a:gd name="T9" fmla="*/ 5 h 20"/>
                <a:gd name="T10" fmla="*/ 0 w 22"/>
                <a:gd name="T11" fmla="*/ 5 h 20"/>
              </a:gdLst>
              <a:ahLst/>
              <a:cxnLst>
                <a:cxn ang="0">
                  <a:pos x="T0" y="T1"/>
                </a:cxn>
                <a:cxn ang="0">
                  <a:pos x="T2" y="T3"/>
                </a:cxn>
                <a:cxn ang="0">
                  <a:pos x="T4" y="T5"/>
                </a:cxn>
                <a:cxn ang="0">
                  <a:pos x="T6" y="T7"/>
                </a:cxn>
                <a:cxn ang="0">
                  <a:pos x="T8" y="T9"/>
                </a:cxn>
                <a:cxn ang="0">
                  <a:pos x="T10" y="T11"/>
                </a:cxn>
              </a:cxnLst>
              <a:rect l="0" t="0" r="r" b="b"/>
              <a:pathLst>
                <a:path w="22" h="20">
                  <a:moveTo>
                    <a:pt x="0" y="5"/>
                  </a:moveTo>
                  <a:lnTo>
                    <a:pt x="0" y="5"/>
                  </a:lnTo>
                  <a:cubicBezTo>
                    <a:pt x="6" y="3"/>
                    <a:pt x="11" y="2"/>
                    <a:pt x="19" y="6"/>
                  </a:cubicBezTo>
                  <a:cubicBezTo>
                    <a:pt x="17" y="12"/>
                    <a:pt x="10" y="18"/>
                    <a:pt x="5" y="20"/>
                  </a:cubicBezTo>
                  <a:cubicBezTo>
                    <a:pt x="12" y="19"/>
                    <a:pt x="20" y="13"/>
                    <a:pt x="22" y="5"/>
                  </a:cubicBezTo>
                  <a:cubicBezTo>
                    <a:pt x="14" y="0"/>
                    <a:pt x="5" y="2"/>
                    <a:pt x="0" y="5"/>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07" name="Freeform 1635"/>
            <p:cNvSpPr>
              <a:spLocks/>
            </p:cNvSpPr>
            <p:nvPr userDrawn="1"/>
          </p:nvSpPr>
          <p:spPr bwMode="auto">
            <a:xfrm>
              <a:off x="409" y="276"/>
              <a:ext cx="7" cy="3"/>
            </a:xfrm>
            <a:custGeom>
              <a:avLst/>
              <a:gdLst>
                <a:gd name="T0" fmla="*/ 15 w 15"/>
                <a:gd name="T1" fmla="*/ 0 h 6"/>
                <a:gd name="T2" fmla="*/ 15 w 15"/>
                <a:gd name="T3" fmla="*/ 0 h 6"/>
                <a:gd name="T4" fmla="*/ 1 w 15"/>
                <a:gd name="T5" fmla="*/ 4 h 6"/>
                <a:gd name="T6" fmla="*/ 0 w 15"/>
                <a:gd name="T7" fmla="*/ 6 h 6"/>
                <a:gd name="T8" fmla="*/ 15 w 15"/>
                <a:gd name="T9" fmla="*/ 0 h 6"/>
              </a:gdLst>
              <a:ahLst/>
              <a:cxnLst>
                <a:cxn ang="0">
                  <a:pos x="T0" y="T1"/>
                </a:cxn>
                <a:cxn ang="0">
                  <a:pos x="T2" y="T3"/>
                </a:cxn>
                <a:cxn ang="0">
                  <a:pos x="T4" y="T5"/>
                </a:cxn>
                <a:cxn ang="0">
                  <a:pos x="T6" y="T7"/>
                </a:cxn>
                <a:cxn ang="0">
                  <a:pos x="T8" y="T9"/>
                </a:cxn>
              </a:cxnLst>
              <a:rect l="0" t="0" r="r" b="b"/>
              <a:pathLst>
                <a:path w="15" h="6">
                  <a:moveTo>
                    <a:pt x="15" y="0"/>
                  </a:moveTo>
                  <a:lnTo>
                    <a:pt x="15" y="0"/>
                  </a:lnTo>
                  <a:cubicBezTo>
                    <a:pt x="10" y="1"/>
                    <a:pt x="5" y="2"/>
                    <a:pt x="1" y="4"/>
                  </a:cubicBezTo>
                  <a:lnTo>
                    <a:pt x="0" y="6"/>
                  </a:lnTo>
                  <a:cubicBezTo>
                    <a:pt x="4" y="4"/>
                    <a:pt x="10" y="3"/>
                    <a:pt x="15"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08" name="Freeform 1636"/>
            <p:cNvSpPr>
              <a:spLocks/>
            </p:cNvSpPr>
            <p:nvPr userDrawn="1"/>
          </p:nvSpPr>
          <p:spPr bwMode="auto">
            <a:xfrm>
              <a:off x="399" y="273"/>
              <a:ext cx="9" cy="8"/>
            </a:xfrm>
            <a:custGeom>
              <a:avLst/>
              <a:gdLst>
                <a:gd name="T0" fmla="*/ 0 w 19"/>
                <a:gd name="T1" fmla="*/ 4 h 19"/>
                <a:gd name="T2" fmla="*/ 0 w 19"/>
                <a:gd name="T3" fmla="*/ 4 h 19"/>
                <a:gd name="T4" fmla="*/ 15 w 19"/>
                <a:gd name="T5" fmla="*/ 5 h 19"/>
                <a:gd name="T6" fmla="*/ 9 w 19"/>
                <a:gd name="T7" fmla="*/ 19 h 19"/>
                <a:gd name="T8" fmla="*/ 18 w 19"/>
                <a:gd name="T9" fmla="*/ 4 h 19"/>
                <a:gd name="T10" fmla="*/ 0 w 19"/>
                <a:gd name="T11" fmla="*/ 4 h 19"/>
              </a:gdLst>
              <a:ahLst/>
              <a:cxnLst>
                <a:cxn ang="0">
                  <a:pos x="T0" y="T1"/>
                </a:cxn>
                <a:cxn ang="0">
                  <a:pos x="T2" y="T3"/>
                </a:cxn>
                <a:cxn ang="0">
                  <a:pos x="T4" y="T5"/>
                </a:cxn>
                <a:cxn ang="0">
                  <a:pos x="T6" y="T7"/>
                </a:cxn>
                <a:cxn ang="0">
                  <a:pos x="T8" y="T9"/>
                </a:cxn>
                <a:cxn ang="0">
                  <a:pos x="T10" y="T11"/>
                </a:cxn>
              </a:cxnLst>
              <a:rect l="0" t="0" r="r" b="b"/>
              <a:pathLst>
                <a:path w="19" h="19">
                  <a:moveTo>
                    <a:pt x="0" y="4"/>
                  </a:moveTo>
                  <a:lnTo>
                    <a:pt x="0" y="4"/>
                  </a:lnTo>
                  <a:cubicBezTo>
                    <a:pt x="6" y="3"/>
                    <a:pt x="12" y="3"/>
                    <a:pt x="15" y="5"/>
                  </a:cubicBezTo>
                  <a:cubicBezTo>
                    <a:pt x="15" y="10"/>
                    <a:pt x="12" y="16"/>
                    <a:pt x="9" y="19"/>
                  </a:cubicBezTo>
                  <a:cubicBezTo>
                    <a:pt x="14" y="17"/>
                    <a:pt x="19" y="9"/>
                    <a:pt x="18" y="4"/>
                  </a:cubicBezTo>
                  <a:cubicBezTo>
                    <a:pt x="14" y="2"/>
                    <a:pt x="7" y="0"/>
                    <a:pt x="0" y="4"/>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09" name="Freeform 1637"/>
            <p:cNvSpPr>
              <a:spLocks/>
            </p:cNvSpPr>
            <p:nvPr userDrawn="1"/>
          </p:nvSpPr>
          <p:spPr bwMode="auto">
            <a:xfrm>
              <a:off x="399" y="253"/>
              <a:ext cx="8" cy="16"/>
            </a:xfrm>
            <a:custGeom>
              <a:avLst/>
              <a:gdLst>
                <a:gd name="T0" fmla="*/ 15 w 18"/>
                <a:gd name="T1" fmla="*/ 0 h 34"/>
                <a:gd name="T2" fmla="*/ 15 w 18"/>
                <a:gd name="T3" fmla="*/ 0 h 34"/>
                <a:gd name="T4" fmla="*/ 0 w 18"/>
                <a:gd name="T5" fmla="*/ 15 h 34"/>
                <a:gd name="T6" fmla="*/ 13 w 18"/>
                <a:gd name="T7" fmla="*/ 6 h 34"/>
                <a:gd name="T8" fmla="*/ 4 w 18"/>
                <a:gd name="T9" fmla="*/ 34 h 34"/>
                <a:gd name="T10" fmla="*/ 15 w 18"/>
                <a:gd name="T11" fmla="*/ 0 h 34"/>
              </a:gdLst>
              <a:ahLst/>
              <a:cxnLst>
                <a:cxn ang="0">
                  <a:pos x="T0" y="T1"/>
                </a:cxn>
                <a:cxn ang="0">
                  <a:pos x="T2" y="T3"/>
                </a:cxn>
                <a:cxn ang="0">
                  <a:pos x="T4" y="T5"/>
                </a:cxn>
                <a:cxn ang="0">
                  <a:pos x="T6" y="T7"/>
                </a:cxn>
                <a:cxn ang="0">
                  <a:pos x="T8" y="T9"/>
                </a:cxn>
                <a:cxn ang="0">
                  <a:pos x="T10" y="T11"/>
                </a:cxn>
              </a:cxnLst>
              <a:rect l="0" t="0" r="r" b="b"/>
              <a:pathLst>
                <a:path w="18" h="34">
                  <a:moveTo>
                    <a:pt x="15" y="0"/>
                  </a:moveTo>
                  <a:lnTo>
                    <a:pt x="15" y="0"/>
                  </a:lnTo>
                  <a:cubicBezTo>
                    <a:pt x="12" y="4"/>
                    <a:pt x="4" y="12"/>
                    <a:pt x="0" y="15"/>
                  </a:cubicBezTo>
                  <a:cubicBezTo>
                    <a:pt x="5" y="12"/>
                    <a:pt x="9" y="10"/>
                    <a:pt x="13" y="6"/>
                  </a:cubicBezTo>
                  <a:cubicBezTo>
                    <a:pt x="14" y="16"/>
                    <a:pt x="7" y="31"/>
                    <a:pt x="4" y="34"/>
                  </a:cubicBezTo>
                  <a:cubicBezTo>
                    <a:pt x="13" y="26"/>
                    <a:pt x="18" y="13"/>
                    <a:pt x="15"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10" name="Freeform 1638"/>
            <p:cNvSpPr>
              <a:spLocks/>
            </p:cNvSpPr>
            <p:nvPr userDrawn="1"/>
          </p:nvSpPr>
          <p:spPr bwMode="auto">
            <a:xfrm>
              <a:off x="390" y="264"/>
              <a:ext cx="10" cy="9"/>
            </a:xfrm>
            <a:custGeom>
              <a:avLst/>
              <a:gdLst>
                <a:gd name="T0" fmla="*/ 21 w 21"/>
                <a:gd name="T1" fmla="*/ 0 h 21"/>
                <a:gd name="T2" fmla="*/ 21 w 21"/>
                <a:gd name="T3" fmla="*/ 0 h 21"/>
                <a:gd name="T4" fmla="*/ 0 w 21"/>
                <a:gd name="T5" fmla="*/ 18 h 21"/>
                <a:gd name="T6" fmla="*/ 0 w 21"/>
                <a:gd name="T7" fmla="*/ 20 h 21"/>
                <a:gd name="T8" fmla="*/ 2 w 21"/>
                <a:gd name="T9" fmla="*/ 21 h 21"/>
                <a:gd name="T10" fmla="*/ 21 w 21"/>
                <a:gd name="T11" fmla="*/ 0 h 21"/>
              </a:gdLst>
              <a:ahLst/>
              <a:cxnLst>
                <a:cxn ang="0">
                  <a:pos x="T0" y="T1"/>
                </a:cxn>
                <a:cxn ang="0">
                  <a:pos x="T2" y="T3"/>
                </a:cxn>
                <a:cxn ang="0">
                  <a:pos x="T4" y="T5"/>
                </a:cxn>
                <a:cxn ang="0">
                  <a:pos x="T6" y="T7"/>
                </a:cxn>
                <a:cxn ang="0">
                  <a:pos x="T8" y="T9"/>
                </a:cxn>
                <a:cxn ang="0">
                  <a:pos x="T10" y="T11"/>
                </a:cxn>
              </a:cxnLst>
              <a:rect l="0" t="0" r="r" b="b"/>
              <a:pathLst>
                <a:path w="21" h="21">
                  <a:moveTo>
                    <a:pt x="21" y="0"/>
                  </a:moveTo>
                  <a:lnTo>
                    <a:pt x="21" y="0"/>
                  </a:lnTo>
                  <a:cubicBezTo>
                    <a:pt x="12" y="5"/>
                    <a:pt x="0" y="18"/>
                    <a:pt x="0" y="18"/>
                  </a:cubicBezTo>
                  <a:lnTo>
                    <a:pt x="0" y="20"/>
                  </a:lnTo>
                  <a:lnTo>
                    <a:pt x="2" y="21"/>
                  </a:lnTo>
                  <a:cubicBezTo>
                    <a:pt x="2" y="21"/>
                    <a:pt x="17" y="7"/>
                    <a:pt x="2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11" name="Freeform 1639"/>
            <p:cNvSpPr>
              <a:spLocks/>
            </p:cNvSpPr>
            <p:nvPr userDrawn="1"/>
          </p:nvSpPr>
          <p:spPr bwMode="auto">
            <a:xfrm>
              <a:off x="391" y="268"/>
              <a:ext cx="4" cy="5"/>
            </a:xfrm>
            <a:custGeom>
              <a:avLst/>
              <a:gdLst>
                <a:gd name="T0" fmla="*/ 10 w 10"/>
                <a:gd name="T1" fmla="*/ 0 h 11"/>
                <a:gd name="T2" fmla="*/ 10 w 10"/>
                <a:gd name="T3" fmla="*/ 0 h 11"/>
                <a:gd name="T4" fmla="*/ 0 w 10"/>
                <a:gd name="T5" fmla="*/ 10 h 11"/>
                <a:gd name="T6" fmla="*/ 1 w 10"/>
                <a:gd name="T7" fmla="*/ 11 h 11"/>
                <a:gd name="T8" fmla="*/ 10 w 10"/>
                <a:gd name="T9" fmla="*/ 0 h 11"/>
              </a:gdLst>
              <a:ahLst/>
              <a:cxnLst>
                <a:cxn ang="0">
                  <a:pos x="T0" y="T1"/>
                </a:cxn>
                <a:cxn ang="0">
                  <a:pos x="T2" y="T3"/>
                </a:cxn>
                <a:cxn ang="0">
                  <a:pos x="T4" y="T5"/>
                </a:cxn>
                <a:cxn ang="0">
                  <a:pos x="T6" y="T7"/>
                </a:cxn>
                <a:cxn ang="0">
                  <a:pos x="T8" y="T9"/>
                </a:cxn>
              </a:cxnLst>
              <a:rect l="0" t="0" r="r" b="b"/>
              <a:pathLst>
                <a:path w="10" h="11">
                  <a:moveTo>
                    <a:pt x="10" y="0"/>
                  </a:moveTo>
                  <a:lnTo>
                    <a:pt x="10" y="0"/>
                  </a:lnTo>
                  <a:cubicBezTo>
                    <a:pt x="9" y="0"/>
                    <a:pt x="0" y="10"/>
                    <a:pt x="0" y="10"/>
                  </a:cubicBezTo>
                  <a:lnTo>
                    <a:pt x="1" y="11"/>
                  </a:lnTo>
                  <a:cubicBezTo>
                    <a:pt x="1" y="11"/>
                    <a:pt x="10" y="1"/>
                    <a:pt x="1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12" name="Freeform 1640"/>
            <p:cNvSpPr>
              <a:spLocks/>
            </p:cNvSpPr>
            <p:nvPr userDrawn="1"/>
          </p:nvSpPr>
          <p:spPr bwMode="auto">
            <a:xfrm>
              <a:off x="394" y="278"/>
              <a:ext cx="7" cy="5"/>
            </a:xfrm>
            <a:custGeom>
              <a:avLst/>
              <a:gdLst>
                <a:gd name="T0" fmla="*/ 15 w 15"/>
                <a:gd name="T1" fmla="*/ 0 h 11"/>
                <a:gd name="T2" fmla="*/ 15 w 15"/>
                <a:gd name="T3" fmla="*/ 0 h 11"/>
                <a:gd name="T4" fmla="*/ 1 w 15"/>
                <a:gd name="T5" fmla="*/ 8 h 11"/>
                <a:gd name="T6" fmla="*/ 0 w 15"/>
                <a:gd name="T7" fmla="*/ 10 h 11"/>
                <a:gd name="T8" fmla="*/ 2 w 15"/>
                <a:gd name="T9" fmla="*/ 11 h 11"/>
                <a:gd name="T10" fmla="*/ 15 w 15"/>
                <a:gd name="T11" fmla="*/ 0 h 11"/>
              </a:gdLst>
              <a:ahLst/>
              <a:cxnLst>
                <a:cxn ang="0">
                  <a:pos x="T0" y="T1"/>
                </a:cxn>
                <a:cxn ang="0">
                  <a:pos x="T2" y="T3"/>
                </a:cxn>
                <a:cxn ang="0">
                  <a:pos x="T4" y="T5"/>
                </a:cxn>
                <a:cxn ang="0">
                  <a:pos x="T6" y="T7"/>
                </a:cxn>
                <a:cxn ang="0">
                  <a:pos x="T8" y="T9"/>
                </a:cxn>
                <a:cxn ang="0">
                  <a:pos x="T10" y="T11"/>
                </a:cxn>
              </a:cxnLst>
              <a:rect l="0" t="0" r="r" b="b"/>
              <a:pathLst>
                <a:path w="15" h="11">
                  <a:moveTo>
                    <a:pt x="15" y="0"/>
                  </a:moveTo>
                  <a:lnTo>
                    <a:pt x="15" y="0"/>
                  </a:lnTo>
                  <a:cubicBezTo>
                    <a:pt x="8" y="3"/>
                    <a:pt x="3" y="6"/>
                    <a:pt x="1" y="8"/>
                  </a:cubicBezTo>
                  <a:cubicBezTo>
                    <a:pt x="0" y="8"/>
                    <a:pt x="0" y="10"/>
                    <a:pt x="0" y="10"/>
                  </a:cubicBezTo>
                  <a:lnTo>
                    <a:pt x="2" y="11"/>
                  </a:lnTo>
                  <a:cubicBezTo>
                    <a:pt x="5" y="9"/>
                    <a:pt x="10" y="5"/>
                    <a:pt x="15"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13" name="Freeform 1641"/>
            <p:cNvSpPr>
              <a:spLocks/>
            </p:cNvSpPr>
            <p:nvPr userDrawn="1"/>
          </p:nvSpPr>
          <p:spPr bwMode="auto">
            <a:xfrm>
              <a:off x="395" y="280"/>
              <a:ext cx="3" cy="2"/>
            </a:xfrm>
            <a:custGeom>
              <a:avLst/>
              <a:gdLst>
                <a:gd name="T0" fmla="*/ 6 w 6"/>
                <a:gd name="T1" fmla="*/ 0 h 4"/>
                <a:gd name="T2" fmla="*/ 6 w 6"/>
                <a:gd name="T3" fmla="*/ 0 h 4"/>
                <a:gd name="T4" fmla="*/ 0 w 6"/>
                <a:gd name="T5" fmla="*/ 3 h 4"/>
                <a:gd name="T6" fmla="*/ 0 w 6"/>
                <a:gd name="T7" fmla="*/ 4 h 4"/>
                <a:gd name="T8" fmla="*/ 6 w 6"/>
                <a:gd name="T9" fmla="*/ 0 h 4"/>
              </a:gdLst>
              <a:ahLst/>
              <a:cxnLst>
                <a:cxn ang="0">
                  <a:pos x="T0" y="T1"/>
                </a:cxn>
                <a:cxn ang="0">
                  <a:pos x="T2" y="T3"/>
                </a:cxn>
                <a:cxn ang="0">
                  <a:pos x="T4" y="T5"/>
                </a:cxn>
                <a:cxn ang="0">
                  <a:pos x="T6" y="T7"/>
                </a:cxn>
                <a:cxn ang="0">
                  <a:pos x="T8" y="T9"/>
                </a:cxn>
              </a:cxnLst>
              <a:rect l="0" t="0" r="r" b="b"/>
              <a:pathLst>
                <a:path w="6" h="4">
                  <a:moveTo>
                    <a:pt x="6" y="0"/>
                  </a:moveTo>
                  <a:lnTo>
                    <a:pt x="6" y="0"/>
                  </a:lnTo>
                  <a:cubicBezTo>
                    <a:pt x="4" y="0"/>
                    <a:pt x="0" y="3"/>
                    <a:pt x="0" y="3"/>
                  </a:cubicBezTo>
                  <a:lnTo>
                    <a:pt x="0" y="4"/>
                  </a:lnTo>
                  <a:cubicBezTo>
                    <a:pt x="0" y="4"/>
                    <a:pt x="5" y="1"/>
                    <a:pt x="6"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14" name="Freeform 1642"/>
            <p:cNvSpPr>
              <a:spLocks/>
            </p:cNvSpPr>
            <p:nvPr userDrawn="1"/>
          </p:nvSpPr>
          <p:spPr bwMode="auto">
            <a:xfrm>
              <a:off x="414" y="314"/>
              <a:ext cx="25" cy="28"/>
            </a:xfrm>
            <a:custGeom>
              <a:avLst/>
              <a:gdLst>
                <a:gd name="T0" fmla="*/ 2 w 55"/>
                <a:gd name="T1" fmla="*/ 0 h 63"/>
                <a:gd name="T2" fmla="*/ 2 w 55"/>
                <a:gd name="T3" fmla="*/ 0 h 63"/>
                <a:gd name="T4" fmla="*/ 2 w 55"/>
                <a:gd name="T5" fmla="*/ 5 h 63"/>
                <a:gd name="T6" fmla="*/ 32 w 55"/>
                <a:gd name="T7" fmla="*/ 40 h 63"/>
                <a:gd name="T8" fmla="*/ 1 w 55"/>
                <a:gd name="T9" fmla="*/ 11 h 63"/>
                <a:gd name="T10" fmla="*/ 0 w 55"/>
                <a:gd name="T11" fmla="*/ 17 h 63"/>
                <a:gd name="T12" fmla="*/ 32 w 55"/>
                <a:gd name="T13" fmla="*/ 56 h 63"/>
                <a:gd name="T14" fmla="*/ 52 w 55"/>
                <a:gd name="T15" fmla="*/ 58 h 63"/>
                <a:gd name="T16" fmla="*/ 49 w 55"/>
                <a:gd name="T17" fmla="*/ 40 h 63"/>
                <a:gd name="T18" fmla="*/ 2 w 55"/>
                <a:gd name="T1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63">
                  <a:moveTo>
                    <a:pt x="2" y="0"/>
                  </a:moveTo>
                  <a:lnTo>
                    <a:pt x="2" y="0"/>
                  </a:lnTo>
                  <a:cubicBezTo>
                    <a:pt x="2" y="2"/>
                    <a:pt x="2" y="4"/>
                    <a:pt x="2" y="5"/>
                  </a:cubicBezTo>
                  <a:cubicBezTo>
                    <a:pt x="5" y="9"/>
                    <a:pt x="25" y="30"/>
                    <a:pt x="32" y="40"/>
                  </a:cubicBezTo>
                  <a:cubicBezTo>
                    <a:pt x="24" y="33"/>
                    <a:pt x="7" y="17"/>
                    <a:pt x="1" y="11"/>
                  </a:cubicBezTo>
                  <a:cubicBezTo>
                    <a:pt x="1" y="11"/>
                    <a:pt x="0" y="14"/>
                    <a:pt x="0" y="17"/>
                  </a:cubicBezTo>
                  <a:cubicBezTo>
                    <a:pt x="0" y="17"/>
                    <a:pt x="28" y="50"/>
                    <a:pt x="32" y="56"/>
                  </a:cubicBezTo>
                  <a:cubicBezTo>
                    <a:pt x="38" y="63"/>
                    <a:pt x="46" y="58"/>
                    <a:pt x="52" y="58"/>
                  </a:cubicBezTo>
                  <a:cubicBezTo>
                    <a:pt x="53" y="52"/>
                    <a:pt x="55" y="47"/>
                    <a:pt x="49" y="40"/>
                  </a:cubicBezTo>
                  <a:cubicBezTo>
                    <a:pt x="46" y="37"/>
                    <a:pt x="7" y="4"/>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15" name="Freeform 1643"/>
            <p:cNvSpPr>
              <a:spLocks/>
            </p:cNvSpPr>
            <p:nvPr userDrawn="1"/>
          </p:nvSpPr>
          <p:spPr bwMode="auto">
            <a:xfrm>
              <a:off x="415" y="310"/>
              <a:ext cx="34" cy="22"/>
            </a:xfrm>
            <a:custGeom>
              <a:avLst/>
              <a:gdLst>
                <a:gd name="T0" fmla="*/ 76 w 76"/>
                <a:gd name="T1" fmla="*/ 39 h 47"/>
                <a:gd name="T2" fmla="*/ 76 w 76"/>
                <a:gd name="T3" fmla="*/ 39 h 47"/>
                <a:gd name="T4" fmla="*/ 57 w 76"/>
                <a:gd name="T5" fmla="*/ 15 h 47"/>
                <a:gd name="T6" fmla="*/ 19 w 76"/>
                <a:gd name="T7" fmla="*/ 0 h 47"/>
                <a:gd name="T8" fmla="*/ 14 w 76"/>
                <a:gd name="T9" fmla="*/ 1 h 47"/>
                <a:gd name="T10" fmla="*/ 48 w 76"/>
                <a:gd name="T11" fmla="*/ 23 h 47"/>
                <a:gd name="T12" fmla="*/ 8 w 76"/>
                <a:gd name="T13" fmla="*/ 3 h 47"/>
                <a:gd name="T14" fmla="*/ 0 w 76"/>
                <a:gd name="T15" fmla="*/ 2 h 47"/>
                <a:gd name="T16" fmla="*/ 51 w 76"/>
                <a:gd name="T17" fmla="*/ 39 h 47"/>
                <a:gd name="T18" fmla="*/ 76 w 76"/>
                <a:gd name="T19" fmla="*/ 3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47">
                  <a:moveTo>
                    <a:pt x="76" y="39"/>
                  </a:moveTo>
                  <a:lnTo>
                    <a:pt x="76" y="39"/>
                  </a:lnTo>
                  <a:cubicBezTo>
                    <a:pt x="74" y="33"/>
                    <a:pt x="74" y="22"/>
                    <a:pt x="57" y="15"/>
                  </a:cubicBezTo>
                  <a:cubicBezTo>
                    <a:pt x="51" y="13"/>
                    <a:pt x="24" y="1"/>
                    <a:pt x="19" y="0"/>
                  </a:cubicBezTo>
                  <a:cubicBezTo>
                    <a:pt x="17" y="0"/>
                    <a:pt x="14" y="1"/>
                    <a:pt x="14" y="1"/>
                  </a:cubicBezTo>
                  <a:cubicBezTo>
                    <a:pt x="18" y="3"/>
                    <a:pt x="37" y="15"/>
                    <a:pt x="48" y="23"/>
                  </a:cubicBezTo>
                  <a:cubicBezTo>
                    <a:pt x="34" y="19"/>
                    <a:pt x="10" y="4"/>
                    <a:pt x="8" y="3"/>
                  </a:cubicBezTo>
                  <a:cubicBezTo>
                    <a:pt x="7" y="3"/>
                    <a:pt x="4" y="4"/>
                    <a:pt x="0" y="2"/>
                  </a:cubicBezTo>
                  <a:cubicBezTo>
                    <a:pt x="7" y="7"/>
                    <a:pt x="41" y="34"/>
                    <a:pt x="51" y="39"/>
                  </a:cubicBezTo>
                  <a:cubicBezTo>
                    <a:pt x="66" y="47"/>
                    <a:pt x="70" y="41"/>
                    <a:pt x="76" y="39"/>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16" name="Freeform 1644"/>
            <p:cNvSpPr>
              <a:spLocks/>
            </p:cNvSpPr>
            <p:nvPr userDrawn="1"/>
          </p:nvSpPr>
          <p:spPr bwMode="auto">
            <a:xfrm>
              <a:off x="422" y="302"/>
              <a:ext cx="35" cy="15"/>
            </a:xfrm>
            <a:custGeom>
              <a:avLst/>
              <a:gdLst>
                <a:gd name="T0" fmla="*/ 0 w 78"/>
                <a:gd name="T1" fmla="*/ 0 h 33"/>
                <a:gd name="T2" fmla="*/ 0 w 78"/>
                <a:gd name="T3" fmla="*/ 0 h 33"/>
                <a:gd name="T4" fmla="*/ 3 w 78"/>
                <a:gd name="T5" fmla="*/ 6 h 33"/>
                <a:gd name="T6" fmla="*/ 43 w 78"/>
                <a:gd name="T7" fmla="*/ 17 h 33"/>
                <a:gd name="T8" fmla="*/ 4 w 78"/>
                <a:gd name="T9" fmla="*/ 11 h 33"/>
                <a:gd name="T10" fmla="*/ 5 w 78"/>
                <a:gd name="T11" fmla="*/ 15 h 33"/>
                <a:gd name="T12" fmla="*/ 46 w 78"/>
                <a:gd name="T13" fmla="*/ 29 h 33"/>
                <a:gd name="T14" fmla="*/ 78 w 78"/>
                <a:gd name="T15" fmla="*/ 25 h 33"/>
                <a:gd name="T16" fmla="*/ 54 w 78"/>
                <a:gd name="T17" fmla="*/ 8 h 33"/>
                <a:gd name="T18" fmla="*/ 0 w 78"/>
                <a:gd name="T19"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8" h="33">
                  <a:moveTo>
                    <a:pt x="0" y="0"/>
                  </a:moveTo>
                  <a:lnTo>
                    <a:pt x="0" y="0"/>
                  </a:lnTo>
                  <a:cubicBezTo>
                    <a:pt x="1" y="2"/>
                    <a:pt x="2" y="4"/>
                    <a:pt x="3" y="6"/>
                  </a:cubicBezTo>
                  <a:cubicBezTo>
                    <a:pt x="5" y="7"/>
                    <a:pt x="30" y="12"/>
                    <a:pt x="43" y="17"/>
                  </a:cubicBezTo>
                  <a:cubicBezTo>
                    <a:pt x="30" y="17"/>
                    <a:pt x="4" y="11"/>
                    <a:pt x="4" y="11"/>
                  </a:cubicBezTo>
                  <a:cubicBezTo>
                    <a:pt x="4" y="12"/>
                    <a:pt x="5" y="14"/>
                    <a:pt x="5" y="15"/>
                  </a:cubicBezTo>
                  <a:cubicBezTo>
                    <a:pt x="14" y="20"/>
                    <a:pt x="40" y="27"/>
                    <a:pt x="46" y="29"/>
                  </a:cubicBezTo>
                  <a:cubicBezTo>
                    <a:pt x="55" y="33"/>
                    <a:pt x="73" y="31"/>
                    <a:pt x="78" y="25"/>
                  </a:cubicBezTo>
                  <a:cubicBezTo>
                    <a:pt x="74" y="15"/>
                    <a:pt x="63" y="9"/>
                    <a:pt x="54" y="8"/>
                  </a:cubicBezTo>
                  <a:cubicBezTo>
                    <a:pt x="42" y="6"/>
                    <a:pt x="13" y="2"/>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17" name="Freeform 1645"/>
            <p:cNvSpPr>
              <a:spLocks/>
            </p:cNvSpPr>
            <p:nvPr userDrawn="1"/>
          </p:nvSpPr>
          <p:spPr bwMode="auto">
            <a:xfrm>
              <a:off x="444" y="294"/>
              <a:ext cx="16" cy="10"/>
            </a:xfrm>
            <a:custGeom>
              <a:avLst/>
              <a:gdLst>
                <a:gd name="T0" fmla="*/ 7 w 36"/>
                <a:gd name="T1" fmla="*/ 0 h 22"/>
                <a:gd name="T2" fmla="*/ 7 w 36"/>
                <a:gd name="T3" fmla="*/ 0 h 22"/>
                <a:gd name="T4" fmla="*/ 31 w 36"/>
                <a:gd name="T5" fmla="*/ 10 h 22"/>
                <a:gd name="T6" fmla="*/ 0 w 36"/>
                <a:gd name="T7" fmla="*/ 20 h 22"/>
                <a:gd name="T8" fmla="*/ 36 w 36"/>
                <a:gd name="T9" fmla="*/ 10 h 22"/>
                <a:gd name="T10" fmla="*/ 7 w 36"/>
                <a:gd name="T11" fmla="*/ 0 h 22"/>
              </a:gdLst>
              <a:ahLst/>
              <a:cxnLst>
                <a:cxn ang="0">
                  <a:pos x="T0" y="T1"/>
                </a:cxn>
                <a:cxn ang="0">
                  <a:pos x="T2" y="T3"/>
                </a:cxn>
                <a:cxn ang="0">
                  <a:pos x="T4" y="T5"/>
                </a:cxn>
                <a:cxn ang="0">
                  <a:pos x="T6" y="T7"/>
                </a:cxn>
                <a:cxn ang="0">
                  <a:pos x="T8" y="T9"/>
                </a:cxn>
                <a:cxn ang="0">
                  <a:pos x="T10" y="T11"/>
                </a:cxn>
              </a:cxnLst>
              <a:rect l="0" t="0" r="r" b="b"/>
              <a:pathLst>
                <a:path w="36" h="22">
                  <a:moveTo>
                    <a:pt x="7" y="0"/>
                  </a:moveTo>
                  <a:lnTo>
                    <a:pt x="7" y="0"/>
                  </a:lnTo>
                  <a:cubicBezTo>
                    <a:pt x="15" y="1"/>
                    <a:pt x="27" y="5"/>
                    <a:pt x="31" y="10"/>
                  </a:cubicBezTo>
                  <a:cubicBezTo>
                    <a:pt x="28" y="17"/>
                    <a:pt x="10" y="20"/>
                    <a:pt x="0" y="20"/>
                  </a:cubicBezTo>
                  <a:cubicBezTo>
                    <a:pt x="17" y="22"/>
                    <a:pt x="31" y="18"/>
                    <a:pt x="36" y="10"/>
                  </a:cubicBezTo>
                  <a:cubicBezTo>
                    <a:pt x="29" y="3"/>
                    <a:pt x="15" y="0"/>
                    <a:pt x="7"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18" name="Freeform 1646"/>
            <p:cNvSpPr>
              <a:spLocks/>
            </p:cNvSpPr>
            <p:nvPr userDrawn="1"/>
          </p:nvSpPr>
          <p:spPr bwMode="auto">
            <a:xfrm>
              <a:off x="447" y="279"/>
              <a:ext cx="15" cy="11"/>
            </a:xfrm>
            <a:custGeom>
              <a:avLst/>
              <a:gdLst>
                <a:gd name="T0" fmla="*/ 0 w 35"/>
                <a:gd name="T1" fmla="*/ 3 h 23"/>
                <a:gd name="T2" fmla="*/ 0 w 35"/>
                <a:gd name="T3" fmla="*/ 3 h 23"/>
                <a:gd name="T4" fmla="*/ 30 w 35"/>
                <a:gd name="T5" fmla="*/ 6 h 23"/>
                <a:gd name="T6" fmla="*/ 1 w 35"/>
                <a:gd name="T7" fmla="*/ 23 h 23"/>
                <a:gd name="T8" fmla="*/ 35 w 35"/>
                <a:gd name="T9" fmla="*/ 4 h 23"/>
                <a:gd name="T10" fmla="*/ 0 w 35"/>
                <a:gd name="T11" fmla="*/ 3 h 23"/>
              </a:gdLst>
              <a:ahLst/>
              <a:cxnLst>
                <a:cxn ang="0">
                  <a:pos x="T0" y="T1"/>
                </a:cxn>
                <a:cxn ang="0">
                  <a:pos x="T2" y="T3"/>
                </a:cxn>
                <a:cxn ang="0">
                  <a:pos x="T4" y="T5"/>
                </a:cxn>
                <a:cxn ang="0">
                  <a:pos x="T6" y="T7"/>
                </a:cxn>
                <a:cxn ang="0">
                  <a:pos x="T8" y="T9"/>
                </a:cxn>
                <a:cxn ang="0">
                  <a:pos x="T10" y="T11"/>
                </a:cxn>
              </a:cxnLst>
              <a:rect l="0" t="0" r="r" b="b"/>
              <a:pathLst>
                <a:path w="35" h="23">
                  <a:moveTo>
                    <a:pt x="0" y="3"/>
                  </a:moveTo>
                  <a:lnTo>
                    <a:pt x="0" y="3"/>
                  </a:lnTo>
                  <a:cubicBezTo>
                    <a:pt x="9" y="2"/>
                    <a:pt x="21" y="2"/>
                    <a:pt x="30" y="6"/>
                  </a:cubicBezTo>
                  <a:cubicBezTo>
                    <a:pt x="27" y="11"/>
                    <a:pt x="15" y="20"/>
                    <a:pt x="1" y="23"/>
                  </a:cubicBezTo>
                  <a:cubicBezTo>
                    <a:pt x="12" y="22"/>
                    <a:pt x="32" y="14"/>
                    <a:pt x="35" y="4"/>
                  </a:cubicBezTo>
                  <a:cubicBezTo>
                    <a:pt x="26" y="0"/>
                    <a:pt x="6" y="0"/>
                    <a:pt x="0" y="3"/>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19" name="Freeform 1647"/>
            <p:cNvSpPr>
              <a:spLocks/>
            </p:cNvSpPr>
            <p:nvPr userDrawn="1"/>
          </p:nvSpPr>
          <p:spPr bwMode="auto">
            <a:xfrm>
              <a:off x="420" y="281"/>
              <a:ext cx="9" cy="9"/>
            </a:xfrm>
            <a:custGeom>
              <a:avLst/>
              <a:gdLst>
                <a:gd name="T0" fmla="*/ 0 w 20"/>
                <a:gd name="T1" fmla="*/ 3 h 19"/>
                <a:gd name="T2" fmla="*/ 0 w 20"/>
                <a:gd name="T3" fmla="*/ 3 h 19"/>
                <a:gd name="T4" fmla="*/ 17 w 20"/>
                <a:gd name="T5" fmla="*/ 9 h 19"/>
                <a:gd name="T6" fmla="*/ 4 w 20"/>
                <a:gd name="T7" fmla="*/ 19 h 19"/>
                <a:gd name="T8" fmla="*/ 20 w 20"/>
                <a:gd name="T9" fmla="*/ 8 h 19"/>
                <a:gd name="T10" fmla="*/ 0 w 20"/>
                <a:gd name="T11" fmla="*/ 3 h 19"/>
              </a:gdLst>
              <a:ahLst/>
              <a:cxnLst>
                <a:cxn ang="0">
                  <a:pos x="T0" y="T1"/>
                </a:cxn>
                <a:cxn ang="0">
                  <a:pos x="T2" y="T3"/>
                </a:cxn>
                <a:cxn ang="0">
                  <a:pos x="T4" y="T5"/>
                </a:cxn>
                <a:cxn ang="0">
                  <a:pos x="T6" y="T7"/>
                </a:cxn>
                <a:cxn ang="0">
                  <a:pos x="T8" y="T9"/>
                </a:cxn>
                <a:cxn ang="0">
                  <a:pos x="T10" y="T11"/>
                </a:cxn>
              </a:cxnLst>
              <a:rect l="0" t="0" r="r" b="b"/>
              <a:pathLst>
                <a:path w="20" h="19">
                  <a:moveTo>
                    <a:pt x="0" y="3"/>
                  </a:moveTo>
                  <a:lnTo>
                    <a:pt x="0" y="3"/>
                  </a:lnTo>
                  <a:cubicBezTo>
                    <a:pt x="9" y="2"/>
                    <a:pt x="15" y="5"/>
                    <a:pt x="17" y="9"/>
                  </a:cubicBezTo>
                  <a:cubicBezTo>
                    <a:pt x="15" y="14"/>
                    <a:pt x="9" y="18"/>
                    <a:pt x="4" y="19"/>
                  </a:cubicBezTo>
                  <a:cubicBezTo>
                    <a:pt x="11" y="19"/>
                    <a:pt x="18" y="14"/>
                    <a:pt x="20" y="8"/>
                  </a:cubicBezTo>
                  <a:cubicBezTo>
                    <a:pt x="17" y="3"/>
                    <a:pt x="7" y="0"/>
                    <a:pt x="0" y="3"/>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20" name="Freeform 1648"/>
            <p:cNvSpPr>
              <a:spLocks/>
            </p:cNvSpPr>
            <p:nvPr userDrawn="1"/>
          </p:nvSpPr>
          <p:spPr bwMode="auto">
            <a:xfrm>
              <a:off x="401" y="284"/>
              <a:ext cx="7" cy="9"/>
            </a:xfrm>
            <a:custGeom>
              <a:avLst/>
              <a:gdLst>
                <a:gd name="T0" fmla="*/ 0 w 15"/>
                <a:gd name="T1" fmla="*/ 2 h 19"/>
                <a:gd name="T2" fmla="*/ 0 w 15"/>
                <a:gd name="T3" fmla="*/ 2 h 19"/>
                <a:gd name="T4" fmla="*/ 12 w 15"/>
                <a:gd name="T5" fmla="*/ 8 h 19"/>
                <a:gd name="T6" fmla="*/ 4 w 15"/>
                <a:gd name="T7" fmla="*/ 19 h 19"/>
                <a:gd name="T8" fmla="*/ 15 w 15"/>
                <a:gd name="T9" fmla="*/ 8 h 19"/>
                <a:gd name="T10" fmla="*/ 0 w 15"/>
                <a:gd name="T11" fmla="*/ 2 h 19"/>
              </a:gdLst>
              <a:ahLst/>
              <a:cxnLst>
                <a:cxn ang="0">
                  <a:pos x="T0" y="T1"/>
                </a:cxn>
                <a:cxn ang="0">
                  <a:pos x="T2" y="T3"/>
                </a:cxn>
                <a:cxn ang="0">
                  <a:pos x="T4" y="T5"/>
                </a:cxn>
                <a:cxn ang="0">
                  <a:pos x="T6" y="T7"/>
                </a:cxn>
                <a:cxn ang="0">
                  <a:pos x="T8" y="T9"/>
                </a:cxn>
                <a:cxn ang="0">
                  <a:pos x="T10" y="T11"/>
                </a:cxn>
              </a:cxnLst>
              <a:rect l="0" t="0" r="r" b="b"/>
              <a:pathLst>
                <a:path w="15" h="19">
                  <a:moveTo>
                    <a:pt x="0" y="2"/>
                  </a:moveTo>
                  <a:lnTo>
                    <a:pt x="0" y="2"/>
                  </a:lnTo>
                  <a:cubicBezTo>
                    <a:pt x="5" y="2"/>
                    <a:pt x="9" y="5"/>
                    <a:pt x="12" y="8"/>
                  </a:cubicBezTo>
                  <a:cubicBezTo>
                    <a:pt x="11" y="12"/>
                    <a:pt x="9" y="17"/>
                    <a:pt x="4" y="19"/>
                  </a:cubicBezTo>
                  <a:cubicBezTo>
                    <a:pt x="10" y="18"/>
                    <a:pt x="13" y="13"/>
                    <a:pt x="15" y="8"/>
                  </a:cubicBezTo>
                  <a:cubicBezTo>
                    <a:pt x="12" y="5"/>
                    <a:pt x="7" y="0"/>
                    <a:pt x="0" y="2"/>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21" name="Freeform 1649"/>
            <p:cNvSpPr>
              <a:spLocks/>
            </p:cNvSpPr>
            <p:nvPr userDrawn="1"/>
          </p:nvSpPr>
          <p:spPr bwMode="auto">
            <a:xfrm>
              <a:off x="423" y="305"/>
              <a:ext cx="10" cy="3"/>
            </a:xfrm>
            <a:custGeom>
              <a:avLst/>
              <a:gdLst>
                <a:gd name="T0" fmla="*/ 21 w 21"/>
                <a:gd name="T1" fmla="*/ 6 h 6"/>
                <a:gd name="T2" fmla="*/ 21 w 21"/>
                <a:gd name="T3" fmla="*/ 6 h 6"/>
                <a:gd name="T4" fmla="*/ 0 w 21"/>
                <a:gd name="T5" fmla="*/ 0 h 6"/>
                <a:gd name="T6" fmla="*/ 0 w 21"/>
                <a:gd name="T7" fmla="*/ 2 h 6"/>
                <a:gd name="T8" fmla="*/ 21 w 21"/>
                <a:gd name="T9" fmla="*/ 6 h 6"/>
              </a:gdLst>
              <a:ahLst/>
              <a:cxnLst>
                <a:cxn ang="0">
                  <a:pos x="T0" y="T1"/>
                </a:cxn>
                <a:cxn ang="0">
                  <a:pos x="T2" y="T3"/>
                </a:cxn>
                <a:cxn ang="0">
                  <a:pos x="T4" y="T5"/>
                </a:cxn>
                <a:cxn ang="0">
                  <a:pos x="T6" y="T7"/>
                </a:cxn>
                <a:cxn ang="0">
                  <a:pos x="T8" y="T9"/>
                </a:cxn>
              </a:cxnLst>
              <a:rect l="0" t="0" r="r" b="b"/>
              <a:pathLst>
                <a:path w="21" h="6">
                  <a:moveTo>
                    <a:pt x="21" y="6"/>
                  </a:moveTo>
                  <a:lnTo>
                    <a:pt x="21" y="6"/>
                  </a:lnTo>
                  <a:cubicBezTo>
                    <a:pt x="11" y="3"/>
                    <a:pt x="5" y="1"/>
                    <a:pt x="0" y="0"/>
                  </a:cubicBezTo>
                  <a:lnTo>
                    <a:pt x="0" y="2"/>
                  </a:lnTo>
                  <a:cubicBezTo>
                    <a:pt x="6" y="4"/>
                    <a:pt x="12" y="4"/>
                    <a:pt x="21"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22" name="Freeform 1650"/>
            <p:cNvSpPr>
              <a:spLocks/>
            </p:cNvSpPr>
            <p:nvPr userDrawn="1"/>
          </p:nvSpPr>
          <p:spPr bwMode="auto">
            <a:xfrm>
              <a:off x="442" y="307"/>
              <a:ext cx="13" cy="9"/>
            </a:xfrm>
            <a:custGeom>
              <a:avLst/>
              <a:gdLst>
                <a:gd name="T0" fmla="*/ 6 w 29"/>
                <a:gd name="T1" fmla="*/ 0 h 21"/>
                <a:gd name="T2" fmla="*/ 6 w 29"/>
                <a:gd name="T3" fmla="*/ 0 h 21"/>
                <a:gd name="T4" fmla="*/ 25 w 29"/>
                <a:gd name="T5" fmla="*/ 13 h 21"/>
                <a:gd name="T6" fmla="*/ 0 w 29"/>
                <a:gd name="T7" fmla="*/ 17 h 21"/>
                <a:gd name="T8" fmla="*/ 29 w 29"/>
                <a:gd name="T9" fmla="*/ 14 h 21"/>
                <a:gd name="T10" fmla="*/ 6 w 29"/>
                <a:gd name="T11" fmla="*/ 0 h 21"/>
              </a:gdLst>
              <a:ahLst/>
              <a:cxnLst>
                <a:cxn ang="0">
                  <a:pos x="T0" y="T1"/>
                </a:cxn>
                <a:cxn ang="0">
                  <a:pos x="T2" y="T3"/>
                </a:cxn>
                <a:cxn ang="0">
                  <a:pos x="T4" y="T5"/>
                </a:cxn>
                <a:cxn ang="0">
                  <a:pos x="T6" y="T7"/>
                </a:cxn>
                <a:cxn ang="0">
                  <a:pos x="T8" y="T9"/>
                </a:cxn>
                <a:cxn ang="0">
                  <a:pos x="T10" y="T11"/>
                </a:cxn>
              </a:cxnLst>
              <a:rect l="0" t="0" r="r" b="b"/>
              <a:pathLst>
                <a:path w="29" h="21">
                  <a:moveTo>
                    <a:pt x="6" y="0"/>
                  </a:moveTo>
                  <a:lnTo>
                    <a:pt x="6" y="0"/>
                  </a:lnTo>
                  <a:cubicBezTo>
                    <a:pt x="14" y="1"/>
                    <a:pt x="21" y="7"/>
                    <a:pt x="25" y="13"/>
                  </a:cubicBezTo>
                  <a:cubicBezTo>
                    <a:pt x="17" y="20"/>
                    <a:pt x="6" y="18"/>
                    <a:pt x="0" y="17"/>
                  </a:cubicBezTo>
                  <a:cubicBezTo>
                    <a:pt x="8" y="20"/>
                    <a:pt x="20" y="21"/>
                    <a:pt x="29" y="14"/>
                  </a:cubicBezTo>
                  <a:cubicBezTo>
                    <a:pt x="24" y="5"/>
                    <a:pt x="14" y="0"/>
                    <a:pt x="6"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23" name="Freeform 1651"/>
            <p:cNvSpPr>
              <a:spLocks/>
            </p:cNvSpPr>
            <p:nvPr userDrawn="1"/>
          </p:nvSpPr>
          <p:spPr bwMode="auto">
            <a:xfrm>
              <a:off x="366" y="428"/>
              <a:ext cx="10" cy="14"/>
            </a:xfrm>
            <a:custGeom>
              <a:avLst/>
              <a:gdLst>
                <a:gd name="T0" fmla="*/ 12 w 24"/>
                <a:gd name="T1" fmla="*/ 2 h 31"/>
                <a:gd name="T2" fmla="*/ 12 w 24"/>
                <a:gd name="T3" fmla="*/ 2 h 31"/>
                <a:gd name="T4" fmla="*/ 0 w 24"/>
                <a:gd name="T5" fmla="*/ 31 h 31"/>
                <a:gd name="T6" fmla="*/ 14 w 24"/>
                <a:gd name="T7" fmla="*/ 3 h 31"/>
                <a:gd name="T8" fmla="*/ 24 w 24"/>
                <a:gd name="T9" fmla="*/ 8 h 31"/>
                <a:gd name="T10" fmla="*/ 12 w 24"/>
                <a:gd name="T11" fmla="*/ 2 h 31"/>
              </a:gdLst>
              <a:ahLst/>
              <a:cxnLst>
                <a:cxn ang="0">
                  <a:pos x="T0" y="T1"/>
                </a:cxn>
                <a:cxn ang="0">
                  <a:pos x="T2" y="T3"/>
                </a:cxn>
                <a:cxn ang="0">
                  <a:pos x="T4" y="T5"/>
                </a:cxn>
                <a:cxn ang="0">
                  <a:pos x="T6" y="T7"/>
                </a:cxn>
                <a:cxn ang="0">
                  <a:pos x="T8" y="T9"/>
                </a:cxn>
                <a:cxn ang="0">
                  <a:pos x="T10" y="T11"/>
                </a:cxn>
              </a:cxnLst>
              <a:rect l="0" t="0" r="r" b="b"/>
              <a:pathLst>
                <a:path w="24" h="31">
                  <a:moveTo>
                    <a:pt x="12" y="2"/>
                  </a:moveTo>
                  <a:lnTo>
                    <a:pt x="12" y="2"/>
                  </a:lnTo>
                  <a:cubicBezTo>
                    <a:pt x="13" y="8"/>
                    <a:pt x="13" y="26"/>
                    <a:pt x="0" y="31"/>
                  </a:cubicBezTo>
                  <a:cubicBezTo>
                    <a:pt x="13" y="28"/>
                    <a:pt x="16" y="13"/>
                    <a:pt x="14" y="3"/>
                  </a:cubicBezTo>
                  <a:cubicBezTo>
                    <a:pt x="16" y="3"/>
                    <a:pt x="20" y="5"/>
                    <a:pt x="24" y="8"/>
                  </a:cubicBezTo>
                  <a:cubicBezTo>
                    <a:pt x="22" y="3"/>
                    <a:pt x="18" y="0"/>
                    <a:pt x="12" y="2"/>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24" name="Freeform 1652"/>
            <p:cNvSpPr>
              <a:spLocks/>
            </p:cNvSpPr>
            <p:nvPr userDrawn="1"/>
          </p:nvSpPr>
          <p:spPr bwMode="auto">
            <a:xfrm>
              <a:off x="373" y="424"/>
              <a:ext cx="8" cy="9"/>
            </a:xfrm>
            <a:custGeom>
              <a:avLst/>
              <a:gdLst>
                <a:gd name="T0" fmla="*/ 0 w 18"/>
                <a:gd name="T1" fmla="*/ 0 h 21"/>
                <a:gd name="T2" fmla="*/ 0 w 18"/>
                <a:gd name="T3" fmla="*/ 0 h 21"/>
                <a:gd name="T4" fmla="*/ 14 w 18"/>
                <a:gd name="T5" fmla="*/ 21 h 21"/>
                <a:gd name="T6" fmla="*/ 0 w 18"/>
                <a:gd name="T7" fmla="*/ 0 h 21"/>
              </a:gdLst>
              <a:ahLst/>
              <a:cxnLst>
                <a:cxn ang="0">
                  <a:pos x="T0" y="T1"/>
                </a:cxn>
                <a:cxn ang="0">
                  <a:pos x="T2" y="T3"/>
                </a:cxn>
                <a:cxn ang="0">
                  <a:pos x="T4" y="T5"/>
                </a:cxn>
                <a:cxn ang="0">
                  <a:pos x="T6" y="T7"/>
                </a:cxn>
              </a:cxnLst>
              <a:rect l="0" t="0" r="r" b="b"/>
              <a:pathLst>
                <a:path w="18" h="21">
                  <a:moveTo>
                    <a:pt x="0" y="0"/>
                  </a:moveTo>
                  <a:lnTo>
                    <a:pt x="0" y="0"/>
                  </a:lnTo>
                  <a:cubicBezTo>
                    <a:pt x="14" y="4"/>
                    <a:pt x="14" y="15"/>
                    <a:pt x="14" y="21"/>
                  </a:cubicBezTo>
                  <a:cubicBezTo>
                    <a:pt x="18" y="9"/>
                    <a:pt x="11" y="2"/>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25" name="Freeform 1653"/>
            <p:cNvSpPr>
              <a:spLocks/>
            </p:cNvSpPr>
            <p:nvPr userDrawn="1"/>
          </p:nvSpPr>
          <p:spPr bwMode="auto">
            <a:xfrm>
              <a:off x="370" y="418"/>
              <a:ext cx="4" cy="1"/>
            </a:xfrm>
            <a:custGeom>
              <a:avLst/>
              <a:gdLst>
                <a:gd name="T0" fmla="*/ 5 w 10"/>
                <a:gd name="T1" fmla="*/ 0 h 2"/>
                <a:gd name="T2" fmla="*/ 5 w 10"/>
                <a:gd name="T3" fmla="*/ 0 h 2"/>
                <a:gd name="T4" fmla="*/ 6 w 10"/>
                <a:gd name="T5" fmla="*/ 2 h 2"/>
                <a:gd name="T6" fmla="*/ 10 w 10"/>
                <a:gd name="T7" fmla="*/ 1 h 2"/>
                <a:gd name="T8" fmla="*/ 5 w 10"/>
                <a:gd name="T9" fmla="*/ 0 h 2"/>
              </a:gdLst>
              <a:ahLst/>
              <a:cxnLst>
                <a:cxn ang="0">
                  <a:pos x="T0" y="T1"/>
                </a:cxn>
                <a:cxn ang="0">
                  <a:pos x="T2" y="T3"/>
                </a:cxn>
                <a:cxn ang="0">
                  <a:pos x="T4" y="T5"/>
                </a:cxn>
                <a:cxn ang="0">
                  <a:pos x="T6" y="T7"/>
                </a:cxn>
                <a:cxn ang="0">
                  <a:pos x="T8" y="T9"/>
                </a:cxn>
              </a:cxnLst>
              <a:rect l="0" t="0" r="r" b="b"/>
              <a:pathLst>
                <a:path w="10" h="2">
                  <a:moveTo>
                    <a:pt x="5" y="0"/>
                  </a:moveTo>
                  <a:lnTo>
                    <a:pt x="5" y="0"/>
                  </a:lnTo>
                  <a:cubicBezTo>
                    <a:pt x="0" y="0"/>
                    <a:pt x="5" y="2"/>
                    <a:pt x="6" y="2"/>
                  </a:cubicBezTo>
                  <a:cubicBezTo>
                    <a:pt x="9" y="2"/>
                    <a:pt x="10" y="1"/>
                    <a:pt x="10" y="1"/>
                  </a:cubicBezTo>
                  <a:cubicBezTo>
                    <a:pt x="8" y="1"/>
                    <a:pt x="6" y="0"/>
                    <a:pt x="5"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26" name="Freeform 1654"/>
            <p:cNvSpPr>
              <a:spLocks/>
            </p:cNvSpPr>
            <p:nvPr userDrawn="1"/>
          </p:nvSpPr>
          <p:spPr bwMode="auto">
            <a:xfrm>
              <a:off x="375" y="413"/>
              <a:ext cx="6" cy="8"/>
            </a:xfrm>
            <a:custGeom>
              <a:avLst/>
              <a:gdLst>
                <a:gd name="T0" fmla="*/ 10 w 14"/>
                <a:gd name="T1" fmla="*/ 0 h 16"/>
                <a:gd name="T2" fmla="*/ 10 w 14"/>
                <a:gd name="T3" fmla="*/ 0 h 16"/>
                <a:gd name="T4" fmla="*/ 0 w 14"/>
                <a:gd name="T5" fmla="*/ 15 h 16"/>
                <a:gd name="T6" fmla="*/ 10 w 14"/>
                <a:gd name="T7" fmla="*/ 0 h 16"/>
              </a:gdLst>
              <a:ahLst/>
              <a:cxnLst>
                <a:cxn ang="0">
                  <a:pos x="T0" y="T1"/>
                </a:cxn>
                <a:cxn ang="0">
                  <a:pos x="T2" y="T3"/>
                </a:cxn>
                <a:cxn ang="0">
                  <a:pos x="T4" y="T5"/>
                </a:cxn>
                <a:cxn ang="0">
                  <a:pos x="T6" y="T7"/>
                </a:cxn>
              </a:cxnLst>
              <a:rect l="0" t="0" r="r" b="b"/>
              <a:pathLst>
                <a:path w="14" h="16">
                  <a:moveTo>
                    <a:pt x="10" y="0"/>
                  </a:moveTo>
                  <a:lnTo>
                    <a:pt x="10" y="0"/>
                  </a:lnTo>
                  <a:cubicBezTo>
                    <a:pt x="10" y="5"/>
                    <a:pt x="8" y="12"/>
                    <a:pt x="0" y="15"/>
                  </a:cubicBezTo>
                  <a:cubicBezTo>
                    <a:pt x="7" y="16"/>
                    <a:pt x="14" y="8"/>
                    <a:pt x="1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27" name="Freeform 1655"/>
            <p:cNvSpPr>
              <a:spLocks/>
            </p:cNvSpPr>
            <p:nvPr userDrawn="1"/>
          </p:nvSpPr>
          <p:spPr bwMode="auto">
            <a:xfrm>
              <a:off x="339" y="407"/>
              <a:ext cx="13" cy="37"/>
            </a:xfrm>
            <a:custGeom>
              <a:avLst/>
              <a:gdLst>
                <a:gd name="T0" fmla="*/ 0 w 29"/>
                <a:gd name="T1" fmla="*/ 0 h 83"/>
                <a:gd name="T2" fmla="*/ 0 w 29"/>
                <a:gd name="T3" fmla="*/ 0 h 83"/>
                <a:gd name="T4" fmla="*/ 22 w 29"/>
                <a:gd name="T5" fmla="*/ 45 h 83"/>
                <a:gd name="T6" fmla="*/ 12 w 29"/>
                <a:gd name="T7" fmla="*/ 83 h 83"/>
                <a:gd name="T8" fmla="*/ 24 w 29"/>
                <a:gd name="T9" fmla="*/ 45 h 83"/>
                <a:gd name="T10" fmla="*/ 0 w 29"/>
                <a:gd name="T11" fmla="*/ 0 h 83"/>
              </a:gdLst>
              <a:ahLst/>
              <a:cxnLst>
                <a:cxn ang="0">
                  <a:pos x="T0" y="T1"/>
                </a:cxn>
                <a:cxn ang="0">
                  <a:pos x="T2" y="T3"/>
                </a:cxn>
                <a:cxn ang="0">
                  <a:pos x="T4" y="T5"/>
                </a:cxn>
                <a:cxn ang="0">
                  <a:pos x="T6" y="T7"/>
                </a:cxn>
                <a:cxn ang="0">
                  <a:pos x="T8" y="T9"/>
                </a:cxn>
                <a:cxn ang="0">
                  <a:pos x="T10" y="T11"/>
                </a:cxn>
              </a:cxnLst>
              <a:rect l="0" t="0" r="r" b="b"/>
              <a:pathLst>
                <a:path w="29" h="83">
                  <a:moveTo>
                    <a:pt x="0" y="0"/>
                  </a:moveTo>
                  <a:lnTo>
                    <a:pt x="0" y="0"/>
                  </a:lnTo>
                  <a:cubicBezTo>
                    <a:pt x="6" y="12"/>
                    <a:pt x="19" y="28"/>
                    <a:pt x="22" y="45"/>
                  </a:cubicBezTo>
                  <a:cubicBezTo>
                    <a:pt x="26" y="61"/>
                    <a:pt x="21" y="77"/>
                    <a:pt x="12" y="83"/>
                  </a:cubicBezTo>
                  <a:cubicBezTo>
                    <a:pt x="21" y="78"/>
                    <a:pt x="29" y="64"/>
                    <a:pt x="24" y="45"/>
                  </a:cubicBezTo>
                  <a:cubicBezTo>
                    <a:pt x="20" y="28"/>
                    <a:pt x="9" y="14"/>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28" name="Freeform 1656"/>
            <p:cNvSpPr>
              <a:spLocks/>
            </p:cNvSpPr>
            <p:nvPr userDrawn="1"/>
          </p:nvSpPr>
          <p:spPr bwMode="auto">
            <a:xfrm>
              <a:off x="345" y="403"/>
              <a:ext cx="27" cy="36"/>
            </a:xfrm>
            <a:custGeom>
              <a:avLst/>
              <a:gdLst>
                <a:gd name="T0" fmla="*/ 0 w 59"/>
                <a:gd name="T1" fmla="*/ 0 h 80"/>
                <a:gd name="T2" fmla="*/ 0 w 59"/>
                <a:gd name="T3" fmla="*/ 0 h 80"/>
                <a:gd name="T4" fmla="*/ 25 w 59"/>
                <a:gd name="T5" fmla="*/ 16 h 80"/>
                <a:gd name="T6" fmla="*/ 51 w 59"/>
                <a:gd name="T7" fmla="*/ 59 h 80"/>
                <a:gd name="T8" fmla="*/ 34 w 59"/>
                <a:gd name="T9" fmla="*/ 78 h 80"/>
                <a:gd name="T10" fmla="*/ 50 w 59"/>
                <a:gd name="T11" fmla="*/ 71 h 80"/>
                <a:gd name="T12" fmla="*/ 32 w 59"/>
                <a:gd name="T13" fmla="*/ 18 h 80"/>
                <a:gd name="T14" fmla="*/ 0 w 59"/>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80">
                  <a:moveTo>
                    <a:pt x="0" y="0"/>
                  </a:moveTo>
                  <a:lnTo>
                    <a:pt x="0" y="0"/>
                  </a:lnTo>
                  <a:cubicBezTo>
                    <a:pt x="7" y="6"/>
                    <a:pt x="20" y="13"/>
                    <a:pt x="25" y="16"/>
                  </a:cubicBezTo>
                  <a:cubicBezTo>
                    <a:pt x="35" y="23"/>
                    <a:pt x="53" y="36"/>
                    <a:pt x="51" y="59"/>
                  </a:cubicBezTo>
                  <a:cubicBezTo>
                    <a:pt x="49" y="78"/>
                    <a:pt x="39" y="78"/>
                    <a:pt x="34" y="78"/>
                  </a:cubicBezTo>
                  <a:cubicBezTo>
                    <a:pt x="41" y="80"/>
                    <a:pt x="47" y="77"/>
                    <a:pt x="50" y="71"/>
                  </a:cubicBezTo>
                  <a:cubicBezTo>
                    <a:pt x="59" y="54"/>
                    <a:pt x="51" y="31"/>
                    <a:pt x="32" y="18"/>
                  </a:cubicBezTo>
                  <a:cubicBezTo>
                    <a:pt x="23" y="12"/>
                    <a:pt x="12" y="7"/>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29" name="Freeform 1657"/>
            <p:cNvSpPr>
              <a:spLocks/>
            </p:cNvSpPr>
            <p:nvPr userDrawn="1"/>
          </p:nvSpPr>
          <p:spPr bwMode="auto">
            <a:xfrm>
              <a:off x="354" y="424"/>
              <a:ext cx="8" cy="4"/>
            </a:xfrm>
            <a:custGeom>
              <a:avLst/>
              <a:gdLst>
                <a:gd name="T0" fmla="*/ 18 w 18"/>
                <a:gd name="T1" fmla="*/ 0 h 9"/>
                <a:gd name="T2" fmla="*/ 18 w 18"/>
                <a:gd name="T3" fmla="*/ 0 h 9"/>
                <a:gd name="T4" fmla="*/ 0 w 18"/>
                <a:gd name="T5" fmla="*/ 4 h 9"/>
                <a:gd name="T6" fmla="*/ 18 w 18"/>
                <a:gd name="T7" fmla="*/ 0 h 9"/>
              </a:gdLst>
              <a:ahLst/>
              <a:cxnLst>
                <a:cxn ang="0">
                  <a:pos x="T0" y="T1"/>
                </a:cxn>
                <a:cxn ang="0">
                  <a:pos x="T2" y="T3"/>
                </a:cxn>
                <a:cxn ang="0">
                  <a:pos x="T4" y="T5"/>
                </a:cxn>
                <a:cxn ang="0">
                  <a:pos x="T6" y="T7"/>
                </a:cxn>
              </a:cxnLst>
              <a:rect l="0" t="0" r="r" b="b"/>
              <a:pathLst>
                <a:path w="18" h="9">
                  <a:moveTo>
                    <a:pt x="18" y="0"/>
                  </a:moveTo>
                  <a:lnTo>
                    <a:pt x="18" y="0"/>
                  </a:lnTo>
                  <a:cubicBezTo>
                    <a:pt x="15" y="4"/>
                    <a:pt x="6" y="6"/>
                    <a:pt x="0" y="4"/>
                  </a:cubicBezTo>
                  <a:cubicBezTo>
                    <a:pt x="5" y="9"/>
                    <a:pt x="15" y="7"/>
                    <a:pt x="18"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30" name="Freeform 1658"/>
            <p:cNvSpPr>
              <a:spLocks/>
            </p:cNvSpPr>
            <p:nvPr userDrawn="1"/>
          </p:nvSpPr>
          <p:spPr bwMode="auto">
            <a:xfrm>
              <a:off x="350" y="368"/>
              <a:ext cx="2" cy="2"/>
            </a:xfrm>
            <a:custGeom>
              <a:avLst/>
              <a:gdLst>
                <a:gd name="T0" fmla="*/ 4 w 4"/>
                <a:gd name="T1" fmla="*/ 0 h 5"/>
                <a:gd name="T2" fmla="*/ 4 w 4"/>
                <a:gd name="T3" fmla="*/ 0 h 5"/>
                <a:gd name="T4" fmla="*/ 2 w 4"/>
                <a:gd name="T5" fmla="*/ 0 h 5"/>
                <a:gd name="T6" fmla="*/ 0 w 4"/>
                <a:gd name="T7" fmla="*/ 5 h 5"/>
                <a:gd name="T8" fmla="*/ 4 w 4"/>
                <a:gd name="T9" fmla="*/ 0 h 5"/>
              </a:gdLst>
              <a:ahLst/>
              <a:cxnLst>
                <a:cxn ang="0">
                  <a:pos x="T0" y="T1"/>
                </a:cxn>
                <a:cxn ang="0">
                  <a:pos x="T2" y="T3"/>
                </a:cxn>
                <a:cxn ang="0">
                  <a:pos x="T4" y="T5"/>
                </a:cxn>
                <a:cxn ang="0">
                  <a:pos x="T6" y="T7"/>
                </a:cxn>
                <a:cxn ang="0">
                  <a:pos x="T8" y="T9"/>
                </a:cxn>
              </a:cxnLst>
              <a:rect l="0" t="0" r="r" b="b"/>
              <a:pathLst>
                <a:path w="4" h="5">
                  <a:moveTo>
                    <a:pt x="4" y="0"/>
                  </a:moveTo>
                  <a:lnTo>
                    <a:pt x="4" y="0"/>
                  </a:lnTo>
                  <a:lnTo>
                    <a:pt x="2" y="0"/>
                  </a:lnTo>
                  <a:lnTo>
                    <a:pt x="0" y="5"/>
                  </a:lnTo>
                  <a:lnTo>
                    <a:pt x="4"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31" name="Freeform 1659"/>
            <p:cNvSpPr>
              <a:spLocks/>
            </p:cNvSpPr>
            <p:nvPr userDrawn="1"/>
          </p:nvSpPr>
          <p:spPr bwMode="auto">
            <a:xfrm>
              <a:off x="363" y="363"/>
              <a:ext cx="3" cy="1"/>
            </a:xfrm>
            <a:custGeom>
              <a:avLst/>
              <a:gdLst>
                <a:gd name="T0" fmla="*/ 0 w 8"/>
                <a:gd name="T1" fmla="*/ 1 h 4"/>
                <a:gd name="T2" fmla="*/ 0 w 8"/>
                <a:gd name="T3" fmla="*/ 1 h 4"/>
                <a:gd name="T4" fmla="*/ 8 w 8"/>
                <a:gd name="T5" fmla="*/ 4 h 4"/>
                <a:gd name="T6" fmla="*/ 1 w 8"/>
                <a:gd name="T7" fmla="*/ 0 h 4"/>
                <a:gd name="T8" fmla="*/ 0 w 8"/>
                <a:gd name="T9" fmla="*/ 1 h 4"/>
              </a:gdLst>
              <a:ahLst/>
              <a:cxnLst>
                <a:cxn ang="0">
                  <a:pos x="T0" y="T1"/>
                </a:cxn>
                <a:cxn ang="0">
                  <a:pos x="T2" y="T3"/>
                </a:cxn>
                <a:cxn ang="0">
                  <a:pos x="T4" y="T5"/>
                </a:cxn>
                <a:cxn ang="0">
                  <a:pos x="T6" y="T7"/>
                </a:cxn>
                <a:cxn ang="0">
                  <a:pos x="T8" y="T9"/>
                </a:cxn>
              </a:cxnLst>
              <a:rect l="0" t="0" r="r" b="b"/>
              <a:pathLst>
                <a:path w="8" h="4">
                  <a:moveTo>
                    <a:pt x="0" y="1"/>
                  </a:moveTo>
                  <a:lnTo>
                    <a:pt x="0" y="1"/>
                  </a:lnTo>
                  <a:lnTo>
                    <a:pt x="8" y="4"/>
                  </a:lnTo>
                  <a:lnTo>
                    <a:pt x="1" y="0"/>
                  </a:ln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32" name="Freeform 1660"/>
            <p:cNvSpPr>
              <a:spLocks/>
            </p:cNvSpPr>
            <p:nvPr userDrawn="1"/>
          </p:nvSpPr>
          <p:spPr bwMode="auto">
            <a:xfrm>
              <a:off x="439" y="319"/>
              <a:ext cx="9" cy="10"/>
            </a:xfrm>
            <a:custGeom>
              <a:avLst/>
              <a:gdLst>
                <a:gd name="T0" fmla="*/ 7 w 19"/>
                <a:gd name="T1" fmla="*/ 0 h 22"/>
                <a:gd name="T2" fmla="*/ 7 w 19"/>
                <a:gd name="T3" fmla="*/ 0 h 22"/>
                <a:gd name="T4" fmla="*/ 16 w 19"/>
                <a:gd name="T5" fmla="*/ 16 h 22"/>
                <a:gd name="T6" fmla="*/ 0 w 19"/>
                <a:gd name="T7" fmla="*/ 18 h 22"/>
                <a:gd name="T8" fmla="*/ 19 w 19"/>
                <a:gd name="T9" fmla="*/ 18 h 22"/>
                <a:gd name="T10" fmla="*/ 7 w 19"/>
                <a:gd name="T11" fmla="*/ 0 h 22"/>
              </a:gdLst>
              <a:ahLst/>
              <a:cxnLst>
                <a:cxn ang="0">
                  <a:pos x="T0" y="T1"/>
                </a:cxn>
                <a:cxn ang="0">
                  <a:pos x="T2" y="T3"/>
                </a:cxn>
                <a:cxn ang="0">
                  <a:pos x="T4" y="T5"/>
                </a:cxn>
                <a:cxn ang="0">
                  <a:pos x="T6" y="T7"/>
                </a:cxn>
                <a:cxn ang="0">
                  <a:pos x="T8" y="T9"/>
                </a:cxn>
                <a:cxn ang="0">
                  <a:pos x="T10" y="T11"/>
                </a:cxn>
              </a:cxnLst>
              <a:rect l="0" t="0" r="r" b="b"/>
              <a:pathLst>
                <a:path w="19" h="22">
                  <a:moveTo>
                    <a:pt x="7" y="0"/>
                  </a:moveTo>
                  <a:lnTo>
                    <a:pt x="7" y="0"/>
                  </a:lnTo>
                  <a:cubicBezTo>
                    <a:pt x="15" y="4"/>
                    <a:pt x="15" y="11"/>
                    <a:pt x="16" y="16"/>
                  </a:cubicBezTo>
                  <a:cubicBezTo>
                    <a:pt x="10" y="16"/>
                    <a:pt x="7" y="20"/>
                    <a:pt x="0" y="18"/>
                  </a:cubicBezTo>
                  <a:cubicBezTo>
                    <a:pt x="9" y="22"/>
                    <a:pt x="11" y="19"/>
                    <a:pt x="19" y="18"/>
                  </a:cubicBezTo>
                  <a:cubicBezTo>
                    <a:pt x="17" y="10"/>
                    <a:pt x="17" y="5"/>
                    <a:pt x="7"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33" name="Freeform 1661"/>
            <p:cNvSpPr>
              <a:spLocks/>
            </p:cNvSpPr>
            <p:nvPr userDrawn="1"/>
          </p:nvSpPr>
          <p:spPr bwMode="auto">
            <a:xfrm>
              <a:off x="419" y="311"/>
              <a:ext cx="9" cy="5"/>
            </a:xfrm>
            <a:custGeom>
              <a:avLst/>
              <a:gdLst>
                <a:gd name="T0" fmla="*/ 20 w 20"/>
                <a:gd name="T1" fmla="*/ 11 h 11"/>
                <a:gd name="T2" fmla="*/ 20 w 20"/>
                <a:gd name="T3" fmla="*/ 11 h 11"/>
                <a:gd name="T4" fmla="*/ 3 w 20"/>
                <a:gd name="T5" fmla="*/ 0 h 11"/>
                <a:gd name="T6" fmla="*/ 0 w 20"/>
                <a:gd name="T7" fmla="*/ 0 h 11"/>
                <a:gd name="T8" fmla="*/ 20 w 20"/>
                <a:gd name="T9" fmla="*/ 11 h 11"/>
              </a:gdLst>
              <a:ahLst/>
              <a:cxnLst>
                <a:cxn ang="0">
                  <a:pos x="T0" y="T1"/>
                </a:cxn>
                <a:cxn ang="0">
                  <a:pos x="T2" y="T3"/>
                </a:cxn>
                <a:cxn ang="0">
                  <a:pos x="T4" y="T5"/>
                </a:cxn>
                <a:cxn ang="0">
                  <a:pos x="T6" y="T7"/>
                </a:cxn>
                <a:cxn ang="0">
                  <a:pos x="T8" y="T9"/>
                </a:cxn>
              </a:cxnLst>
              <a:rect l="0" t="0" r="r" b="b"/>
              <a:pathLst>
                <a:path w="20" h="11">
                  <a:moveTo>
                    <a:pt x="20" y="11"/>
                  </a:moveTo>
                  <a:lnTo>
                    <a:pt x="20" y="11"/>
                  </a:lnTo>
                  <a:lnTo>
                    <a:pt x="3" y="0"/>
                  </a:lnTo>
                  <a:lnTo>
                    <a:pt x="0" y="0"/>
                  </a:lnTo>
                  <a:lnTo>
                    <a:pt x="20" y="1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34" name="Freeform 1662"/>
            <p:cNvSpPr>
              <a:spLocks/>
            </p:cNvSpPr>
            <p:nvPr userDrawn="1"/>
          </p:nvSpPr>
          <p:spPr bwMode="auto">
            <a:xfrm>
              <a:off x="415" y="317"/>
              <a:ext cx="7" cy="8"/>
            </a:xfrm>
            <a:custGeom>
              <a:avLst/>
              <a:gdLst>
                <a:gd name="T0" fmla="*/ 16 w 16"/>
                <a:gd name="T1" fmla="*/ 18 h 18"/>
                <a:gd name="T2" fmla="*/ 16 w 16"/>
                <a:gd name="T3" fmla="*/ 18 h 18"/>
                <a:gd name="T4" fmla="*/ 1 w 16"/>
                <a:gd name="T5" fmla="*/ 0 h 18"/>
                <a:gd name="T6" fmla="*/ 0 w 16"/>
                <a:gd name="T7" fmla="*/ 2 h 18"/>
                <a:gd name="T8" fmla="*/ 16 w 16"/>
                <a:gd name="T9" fmla="*/ 18 h 18"/>
              </a:gdLst>
              <a:ahLst/>
              <a:cxnLst>
                <a:cxn ang="0">
                  <a:pos x="T0" y="T1"/>
                </a:cxn>
                <a:cxn ang="0">
                  <a:pos x="T2" y="T3"/>
                </a:cxn>
                <a:cxn ang="0">
                  <a:pos x="T4" y="T5"/>
                </a:cxn>
                <a:cxn ang="0">
                  <a:pos x="T6" y="T7"/>
                </a:cxn>
                <a:cxn ang="0">
                  <a:pos x="T8" y="T9"/>
                </a:cxn>
              </a:cxnLst>
              <a:rect l="0" t="0" r="r" b="b"/>
              <a:pathLst>
                <a:path w="16" h="18">
                  <a:moveTo>
                    <a:pt x="16" y="18"/>
                  </a:moveTo>
                  <a:lnTo>
                    <a:pt x="16" y="18"/>
                  </a:lnTo>
                  <a:lnTo>
                    <a:pt x="1" y="0"/>
                  </a:lnTo>
                  <a:lnTo>
                    <a:pt x="0" y="2"/>
                  </a:lnTo>
                  <a:lnTo>
                    <a:pt x="16" y="18"/>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35" name="Freeform 1663"/>
            <p:cNvSpPr>
              <a:spLocks/>
            </p:cNvSpPr>
            <p:nvPr userDrawn="1"/>
          </p:nvSpPr>
          <p:spPr bwMode="auto">
            <a:xfrm>
              <a:off x="428" y="331"/>
              <a:ext cx="10" cy="10"/>
            </a:xfrm>
            <a:custGeom>
              <a:avLst/>
              <a:gdLst>
                <a:gd name="T0" fmla="*/ 12 w 21"/>
                <a:gd name="T1" fmla="*/ 0 h 21"/>
                <a:gd name="T2" fmla="*/ 12 w 21"/>
                <a:gd name="T3" fmla="*/ 0 h 21"/>
                <a:gd name="T4" fmla="*/ 17 w 21"/>
                <a:gd name="T5" fmla="*/ 16 h 21"/>
                <a:gd name="T6" fmla="*/ 0 w 21"/>
                <a:gd name="T7" fmla="*/ 12 h 21"/>
                <a:gd name="T8" fmla="*/ 19 w 21"/>
                <a:gd name="T9" fmla="*/ 18 h 21"/>
                <a:gd name="T10" fmla="*/ 12 w 21"/>
                <a:gd name="T11" fmla="*/ 0 h 21"/>
              </a:gdLst>
              <a:ahLst/>
              <a:cxnLst>
                <a:cxn ang="0">
                  <a:pos x="T0" y="T1"/>
                </a:cxn>
                <a:cxn ang="0">
                  <a:pos x="T2" y="T3"/>
                </a:cxn>
                <a:cxn ang="0">
                  <a:pos x="T4" y="T5"/>
                </a:cxn>
                <a:cxn ang="0">
                  <a:pos x="T6" y="T7"/>
                </a:cxn>
                <a:cxn ang="0">
                  <a:pos x="T8" y="T9"/>
                </a:cxn>
                <a:cxn ang="0">
                  <a:pos x="T10" y="T11"/>
                </a:cxn>
              </a:cxnLst>
              <a:rect l="0" t="0" r="r" b="b"/>
              <a:pathLst>
                <a:path w="21" h="21">
                  <a:moveTo>
                    <a:pt x="12" y="0"/>
                  </a:moveTo>
                  <a:lnTo>
                    <a:pt x="12" y="0"/>
                  </a:lnTo>
                  <a:cubicBezTo>
                    <a:pt x="19" y="6"/>
                    <a:pt x="17" y="11"/>
                    <a:pt x="17" y="16"/>
                  </a:cubicBezTo>
                  <a:cubicBezTo>
                    <a:pt x="11" y="16"/>
                    <a:pt x="6" y="18"/>
                    <a:pt x="0" y="12"/>
                  </a:cubicBezTo>
                  <a:cubicBezTo>
                    <a:pt x="7" y="21"/>
                    <a:pt x="12" y="17"/>
                    <a:pt x="19" y="18"/>
                  </a:cubicBezTo>
                  <a:cubicBezTo>
                    <a:pt x="20" y="9"/>
                    <a:pt x="21" y="7"/>
                    <a:pt x="12"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36" name="Freeform 1664"/>
            <p:cNvSpPr>
              <a:spLocks/>
            </p:cNvSpPr>
            <p:nvPr userDrawn="1"/>
          </p:nvSpPr>
          <p:spPr bwMode="auto">
            <a:xfrm>
              <a:off x="406" y="322"/>
              <a:ext cx="6" cy="9"/>
            </a:xfrm>
            <a:custGeom>
              <a:avLst/>
              <a:gdLst>
                <a:gd name="T0" fmla="*/ 13 w 13"/>
                <a:gd name="T1" fmla="*/ 19 h 19"/>
                <a:gd name="T2" fmla="*/ 13 w 13"/>
                <a:gd name="T3" fmla="*/ 19 h 19"/>
                <a:gd name="T4" fmla="*/ 0 w 13"/>
                <a:gd name="T5" fmla="*/ 0 h 19"/>
                <a:gd name="T6" fmla="*/ 0 w 13"/>
                <a:gd name="T7" fmla="*/ 2 h 19"/>
                <a:gd name="T8" fmla="*/ 13 w 13"/>
                <a:gd name="T9" fmla="*/ 19 h 19"/>
              </a:gdLst>
              <a:ahLst/>
              <a:cxnLst>
                <a:cxn ang="0">
                  <a:pos x="T0" y="T1"/>
                </a:cxn>
                <a:cxn ang="0">
                  <a:pos x="T2" y="T3"/>
                </a:cxn>
                <a:cxn ang="0">
                  <a:pos x="T4" y="T5"/>
                </a:cxn>
                <a:cxn ang="0">
                  <a:pos x="T6" y="T7"/>
                </a:cxn>
                <a:cxn ang="0">
                  <a:pos x="T8" y="T9"/>
                </a:cxn>
              </a:cxnLst>
              <a:rect l="0" t="0" r="r" b="b"/>
              <a:pathLst>
                <a:path w="13" h="19">
                  <a:moveTo>
                    <a:pt x="13" y="19"/>
                  </a:moveTo>
                  <a:lnTo>
                    <a:pt x="13" y="19"/>
                  </a:lnTo>
                  <a:lnTo>
                    <a:pt x="0" y="0"/>
                  </a:lnTo>
                  <a:lnTo>
                    <a:pt x="0" y="2"/>
                  </a:lnTo>
                  <a:lnTo>
                    <a:pt x="13" y="19"/>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37" name="Freeform 1665"/>
            <p:cNvSpPr>
              <a:spLocks/>
            </p:cNvSpPr>
            <p:nvPr userDrawn="1"/>
          </p:nvSpPr>
          <p:spPr bwMode="auto">
            <a:xfrm>
              <a:off x="414" y="339"/>
              <a:ext cx="11" cy="9"/>
            </a:xfrm>
            <a:custGeom>
              <a:avLst/>
              <a:gdLst>
                <a:gd name="T0" fmla="*/ 16 w 24"/>
                <a:gd name="T1" fmla="*/ 0 h 20"/>
                <a:gd name="T2" fmla="*/ 16 w 24"/>
                <a:gd name="T3" fmla="*/ 0 h 20"/>
                <a:gd name="T4" fmla="*/ 15 w 24"/>
                <a:gd name="T5" fmla="*/ 16 h 20"/>
                <a:gd name="T6" fmla="*/ 0 w 24"/>
                <a:gd name="T7" fmla="*/ 7 h 20"/>
                <a:gd name="T8" fmla="*/ 17 w 24"/>
                <a:gd name="T9" fmla="*/ 18 h 20"/>
                <a:gd name="T10" fmla="*/ 16 w 24"/>
                <a:gd name="T11" fmla="*/ 0 h 20"/>
              </a:gdLst>
              <a:ahLst/>
              <a:cxnLst>
                <a:cxn ang="0">
                  <a:pos x="T0" y="T1"/>
                </a:cxn>
                <a:cxn ang="0">
                  <a:pos x="T2" y="T3"/>
                </a:cxn>
                <a:cxn ang="0">
                  <a:pos x="T4" y="T5"/>
                </a:cxn>
                <a:cxn ang="0">
                  <a:pos x="T6" y="T7"/>
                </a:cxn>
                <a:cxn ang="0">
                  <a:pos x="T8" y="T9"/>
                </a:cxn>
                <a:cxn ang="0">
                  <a:pos x="T10" y="T11"/>
                </a:cxn>
              </a:cxnLst>
              <a:rect l="0" t="0" r="r" b="b"/>
              <a:pathLst>
                <a:path w="24" h="20">
                  <a:moveTo>
                    <a:pt x="16" y="0"/>
                  </a:moveTo>
                  <a:lnTo>
                    <a:pt x="16" y="0"/>
                  </a:lnTo>
                  <a:cubicBezTo>
                    <a:pt x="21" y="9"/>
                    <a:pt x="17" y="11"/>
                    <a:pt x="15" y="16"/>
                  </a:cubicBezTo>
                  <a:cubicBezTo>
                    <a:pt x="9" y="14"/>
                    <a:pt x="4" y="17"/>
                    <a:pt x="0" y="7"/>
                  </a:cubicBezTo>
                  <a:cubicBezTo>
                    <a:pt x="4" y="20"/>
                    <a:pt x="10" y="16"/>
                    <a:pt x="17" y="18"/>
                  </a:cubicBezTo>
                  <a:cubicBezTo>
                    <a:pt x="20" y="10"/>
                    <a:pt x="24" y="10"/>
                    <a:pt x="16"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38" name="Freeform 1666"/>
            <p:cNvSpPr>
              <a:spLocks/>
            </p:cNvSpPr>
            <p:nvPr userDrawn="1"/>
          </p:nvSpPr>
          <p:spPr bwMode="auto">
            <a:xfrm>
              <a:off x="397" y="326"/>
              <a:ext cx="4" cy="11"/>
            </a:xfrm>
            <a:custGeom>
              <a:avLst/>
              <a:gdLst>
                <a:gd name="T0" fmla="*/ 10 w 10"/>
                <a:gd name="T1" fmla="*/ 24 h 24"/>
                <a:gd name="T2" fmla="*/ 10 w 10"/>
                <a:gd name="T3" fmla="*/ 24 h 24"/>
                <a:gd name="T4" fmla="*/ 3 w 10"/>
                <a:gd name="T5" fmla="*/ 2 h 24"/>
                <a:gd name="T6" fmla="*/ 0 w 10"/>
                <a:gd name="T7" fmla="*/ 0 h 24"/>
                <a:gd name="T8" fmla="*/ 0 w 10"/>
                <a:gd name="T9" fmla="*/ 2 h 24"/>
                <a:gd name="T10" fmla="*/ 10 w 10"/>
                <a:gd name="T11" fmla="*/ 24 h 24"/>
              </a:gdLst>
              <a:ahLst/>
              <a:cxnLst>
                <a:cxn ang="0">
                  <a:pos x="T0" y="T1"/>
                </a:cxn>
                <a:cxn ang="0">
                  <a:pos x="T2" y="T3"/>
                </a:cxn>
                <a:cxn ang="0">
                  <a:pos x="T4" y="T5"/>
                </a:cxn>
                <a:cxn ang="0">
                  <a:pos x="T6" y="T7"/>
                </a:cxn>
                <a:cxn ang="0">
                  <a:pos x="T8" y="T9"/>
                </a:cxn>
                <a:cxn ang="0">
                  <a:pos x="T10" y="T11"/>
                </a:cxn>
              </a:cxnLst>
              <a:rect l="0" t="0" r="r" b="b"/>
              <a:pathLst>
                <a:path w="10" h="24">
                  <a:moveTo>
                    <a:pt x="10" y="24"/>
                  </a:moveTo>
                  <a:lnTo>
                    <a:pt x="10" y="24"/>
                  </a:lnTo>
                  <a:lnTo>
                    <a:pt x="3" y="2"/>
                  </a:lnTo>
                  <a:cubicBezTo>
                    <a:pt x="2" y="2"/>
                    <a:pt x="1" y="1"/>
                    <a:pt x="0" y="0"/>
                  </a:cubicBezTo>
                  <a:lnTo>
                    <a:pt x="0" y="2"/>
                  </a:lnTo>
                  <a:lnTo>
                    <a:pt x="10" y="24"/>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39" name="Freeform 1667"/>
            <p:cNvSpPr>
              <a:spLocks/>
            </p:cNvSpPr>
            <p:nvPr userDrawn="1"/>
          </p:nvSpPr>
          <p:spPr bwMode="auto">
            <a:xfrm>
              <a:off x="400" y="344"/>
              <a:ext cx="11" cy="8"/>
            </a:xfrm>
            <a:custGeom>
              <a:avLst/>
              <a:gdLst>
                <a:gd name="T0" fmla="*/ 19 w 25"/>
                <a:gd name="T1" fmla="*/ 0 h 17"/>
                <a:gd name="T2" fmla="*/ 19 w 25"/>
                <a:gd name="T3" fmla="*/ 0 h 17"/>
                <a:gd name="T4" fmla="*/ 15 w 25"/>
                <a:gd name="T5" fmla="*/ 15 h 17"/>
                <a:gd name="T6" fmla="*/ 0 w 25"/>
                <a:gd name="T7" fmla="*/ 4 h 17"/>
                <a:gd name="T8" fmla="*/ 15 w 25"/>
                <a:gd name="T9" fmla="*/ 17 h 17"/>
                <a:gd name="T10" fmla="*/ 19 w 25"/>
                <a:gd name="T11" fmla="*/ 0 h 17"/>
              </a:gdLst>
              <a:ahLst/>
              <a:cxnLst>
                <a:cxn ang="0">
                  <a:pos x="T0" y="T1"/>
                </a:cxn>
                <a:cxn ang="0">
                  <a:pos x="T2" y="T3"/>
                </a:cxn>
                <a:cxn ang="0">
                  <a:pos x="T4" y="T5"/>
                </a:cxn>
                <a:cxn ang="0">
                  <a:pos x="T6" y="T7"/>
                </a:cxn>
                <a:cxn ang="0">
                  <a:pos x="T8" y="T9"/>
                </a:cxn>
                <a:cxn ang="0">
                  <a:pos x="T10" y="T11"/>
                </a:cxn>
              </a:cxnLst>
              <a:rect l="0" t="0" r="r" b="b"/>
              <a:pathLst>
                <a:path w="25" h="17">
                  <a:moveTo>
                    <a:pt x="19" y="0"/>
                  </a:moveTo>
                  <a:lnTo>
                    <a:pt x="19" y="0"/>
                  </a:lnTo>
                  <a:cubicBezTo>
                    <a:pt x="22" y="10"/>
                    <a:pt x="17" y="10"/>
                    <a:pt x="15" y="15"/>
                  </a:cubicBezTo>
                  <a:cubicBezTo>
                    <a:pt x="9" y="12"/>
                    <a:pt x="3" y="14"/>
                    <a:pt x="0" y="4"/>
                  </a:cubicBezTo>
                  <a:cubicBezTo>
                    <a:pt x="2" y="17"/>
                    <a:pt x="9" y="14"/>
                    <a:pt x="15" y="17"/>
                  </a:cubicBezTo>
                  <a:cubicBezTo>
                    <a:pt x="20" y="10"/>
                    <a:pt x="25" y="12"/>
                    <a:pt x="19"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40" name="Freeform 1668"/>
            <p:cNvSpPr>
              <a:spLocks/>
            </p:cNvSpPr>
            <p:nvPr userDrawn="1"/>
          </p:nvSpPr>
          <p:spPr bwMode="auto">
            <a:xfrm>
              <a:off x="386" y="329"/>
              <a:ext cx="2" cy="9"/>
            </a:xfrm>
            <a:custGeom>
              <a:avLst/>
              <a:gdLst>
                <a:gd name="T0" fmla="*/ 4 w 4"/>
                <a:gd name="T1" fmla="*/ 19 h 19"/>
                <a:gd name="T2" fmla="*/ 4 w 4"/>
                <a:gd name="T3" fmla="*/ 19 h 19"/>
                <a:gd name="T4" fmla="*/ 3 w 4"/>
                <a:gd name="T5" fmla="*/ 3 h 19"/>
                <a:gd name="T6" fmla="*/ 0 w 4"/>
                <a:gd name="T7" fmla="*/ 0 h 19"/>
                <a:gd name="T8" fmla="*/ 4 w 4"/>
                <a:gd name="T9" fmla="*/ 19 h 19"/>
              </a:gdLst>
              <a:ahLst/>
              <a:cxnLst>
                <a:cxn ang="0">
                  <a:pos x="T0" y="T1"/>
                </a:cxn>
                <a:cxn ang="0">
                  <a:pos x="T2" y="T3"/>
                </a:cxn>
                <a:cxn ang="0">
                  <a:pos x="T4" y="T5"/>
                </a:cxn>
                <a:cxn ang="0">
                  <a:pos x="T6" y="T7"/>
                </a:cxn>
                <a:cxn ang="0">
                  <a:pos x="T8" y="T9"/>
                </a:cxn>
              </a:cxnLst>
              <a:rect l="0" t="0" r="r" b="b"/>
              <a:pathLst>
                <a:path w="4" h="19">
                  <a:moveTo>
                    <a:pt x="4" y="19"/>
                  </a:moveTo>
                  <a:lnTo>
                    <a:pt x="4" y="19"/>
                  </a:lnTo>
                  <a:lnTo>
                    <a:pt x="3" y="3"/>
                  </a:lnTo>
                  <a:cubicBezTo>
                    <a:pt x="2" y="2"/>
                    <a:pt x="1" y="1"/>
                    <a:pt x="0" y="0"/>
                  </a:cubicBezTo>
                  <a:lnTo>
                    <a:pt x="4" y="19"/>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41" name="Freeform 1669"/>
            <p:cNvSpPr>
              <a:spLocks/>
            </p:cNvSpPr>
            <p:nvPr userDrawn="1"/>
          </p:nvSpPr>
          <p:spPr bwMode="auto">
            <a:xfrm>
              <a:off x="383" y="343"/>
              <a:ext cx="10" cy="6"/>
            </a:xfrm>
            <a:custGeom>
              <a:avLst/>
              <a:gdLst>
                <a:gd name="T0" fmla="*/ 21 w 23"/>
                <a:gd name="T1" fmla="*/ 0 h 14"/>
                <a:gd name="T2" fmla="*/ 21 w 23"/>
                <a:gd name="T3" fmla="*/ 0 h 14"/>
                <a:gd name="T4" fmla="*/ 12 w 23"/>
                <a:gd name="T5" fmla="*/ 12 h 14"/>
                <a:gd name="T6" fmla="*/ 1 w 23"/>
                <a:gd name="T7" fmla="*/ 0 h 14"/>
                <a:gd name="T8" fmla="*/ 12 w 23"/>
                <a:gd name="T9" fmla="*/ 14 h 14"/>
                <a:gd name="T10" fmla="*/ 21 w 23"/>
                <a:gd name="T11" fmla="*/ 0 h 14"/>
              </a:gdLst>
              <a:ahLst/>
              <a:cxnLst>
                <a:cxn ang="0">
                  <a:pos x="T0" y="T1"/>
                </a:cxn>
                <a:cxn ang="0">
                  <a:pos x="T2" y="T3"/>
                </a:cxn>
                <a:cxn ang="0">
                  <a:pos x="T4" y="T5"/>
                </a:cxn>
                <a:cxn ang="0">
                  <a:pos x="T6" y="T7"/>
                </a:cxn>
                <a:cxn ang="0">
                  <a:pos x="T8" y="T9"/>
                </a:cxn>
                <a:cxn ang="0">
                  <a:pos x="T10" y="T11"/>
                </a:cxn>
              </a:cxnLst>
              <a:rect l="0" t="0" r="r" b="b"/>
              <a:pathLst>
                <a:path w="23" h="14">
                  <a:moveTo>
                    <a:pt x="21" y="0"/>
                  </a:moveTo>
                  <a:lnTo>
                    <a:pt x="21" y="0"/>
                  </a:lnTo>
                  <a:cubicBezTo>
                    <a:pt x="21" y="10"/>
                    <a:pt x="16" y="8"/>
                    <a:pt x="12" y="12"/>
                  </a:cubicBezTo>
                  <a:cubicBezTo>
                    <a:pt x="7" y="8"/>
                    <a:pt x="1" y="11"/>
                    <a:pt x="1" y="0"/>
                  </a:cubicBezTo>
                  <a:cubicBezTo>
                    <a:pt x="0" y="14"/>
                    <a:pt x="7" y="10"/>
                    <a:pt x="12" y="14"/>
                  </a:cubicBezTo>
                  <a:cubicBezTo>
                    <a:pt x="19" y="8"/>
                    <a:pt x="23" y="12"/>
                    <a:pt x="2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42" name="Freeform 1670"/>
            <p:cNvSpPr>
              <a:spLocks/>
            </p:cNvSpPr>
            <p:nvPr userDrawn="1"/>
          </p:nvSpPr>
          <p:spPr bwMode="auto">
            <a:xfrm>
              <a:off x="404" y="294"/>
              <a:ext cx="9" cy="2"/>
            </a:xfrm>
            <a:custGeom>
              <a:avLst/>
              <a:gdLst>
                <a:gd name="T0" fmla="*/ 20 w 20"/>
                <a:gd name="T1" fmla="*/ 3 h 3"/>
                <a:gd name="T2" fmla="*/ 20 w 20"/>
                <a:gd name="T3" fmla="*/ 3 h 3"/>
                <a:gd name="T4" fmla="*/ 5 w 20"/>
                <a:gd name="T5" fmla="*/ 0 h 3"/>
                <a:gd name="T6" fmla="*/ 0 w 20"/>
                <a:gd name="T7" fmla="*/ 2 h 3"/>
                <a:gd name="T8" fmla="*/ 20 w 20"/>
                <a:gd name="T9" fmla="*/ 3 h 3"/>
              </a:gdLst>
              <a:ahLst/>
              <a:cxnLst>
                <a:cxn ang="0">
                  <a:pos x="T0" y="T1"/>
                </a:cxn>
                <a:cxn ang="0">
                  <a:pos x="T2" y="T3"/>
                </a:cxn>
                <a:cxn ang="0">
                  <a:pos x="T4" y="T5"/>
                </a:cxn>
                <a:cxn ang="0">
                  <a:pos x="T6" y="T7"/>
                </a:cxn>
                <a:cxn ang="0">
                  <a:pos x="T8" y="T9"/>
                </a:cxn>
              </a:cxnLst>
              <a:rect l="0" t="0" r="r" b="b"/>
              <a:pathLst>
                <a:path w="20" h="3">
                  <a:moveTo>
                    <a:pt x="20" y="3"/>
                  </a:moveTo>
                  <a:lnTo>
                    <a:pt x="20" y="3"/>
                  </a:lnTo>
                  <a:cubicBezTo>
                    <a:pt x="20" y="3"/>
                    <a:pt x="7" y="1"/>
                    <a:pt x="5" y="0"/>
                  </a:cubicBezTo>
                  <a:cubicBezTo>
                    <a:pt x="4" y="1"/>
                    <a:pt x="0" y="2"/>
                    <a:pt x="0" y="2"/>
                  </a:cubicBezTo>
                  <a:lnTo>
                    <a:pt x="20" y="3"/>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43" name="Freeform 1671"/>
            <p:cNvSpPr>
              <a:spLocks/>
            </p:cNvSpPr>
            <p:nvPr userDrawn="1"/>
          </p:nvSpPr>
          <p:spPr bwMode="auto">
            <a:xfrm>
              <a:off x="418" y="293"/>
              <a:ext cx="9" cy="7"/>
            </a:xfrm>
            <a:custGeom>
              <a:avLst/>
              <a:gdLst>
                <a:gd name="T0" fmla="*/ 1 w 18"/>
                <a:gd name="T1" fmla="*/ 0 h 16"/>
                <a:gd name="T2" fmla="*/ 1 w 18"/>
                <a:gd name="T3" fmla="*/ 0 h 16"/>
                <a:gd name="T4" fmla="*/ 15 w 18"/>
                <a:gd name="T5" fmla="*/ 9 h 16"/>
                <a:gd name="T6" fmla="*/ 0 w 18"/>
                <a:gd name="T7" fmla="*/ 15 h 16"/>
                <a:gd name="T8" fmla="*/ 18 w 18"/>
                <a:gd name="T9" fmla="*/ 10 h 16"/>
                <a:gd name="T10" fmla="*/ 1 w 18"/>
                <a:gd name="T11" fmla="*/ 0 h 16"/>
              </a:gdLst>
              <a:ahLst/>
              <a:cxnLst>
                <a:cxn ang="0">
                  <a:pos x="T0" y="T1"/>
                </a:cxn>
                <a:cxn ang="0">
                  <a:pos x="T2" y="T3"/>
                </a:cxn>
                <a:cxn ang="0">
                  <a:pos x="T4" y="T5"/>
                </a:cxn>
                <a:cxn ang="0">
                  <a:pos x="T6" y="T7"/>
                </a:cxn>
                <a:cxn ang="0">
                  <a:pos x="T8" y="T9"/>
                </a:cxn>
                <a:cxn ang="0">
                  <a:pos x="T10" y="T11"/>
                </a:cxn>
              </a:cxnLst>
              <a:rect l="0" t="0" r="r" b="b"/>
              <a:pathLst>
                <a:path w="18" h="16">
                  <a:moveTo>
                    <a:pt x="1" y="0"/>
                  </a:moveTo>
                  <a:lnTo>
                    <a:pt x="1" y="0"/>
                  </a:lnTo>
                  <a:cubicBezTo>
                    <a:pt x="9" y="2"/>
                    <a:pt x="12" y="4"/>
                    <a:pt x="15" y="9"/>
                  </a:cubicBezTo>
                  <a:cubicBezTo>
                    <a:pt x="12" y="13"/>
                    <a:pt x="5" y="15"/>
                    <a:pt x="0" y="15"/>
                  </a:cubicBezTo>
                  <a:cubicBezTo>
                    <a:pt x="8" y="16"/>
                    <a:pt x="14" y="14"/>
                    <a:pt x="18" y="10"/>
                  </a:cubicBezTo>
                  <a:cubicBezTo>
                    <a:pt x="14" y="3"/>
                    <a:pt x="9" y="0"/>
                    <a:pt x="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44" name="Freeform 1672"/>
            <p:cNvSpPr>
              <a:spLocks/>
            </p:cNvSpPr>
            <p:nvPr userDrawn="1"/>
          </p:nvSpPr>
          <p:spPr bwMode="auto">
            <a:xfrm>
              <a:off x="407" y="303"/>
              <a:ext cx="4" cy="1"/>
            </a:xfrm>
            <a:custGeom>
              <a:avLst/>
              <a:gdLst>
                <a:gd name="T0" fmla="*/ 9 w 9"/>
                <a:gd name="T1" fmla="*/ 4 h 4"/>
                <a:gd name="T2" fmla="*/ 9 w 9"/>
                <a:gd name="T3" fmla="*/ 4 h 4"/>
                <a:gd name="T4" fmla="*/ 0 w 9"/>
                <a:gd name="T5" fmla="*/ 0 h 4"/>
                <a:gd name="T6" fmla="*/ 0 w 9"/>
                <a:gd name="T7" fmla="*/ 1 h 4"/>
                <a:gd name="T8" fmla="*/ 9 w 9"/>
                <a:gd name="T9" fmla="*/ 4 h 4"/>
              </a:gdLst>
              <a:ahLst/>
              <a:cxnLst>
                <a:cxn ang="0">
                  <a:pos x="T0" y="T1"/>
                </a:cxn>
                <a:cxn ang="0">
                  <a:pos x="T2" y="T3"/>
                </a:cxn>
                <a:cxn ang="0">
                  <a:pos x="T4" y="T5"/>
                </a:cxn>
                <a:cxn ang="0">
                  <a:pos x="T6" y="T7"/>
                </a:cxn>
                <a:cxn ang="0">
                  <a:pos x="T8" y="T9"/>
                </a:cxn>
              </a:cxnLst>
              <a:rect l="0" t="0" r="r" b="b"/>
              <a:pathLst>
                <a:path w="9" h="4">
                  <a:moveTo>
                    <a:pt x="9" y="4"/>
                  </a:moveTo>
                  <a:lnTo>
                    <a:pt x="9" y="4"/>
                  </a:lnTo>
                  <a:lnTo>
                    <a:pt x="0" y="0"/>
                  </a:lnTo>
                  <a:lnTo>
                    <a:pt x="0" y="1"/>
                  </a:lnTo>
                  <a:lnTo>
                    <a:pt x="9" y="4"/>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45" name="Freeform 1673"/>
            <p:cNvSpPr>
              <a:spLocks/>
            </p:cNvSpPr>
            <p:nvPr userDrawn="1"/>
          </p:nvSpPr>
          <p:spPr bwMode="auto">
            <a:xfrm>
              <a:off x="414" y="303"/>
              <a:ext cx="8" cy="8"/>
            </a:xfrm>
            <a:custGeom>
              <a:avLst/>
              <a:gdLst>
                <a:gd name="T0" fmla="*/ 4 w 16"/>
                <a:gd name="T1" fmla="*/ 0 h 18"/>
                <a:gd name="T2" fmla="*/ 4 w 16"/>
                <a:gd name="T3" fmla="*/ 0 h 18"/>
                <a:gd name="T4" fmla="*/ 13 w 16"/>
                <a:gd name="T5" fmla="*/ 11 h 18"/>
                <a:gd name="T6" fmla="*/ 0 w 16"/>
                <a:gd name="T7" fmla="*/ 14 h 18"/>
                <a:gd name="T8" fmla="*/ 16 w 16"/>
                <a:gd name="T9" fmla="*/ 12 h 18"/>
                <a:gd name="T10" fmla="*/ 4 w 16"/>
                <a:gd name="T11" fmla="*/ 0 h 18"/>
              </a:gdLst>
              <a:ahLst/>
              <a:cxnLst>
                <a:cxn ang="0">
                  <a:pos x="T0" y="T1"/>
                </a:cxn>
                <a:cxn ang="0">
                  <a:pos x="T2" y="T3"/>
                </a:cxn>
                <a:cxn ang="0">
                  <a:pos x="T4" y="T5"/>
                </a:cxn>
                <a:cxn ang="0">
                  <a:pos x="T6" y="T7"/>
                </a:cxn>
                <a:cxn ang="0">
                  <a:pos x="T8" y="T9"/>
                </a:cxn>
                <a:cxn ang="0">
                  <a:pos x="T10" y="T11"/>
                </a:cxn>
              </a:cxnLst>
              <a:rect l="0" t="0" r="r" b="b"/>
              <a:pathLst>
                <a:path w="16" h="18">
                  <a:moveTo>
                    <a:pt x="4" y="0"/>
                  </a:moveTo>
                  <a:lnTo>
                    <a:pt x="4" y="0"/>
                  </a:lnTo>
                  <a:cubicBezTo>
                    <a:pt x="11" y="2"/>
                    <a:pt x="12" y="6"/>
                    <a:pt x="13" y="11"/>
                  </a:cubicBezTo>
                  <a:cubicBezTo>
                    <a:pt x="9" y="14"/>
                    <a:pt x="4" y="16"/>
                    <a:pt x="0" y="14"/>
                  </a:cubicBezTo>
                  <a:cubicBezTo>
                    <a:pt x="6" y="18"/>
                    <a:pt x="11" y="14"/>
                    <a:pt x="16" y="12"/>
                  </a:cubicBezTo>
                  <a:cubicBezTo>
                    <a:pt x="14" y="5"/>
                    <a:pt x="12" y="1"/>
                    <a:pt x="4"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46" name="Freeform 1674"/>
            <p:cNvSpPr>
              <a:spLocks/>
            </p:cNvSpPr>
            <p:nvPr userDrawn="1"/>
          </p:nvSpPr>
          <p:spPr bwMode="auto">
            <a:xfrm>
              <a:off x="406" y="311"/>
              <a:ext cx="8" cy="8"/>
            </a:xfrm>
            <a:custGeom>
              <a:avLst/>
              <a:gdLst>
                <a:gd name="T0" fmla="*/ 11 w 19"/>
                <a:gd name="T1" fmla="*/ 0 h 18"/>
                <a:gd name="T2" fmla="*/ 11 w 19"/>
                <a:gd name="T3" fmla="*/ 0 h 18"/>
                <a:gd name="T4" fmla="*/ 13 w 19"/>
                <a:gd name="T5" fmla="*/ 14 h 18"/>
                <a:gd name="T6" fmla="*/ 0 w 19"/>
                <a:gd name="T7" fmla="*/ 11 h 18"/>
                <a:gd name="T8" fmla="*/ 15 w 19"/>
                <a:gd name="T9" fmla="*/ 17 h 18"/>
                <a:gd name="T10" fmla="*/ 11 w 19"/>
                <a:gd name="T11" fmla="*/ 0 h 18"/>
              </a:gdLst>
              <a:ahLst/>
              <a:cxnLst>
                <a:cxn ang="0">
                  <a:pos x="T0" y="T1"/>
                </a:cxn>
                <a:cxn ang="0">
                  <a:pos x="T2" y="T3"/>
                </a:cxn>
                <a:cxn ang="0">
                  <a:pos x="T4" y="T5"/>
                </a:cxn>
                <a:cxn ang="0">
                  <a:pos x="T6" y="T7"/>
                </a:cxn>
                <a:cxn ang="0">
                  <a:pos x="T8" y="T9"/>
                </a:cxn>
                <a:cxn ang="0">
                  <a:pos x="T10" y="T11"/>
                </a:cxn>
              </a:cxnLst>
              <a:rect l="0" t="0" r="r" b="b"/>
              <a:pathLst>
                <a:path w="19" h="18">
                  <a:moveTo>
                    <a:pt x="11" y="0"/>
                  </a:moveTo>
                  <a:lnTo>
                    <a:pt x="11" y="0"/>
                  </a:lnTo>
                  <a:cubicBezTo>
                    <a:pt x="16" y="5"/>
                    <a:pt x="15" y="9"/>
                    <a:pt x="13" y="14"/>
                  </a:cubicBezTo>
                  <a:cubicBezTo>
                    <a:pt x="8" y="14"/>
                    <a:pt x="3" y="15"/>
                    <a:pt x="0" y="11"/>
                  </a:cubicBezTo>
                  <a:cubicBezTo>
                    <a:pt x="4" y="18"/>
                    <a:pt x="10" y="16"/>
                    <a:pt x="15" y="17"/>
                  </a:cubicBezTo>
                  <a:cubicBezTo>
                    <a:pt x="17" y="8"/>
                    <a:pt x="19" y="5"/>
                    <a:pt x="1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47" name="Freeform 1675"/>
            <p:cNvSpPr>
              <a:spLocks/>
            </p:cNvSpPr>
            <p:nvPr userDrawn="1"/>
          </p:nvSpPr>
          <p:spPr bwMode="auto">
            <a:xfrm>
              <a:off x="401" y="306"/>
              <a:ext cx="4" cy="4"/>
            </a:xfrm>
            <a:custGeom>
              <a:avLst/>
              <a:gdLst>
                <a:gd name="T0" fmla="*/ 9 w 9"/>
                <a:gd name="T1" fmla="*/ 8 h 8"/>
                <a:gd name="T2" fmla="*/ 9 w 9"/>
                <a:gd name="T3" fmla="*/ 8 h 8"/>
                <a:gd name="T4" fmla="*/ 2 w 9"/>
                <a:gd name="T5" fmla="*/ 0 h 8"/>
                <a:gd name="T6" fmla="*/ 0 w 9"/>
                <a:gd name="T7" fmla="*/ 1 h 8"/>
                <a:gd name="T8" fmla="*/ 9 w 9"/>
                <a:gd name="T9" fmla="*/ 8 h 8"/>
              </a:gdLst>
              <a:ahLst/>
              <a:cxnLst>
                <a:cxn ang="0">
                  <a:pos x="T0" y="T1"/>
                </a:cxn>
                <a:cxn ang="0">
                  <a:pos x="T2" y="T3"/>
                </a:cxn>
                <a:cxn ang="0">
                  <a:pos x="T4" y="T5"/>
                </a:cxn>
                <a:cxn ang="0">
                  <a:pos x="T6" y="T7"/>
                </a:cxn>
                <a:cxn ang="0">
                  <a:pos x="T8" y="T9"/>
                </a:cxn>
              </a:cxnLst>
              <a:rect l="0" t="0" r="r" b="b"/>
              <a:pathLst>
                <a:path w="9" h="8">
                  <a:moveTo>
                    <a:pt x="9" y="8"/>
                  </a:moveTo>
                  <a:lnTo>
                    <a:pt x="9" y="8"/>
                  </a:lnTo>
                  <a:lnTo>
                    <a:pt x="2" y="0"/>
                  </a:lnTo>
                  <a:lnTo>
                    <a:pt x="0" y="1"/>
                  </a:lnTo>
                  <a:lnTo>
                    <a:pt x="9" y="8"/>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48" name="Freeform 1676"/>
            <p:cNvSpPr>
              <a:spLocks/>
            </p:cNvSpPr>
            <p:nvPr userDrawn="1"/>
          </p:nvSpPr>
          <p:spPr bwMode="auto">
            <a:xfrm>
              <a:off x="395" y="312"/>
              <a:ext cx="2" cy="4"/>
            </a:xfrm>
            <a:custGeom>
              <a:avLst/>
              <a:gdLst>
                <a:gd name="T0" fmla="*/ 5 w 5"/>
                <a:gd name="T1" fmla="*/ 10 h 10"/>
                <a:gd name="T2" fmla="*/ 5 w 5"/>
                <a:gd name="T3" fmla="*/ 10 h 10"/>
                <a:gd name="T4" fmla="*/ 0 w 5"/>
                <a:gd name="T5" fmla="*/ 0 h 10"/>
                <a:gd name="T6" fmla="*/ 0 w 5"/>
                <a:gd name="T7" fmla="*/ 2 h 10"/>
                <a:gd name="T8" fmla="*/ 5 w 5"/>
                <a:gd name="T9" fmla="*/ 10 h 10"/>
              </a:gdLst>
              <a:ahLst/>
              <a:cxnLst>
                <a:cxn ang="0">
                  <a:pos x="T0" y="T1"/>
                </a:cxn>
                <a:cxn ang="0">
                  <a:pos x="T2" y="T3"/>
                </a:cxn>
                <a:cxn ang="0">
                  <a:pos x="T4" y="T5"/>
                </a:cxn>
                <a:cxn ang="0">
                  <a:pos x="T6" y="T7"/>
                </a:cxn>
                <a:cxn ang="0">
                  <a:pos x="T8" y="T9"/>
                </a:cxn>
              </a:cxnLst>
              <a:rect l="0" t="0" r="r" b="b"/>
              <a:pathLst>
                <a:path w="5" h="10">
                  <a:moveTo>
                    <a:pt x="5" y="10"/>
                  </a:moveTo>
                  <a:lnTo>
                    <a:pt x="5" y="10"/>
                  </a:lnTo>
                  <a:lnTo>
                    <a:pt x="0" y="0"/>
                  </a:lnTo>
                  <a:lnTo>
                    <a:pt x="0" y="2"/>
                  </a:lnTo>
                  <a:lnTo>
                    <a:pt x="5" y="1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49" name="Freeform 1677"/>
            <p:cNvSpPr>
              <a:spLocks/>
            </p:cNvSpPr>
            <p:nvPr userDrawn="1"/>
          </p:nvSpPr>
          <p:spPr bwMode="auto">
            <a:xfrm>
              <a:off x="397" y="319"/>
              <a:ext cx="9" cy="7"/>
            </a:xfrm>
            <a:custGeom>
              <a:avLst/>
              <a:gdLst>
                <a:gd name="T0" fmla="*/ 14 w 20"/>
                <a:gd name="T1" fmla="*/ 0 h 16"/>
                <a:gd name="T2" fmla="*/ 14 w 20"/>
                <a:gd name="T3" fmla="*/ 0 h 16"/>
                <a:gd name="T4" fmla="*/ 12 w 20"/>
                <a:gd name="T5" fmla="*/ 12 h 16"/>
                <a:gd name="T6" fmla="*/ 0 w 20"/>
                <a:gd name="T7" fmla="*/ 8 h 16"/>
                <a:gd name="T8" fmla="*/ 14 w 20"/>
                <a:gd name="T9" fmla="*/ 14 h 16"/>
                <a:gd name="T10" fmla="*/ 14 w 20"/>
                <a:gd name="T11" fmla="*/ 0 h 16"/>
              </a:gdLst>
              <a:ahLst/>
              <a:cxnLst>
                <a:cxn ang="0">
                  <a:pos x="T0" y="T1"/>
                </a:cxn>
                <a:cxn ang="0">
                  <a:pos x="T2" y="T3"/>
                </a:cxn>
                <a:cxn ang="0">
                  <a:pos x="T4" y="T5"/>
                </a:cxn>
                <a:cxn ang="0">
                  <a:pos x="T6" y="T7"/>
                </a:cxn>
                <a:cxn ang="0">
                  <a:pos x="T8" y="T9"/>
                </a:cxn>
                <a:cxn ang="0">
                  <a:pos x="T10" y="T11"/>
                </a:cxn>
              </a:cxnLst>
              <a:rect l="0" t="0" r="r" b="b"/>
              <a:pathLst>
                <a:path w="20" h="16">
                  <a:moveTo>
                    <a:pt x="14" y="0"/>
                  </a:moveTo>
                  <a:lnTo>
                    <a:pt x="14" y="0"/>
                  </a:lnTo>
                  <a:cubicBezTo>
                    <a:pt x="17" y="5"/>
                    <a:pt x="14" y="8"/>
                    <a:pt x="12" y="12"/>
                  </a:cubicBezTo>
                  <a:cubicBezTo>
                    <a:pt x="7" y="12"/>
                    <a:pt x="4" y="12"/>
                    <a:pt x="0" y="8"/>
                  </a:cubicBezTo>
                  <a:cubicBezTo>
                    <a:pt x="4" y="16"/>
                    <a:pt x="8" y="13"/>
                    <a:pt x="14" y="14"/>
                  </a:cubicBezTo>
                  <a:cubicBezTo>
                    <a:pt x="15" y="9"/>
                    <a:pt x="20" y="7"/>
                    <a:pt x="14"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50" name="Freeform 1678"/>
            <p:cNvSpPr>
              <a:spLocks/>
            </p:cNvSpPr>
            <p:nvPr userDrawn="1"/>
          </p:nvSpPr>
          <p:spPr bwMode="auto">
            <a:xfrm>
              <a:off x="387" y="324"/>
              <a:ext cx="9" cy="6"/>
            </a:xfrm>
            <a:custGeom>
              <a:avLst/>
              <a:gdLst>
                <a:gd name="T0" fmla="*/ 16 w 21"/>
                <a:gd name="T1" fmla="*/ 0 h 14"/>
                <a:gd name="T2" fmla="*/ 16 w 21"/>
                <a:gd name="T3" fmla="*/ 0 h 14"/>
                <a:gd name="T4" fmla="*/ 12 w 21"/>
                <a:gd name="T5" fmla="*/ 11 h 14"/>
                <a:gd name="T6" fmla="*/ 0 w 21"/>
                <a:gd name="T7" fmla="*/ 4 h 14"/>
                <a:gd name="T8" fmla="*/ 13 w 21"/>
                <a:gd name="T9" fmla="*/ 14 h 14"/>
                <a:gd name="T10" fmla="*/ 16 w 21"/>
                <a:gd name="T11" fmla="*/ 0 h 14"/>
              </a:gdLst>
              <a:ahLst/>
              <a:cxnLst>
                <a:cxn ang="0">
                  <a:pos x="T0" y="T1"/>
                </a:cxn>
                <a:cxn ang="0">
                  <a:pos x="T2" y="T3"/>
                </a:cxn>
                <a:cxn ang="0">
                  <a:pos x="T4" y="T5"/>
                </a:cxn>
                <a:cxn ang="0">
                  <a:pos x="T6" y="T7"/>
                </a:cxn>
                <a:cxn ang="0">
                  <a:pos x="T8" y="T9"/>
                </a:cxn>
                <a:cxn ang="0">
                  <a:pos x="T10" y="T11"/>
                </a:cxn>
              </a:cxnLst>
              <a:rect l="0" t="0" r="r" b="b"/>
              <a:pathLst>
                <a:path w="21" h="14">
                  <a:moveTo>
                    <a:pt x="16" y="0"/>
                  </a:moveTo>
                  <a:lnTo>
                    <a:pt x="16" y="0"/>
                  </a:lnTo>
                  <a:cubicBezTo>
                    <a:pt x="18" y="6"/>
                    <a:pt x="14" y="7"/>
                    <a:pt x="12" y="11"/>
                  </a:cubicBezTo>
                  <a:cubicBezTo>
                    <a:pt x="7" y="9"/>
                    <a:pt x="2" y="9"/>
                    <a:pt x="0" y="4"/>
                  </a:cubicBezTo>
                  <a:cubicBezTo>
                    <a:pt x="1" y="12"/>
                    <a:pt x="8" y="11"/>
                    <a:pt x="13" y="14"/>
                  </a:cubicBezTo>
                  <a:cubicBezTo>
                    <a:pt x="15" y="9"/>
                    <a:pt x="21" y="7"/>
                    <a:pt x="16"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51" name="Freeform 1679"/>
            <p:cNvSpPr>
              <a:spLocks/>
            </p:cNvSpPr>
            <p:nvPr userDrawn="1"/>
          </p:nvSpPr>
          <p:spPr bwMode="auto">
            <a:xfrm>
              <a:off x="375" y="327"/>
              <a:ext cx="9" cy="5"/>
            </a:xfrm>
            <a:custGeom>
              <a:avLst/>
              <a:gdLst>
                <a:gd name="T0" fmla="*/ 19 w 21"/>
                <a:gd name="T1" fmla="*/ 0 h 12"/>
                <a:gd name="T2" fmla="*/ 19 w 21"/>
                <a:gd name="T3" fmla="*/ 0 h 12"/>
                <a:gd name="T4" fmla="*/ 10 w 21"/>
                <a:gd name="T5" fmla="*/ 9 h 12"/>
                <a:gd name="T6" fmla="*/ 1 w 21"/>
                <a:gd name="T7" fmla="*/ 1 h 12"/>
                <a:gd name="T8" fmla="*/ 10 w 21"/>
                <a:gd name="T9" fmla="*/ 12 h 12"/>
                <a:gd name="T10" fmla="*/ 19 w 21"/>
                <a:gd name="T11" fmla="*/ 0 h 12"/>
              </a:gdLst>
              <a:ahLst/>
              <a:cxnLst>
                <a:cxn ang="0">
                  <a:pos x="T0" y="T1"/>
                </a:cxn>
                <a:cxn ang="0">
                  <a:pos x="T2" y="T3"/>
                </a:cxn>
                <a:cxn ang="0">
                  <a:pos x="T4" y="T5"/>
                </a:cxn>
                <a:cxn ang="0">
                  <a:pos x="T6" y="T7"/>
                </a:cxn>
                <a:cxn ang="0">
                  <a:pos x="T8" y="T9"/>
                </a:cxn>
                <a:cxn ang="0">
                  <a:pos x="T10" y="T11"/>
                </a:cxn>
              </a:cxnLst>
              <a:rect l="0" t="0" r="r" b="b"/>
              <a:pathLst>
                <a:path w="21" h="12">
                  <a:moveTo>
                    <a:pt x="19" y="0"/>
                  </a:moveTo>
                  <a:lnTo>
                    <a:pt x="19" y="0"/>
                  </a:lnTo>
                  <a:cubicBezTo>
                    <a:pt x="19" y="6"/>
                    <a:pt x="13" y="6"/>
                    <a:pt x="10" y="9"/>
                  </a:cubicBezTo>
                  <a:cubicBezTo>
                    <a:pt x="5" y="7"/>
                    <a:pt x="1" y="7"/>
                    <a:pt x="1" y="1"/>
                  </a:cubicBezTo>
                  <a:cubicBezTo>
                    <a:pt x="0" y="10"/>
                    <a:pt x="6" y="8"/>
                    <a:pt x="10" y="12"/>
                  </a:cubicBezTo>
                  <a:cubicBezTo>
                    <a:pt x="14" y="8"/>
                    <a:pt x="21" y="9"/>
                    <a:pt x="19"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52" name="Freeform 1680"/>
            <p:cNvSpPr>
              <a:spLocks/>
            </p:cNvSpPr>
            <p:nvPr userDrawn="1"/>
          </p:nvSpPr>
          <p:spPr bwMode="auto">
            <a:xfrm>
              <a:off x="379" y="314"/>
              <a:ext cx="1" cy="7"/>
            </a:xfrm>
            <a:custGeom>
              <a:avLst/>
              <a:gdLst>
                <a:gd name="T0" fmla="*/ 2 w 2"/>
                <a:gd name="T1" fmla="*/ 1 h 15"/>
                <a:gd name="T2" fmla="*/ 2 w 2"/>
                <a:gd name="T3" fmla="*/ 1 h 15"/>
                <a:gd name="T4" fmla="*/ 0 w 2"/>
                <a:gd name="T5" fmla="*/ 0 h 15"/>
                <a:gd name="T6" fmla="*/ 2 w 2"/>
                <a:gd name="T7" fmla="*/ 15 h 15"/>
                <a:gd name="T8" fmla="*/ 2 w 2"/>
                <a:gd name="T9" fmla="*/ 1 h 15"/>
              </a:gdLst>
              <a:ahLst/>
              <a:cxnLst>
                <a:cxn ang="0">
                  <a:pos x="T0" y="T1"/>
                </a:cxn>
                <a:cxn ang="0">
                  <a:pos x="T2" y="T3"/>
                </a:cxn>
                <a:cxn ang="0">
                  <a:pos x="T4" y="T5"/>
                </a:cxn>
                <a:cxn ang="0">
                  <a:pos x="T6" y="T7"/>
                </a:cxn>
                <a:cxn ang="0">
                  <a:pos x="T8" y="T9"/>
                </a:cxn>
              </a:cxnLst>
              <a:rect l="0" t="0" r="r" b="b"/>
              <a:pathLst>
                <a:path w="2" h="15">
                  <a:moveTo>
                    <a:pt x="2" y="1"/>
                  </a:moveTo>
                  <a:lnTo>
                    <a:pt x="2" y="1"/>
                  </a:lnTo>
                  <a:lnTo>
                    <a:pt x="0" y="0"/>
                  </a:lnTo>
                  <a:lnTo>
                    <a:pt x="2" y="15"/>
                  </a:lnTo>
                  <a:lnTo>
                    <a:pt x="2"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53" name="Freeform 1681"/>
            <p:cNvSpPr>
              <a:spLocks/>
            </p:cNvSpPr>
            <p:nvPr userDrawn="1"/>
          </p:nvSpPr>
          <p:spPr bwMode="auto">
            <a:xfrm>
              <a:off x="364" y="326"/>
              <a:ext cx="8" cy="6"/>
            </a:xfrm>
            <a:custGeom>
              <a:avLst/>
              <a:gdLst>
                <a:gd name="T0" fmla="*/ 3 w 19"/>
                <a:gd name="T1" fmla="*/ 0 h 12"/>
                <a:gd name="T2" fmla="*/ 3 w 19"/>
                <a:gd name="T3" fmla="*/ 0 h 12"/>
                <a:gd name="T4" fmla="*/ 8 w 19"/>
                <a:gd name="T5" fmla="*/ 12 h 12"/>
                <a:gd name="T6" fmla="*/ 19 w 19"/>
                <a:gd name="T7" fmla="*/ 2 h 12"/>
                <a:gd name="T8" fmla="*/ 8 w 19"/>
                <a:gd name="T9" fmla="*/ 10 h 12"/>
                <a:gd name="T10" fmla="*/ 3 w 19"/>
                <a:gd name="T11" fmla="*/ 0 h 12"/>
              </a:gdLst>
              <a:ahLst/>
              <a:cxnLst>
                <a:cxn ang="0">
                  <a:pos x="T0" y="T1"/>
                </a:cxn>
                <a:cxn ang="0">
                  <a:pos x="T2" y="T3"/>
                </a:cxn>
                <a:cxn ang="0">
                  <a:pos x="T4" y="T5"/>
                </a:cxn>
                <a:cxn ang="0">
                  <a:pos x="T6" y="T7"/>
                </a:cxn>
                <a:cxn ang="0">
                  <a:pos x="T8" y="T9"/>
                </a:cxn>
                <a:cxn ang="0">
                  <a:pos x="T10" y="T11"/>
                </a:cxn>
              </a:cxnLst>
              <a:rect l="0" t="0" r="r" b="b"/>
              <a:pathLst>
                <a:path w="19" h="12">
                  <a:moveTo>
                    <a:pt x="3" y="0"/>
                  </a:moveTo>
                  <a:lnTo>
                    <a:pt x="3" y="0"/>
                  </a:lnTo>
                  <a:cubicBezTo>
                    <a:pt x="0" y="7"/>
                    <a:pt x="5" y="8"/>
                    <a:pt x="8" y="12"/>
                  </a:cubicBezTo>
                  <a:cubicBezTo>
                    <a:pt x="13" y="9"/>
                    <a:pt x="19" y="10"/>
                    <a:pt x="19" y="2"/>
                  </a:cubicBezTo>
                  <a:cubicBezTo>
                    <a:pt x="18" y="7"/>
                    <a:pt x="13" y="7"/>
                    <a:pt x="8" y="10"/>
                  </a:cubicBezTo>
                  <a:cubicBezTo>
                    <a:pt x="6" y="6"/>
                    <a:pt x="2" y="6"/>
                    <a:pt x="3"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54" name="Freeform 1682"/>
            <p:cNvSpPr>
              <a:spLocks/>
            </p:cNvSpPr>
            <p:nvPr userDrawn="1"/>
          </p:nvSpPr>
          <p:spPr bwMode="auto">
            <a:xfrm>
              <a:off x="369" y="316"/>
              <a:ext cx="2" cy="6"/>
            </a:xfrm>
            <a:custGeom>
              <a:avLst/>
              <a:gdLst>
                <a:gd name="T0" fmla="*/ 4 w 4"/>
                <a:gd name="T1" fmla="*/ 1 h 14"/>
                <a:gd name="T2" fmla="*/ 4 w 4"/>
                <a:gd name="T3" fmla="*/ 1 h 14"/>
                <a:gd name="T4" fmla="*/ 3 w 4"/>
                <a:gd name="T5" fmla="*/ 2 h 14"/>
                <a:gd name="T6" fmla="*/ 2 w 4"/>
                <a:gd name="T7" fmla="*/ 0 h 14"/>
                <a:gd name="T8" fmla="*/ 0 w 4"/>
                <a:gd name="T9" fmla="*/ 14 h 14"/>
                <a:gd name="T10" fmla="*/ 4 w 4"/>
                <a:gd name="T11" fmla="*/ 1 h 14"/>
              </a:gdLst>
              <a:ahLst/>
              <a:cxnLst>
                <a:cxn ang="0">
                  <a:pos x="T0" y="T1"/>
                </a:cxn>
                <a:cxn ang="0">
                  <a:pos x="T2" y="T3"/>
                </a:cxn>
                <a:cxn ang="0">
                  <a:pos x="T4" y="T5"/>
                </a:cxn>
                <a:cxn ang="0">
                  <a:pos x="T6" y="T7"/>
                </a:cxn>
                <a:cxn ang="0">
                  <a:pos x="T8" y="T9"/>
                </a:cxn>
                <a:cxn ang="0">
                  <a:pos x="T10" y="T11"/>
                </a:cxn>
              </a:cxnLst>
              <a:rect l="0" t="0" r="r" b="b"/>
              <a:pathLst>
                <a:path w="4" h="14">
                  <a:moveTo>
                    <a:pt x="4" y="1"/>
                  </a:moveTo>
                  <a:lnTo>
                    <a:pt x="4" y="1"/>
                  </a:lnTo>
                  <a:lnTo>
                    <a:pt x="3" y="2"/>
                  </a:lnTo>
                  <a:lnTo>
                    <a:pt x="2" y="0"/>
                  </a:lnTo>
                  <a:lnTo>
                    <a:pt x="0" y="14"/>
                  </a:lnTo>
                  <a:lnTo>
                    <a:pt x="4"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55" name="Freeform 1683"/>
            <p:cNvSpPr>
              <a:spLocks/>
            </p:cNvSpPr>
            <p:nvPr userDrawn="1"/>
          </p:nvSpPr>
          <p:spPr bwMode="auto">
            <a:xfrm>
              <a:off x="398" y="297"/>
              <a:ext cx="8" cy="9"/>
            </a:xfrm>
            <a:custGeom>
              <a:avLst/>
              <a:gdLst>
                <a:gd name="T0" fmla="*/ 8 w 17"/>
                <a:gd name="T1" fmla="*/ 0 h 21"/>
                <a:gd name="T2" fmla="*/ 8 w 17"/>
                <a:gd name="T3" fmla="*/ 0 h 21"/>
                <a:gd name="T4" fmla="*/ 14 w 17"/>
                <a:gd name="T5" fmla="*/ 12 h 21"/>
                <a:gd name="T6" fmla="*/ 0 w 17"/>
                <a:gd name="T7" fmla="*/ 15 h 21"/>
                <a:gd name="T8" fmla="*/ 16 w 17"/>
                <a:gd name="T9" fmla="*/ 13 h 21"/>
                <a:gd name="T10" fmla="*/ 8 w 17"/>
                <a:gd name="T11" fmla="*/ 0 h 21"/>
              </a:gdLst>
              <a:ahLst/>
              <a:cxnLst>
                <a:cxn ang="0">
                  <a:pos x="T0" y="T1"/>
                </a:cxn>
                <a:cxn ang="0">
                  <a:pos x="T2" y="T3"/>
                </a:cxn>
                <a:cxn ang="0">
                  <a:pos x="T4" y="T5"/>
                </a:cxn>
                <a:cxn ang="0">
                  <a:pos x="T6" y="T7"/>
                </a:cxn>
                <a:cxn ang="0">
                  <a:pos x="T8" y="T9"/>
                </a:cxn>
                <a:cxn ang="0">
                  <a:pos x="T10" y="T11"/>
                </a:cxn>
              </a:cxnLst>
              <a:rect l="0" t="0" r="r" b="b"/>
              <a:pathLst>
                <a:path w="17" h="21">
                  <a:moveTo>
                    <a:pt x="8" y="0"/>
                  </a:moveTo>
                  <a:lnTo>
                    <a:pt x="8" y="0"/>
                  </a:lnTo>
                  <a:cubicBezTo>
                    <a:pt x="14" y="2"/>
                    <a:pt x="12" y="6"/>
                    <a:pt x="14" y="12"/>
                  </a:cubicBezTo>
                  <a:cubicBezTo>
                    <a:pt x="9" y="14"/>
                    <a:pt x="5" y="18"/>
                    <a:pt x="0" y="15"/>
                  </a:cubicBezTo>
                  <a:cubicBezTo>
                    <a:pt x="5" y="21"/>
                    <a:pt x="11" y="15"/>
                    <a:pt x="16" y="13"/>
                  </a:cubicBezTo>
                  <a:cubicBezTo>
                    <a:pt x="14" y="5"/>
                    <a:pt x="17" y="3"/>
                    <a:pt x="8"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56" name="Freeform 1684"/>
            <p:cNvSpPr>
              <a:spLocks noEditPoints="1"/>
            </p:cNvSpPr>
            <p:nvPr userDrawn="1"/>
          </p:nvSpPr>
          <p:spPr bwMode="auto">
            <a:xfrm>
              <a:off x="396" y="289"/>
              <a:ext cx="7" cy="2"/>
            </a:xfrm>
            <a:custGeom>
              <a:avLst/>
              <a:gdLst>
                <a:gd name="T0" fmla="*/ 8 w 17"/>
                <a:gd name="T1" fmla="*/ 2 h 5"/>
                <a:gd name="T2" fmla="*/ 8 w 17"/>
                <a:gd name="T3" fmla="*/ 2 h 5"/>
                <a:gd name="T4" fmla="*/ 1 w 17"/>
                <a:gd name="T5" fmla="*/ 4 h 5"/>
                <a:gd name="T6" fmla="*/ 1 w 17"/>
                <a:gd name="T7" fmla="*/ 3 h 5"/>
                <a:gd name="T8" fmla="*/ 8 w 17"/>
                <a:gd name="T9" fmla="*/ 2 h 5"/>
                <a:gd name="T10" fmla="*/ 17 w 17"/>
                <a:gd name="T11" fmla="*/ 1 h 5"/>
                <a:gd name="T12" fmla="*/ 17 w 17"/>
                <a:gd name="T13" fmla="*/ 1 h 5"/>
                <a:gd name="T14" fmla="*/ 1 w 17"/>
                <a:gd name="T15" fmla="*/ 2 h 5"/>
                <a:gd name="T16" fmla="*/ 0 w 17"/>
                <a:gd name="T17" fmla="*/ 4 h 5"/>
                <a:gd name="T18" fmla="*/ 1 w 17"/>
                <a:gd name="T19" fmla="*/ 5 h 5"/>
                <a:gd name="T20" fmla="*/ 17 w 17"/>
                <a:gd name="T21"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5">
                  <a:moveTo>
                    <a:pt x="8" y="2"/>
                  </a:moveTo>
                  <a:lnTo>
                    <a:pt x="8" y="2"/>
                  </a:lnTo>
                  <a:cubicBezTo>
                    <a:pt x="7" y="3"/>
                    <a:pt x="1" y="4"/>
                    <a:pt x="1" y="4"/>
                  </a:cubicBezTo>
                  <a:lnTo>
                    <a:pt x="1" y="3"/>
                  </a:lnTo>
                  <a:cubicBezTo>
                    <a:pt x="1" y="3"/>
                    <a:pt x="7" y="2"/>
                    <a:pt x="8" y="2"/>
                  </a:cubicBezTo>
                  <a:close/>
                  <a:moveTo>
                    <a:pt x="17" y="1"/>
                  </a:moveTo>
                  <a:lnTo>
                    <a:pt x="17" y="1"/>
                  </a:lnTo>
                  <a:cubicBezTo>
                    <a:pt x="9" y="0"/>
                    <a:pt x="1" y="2"/>
                    <a:pt x="1" y="2"/>
                  </a:cubicBezTo>
                  <a:lnTo>
                    <a:pt x="0" y="4"/>
                  </a:lnTo>
                  <a:lnTo>
                    <a:pt x="1" y="5"/>
                  </a:lnTo>
                  <a:cubicBezTo>
                    <a:pt x="5" y="5"/>
                    <a:pt x="10" y="3"/>
                    <a:pt x="17" y="1"/>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57" name="Freeform 1685"/>
            <p:cNvSpPr>
              <a:spLocks noEditPoints="1"/>
            </p:cNvSpPr>
            <p:nvPr userDrawn="1"/>
          </p:nvSpPr>
          <p:spPr bwMode="auto">
            <a:xfrm>
              <a:off x="394" y="297"/>
              <a:ext cx="7" cy="4"/>
            </a:xfrm>
            <a:custGeom>
              <a:avLst/>
              <a:gdLst>
                <a:gd name="T0" fmla="*/ 7 w 15"/>
                <a:gd name="T1" fmla="*/ 5 h 10"/>
                <a:gd name="T2" fmla="*/ 7 w 15"/>
                <a:gd name="T3" fmla="*/ 5 h 10"/>
                <a:gd name="T4" fmla="*/ 1 w 15"/>
                <a:gd name="T5" fmla="*/ 2 h 10"/>
                <a:gd name="T6" fmla="*/ 2 w 15"/>
                <a:gd name="T7" fmla="*/ 1 h 10"/>
                <a:gd name="T8" fmla="*/ 7 w 15"/>
                <a:gd name="T9" fmla="*/ 5 h 10"/>
                <a:gd name="T10" fmla="*/ 15 w 15"/>
                <a:gd name="T11" fmla="*/ 10 h 10"/>
                <a:gd name="T12" fmla="*/ 15 w 15"/>
                <a:gd name="T13" fmla="*/ 10 h 10"/>
                <a:gd name="T14" fmla="*/ 2 w 15"/>
                <a:gd name="T15" fmla="*/ 0 h 10"/>
                <a:gd name="T16" fmla="*/ 0 w 15"/>
                <a:gd name="T17" fmla="*/ 1 h 10"/>
                <a:gd name="T18" fmla="*/ 0 w 15"/>
                <a:gd name="T19" fmla="*/ 3 h 10"/>
                <a:gd name="T20" fmla="*/ 15 w 15"/>
                <a:gd name="T2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10">
                  <a:moveTo>
                    <a:pt x="7" y="5"/>
                  </a:moveTo>
                  <a:lnTo>
                    <a:pt x="7" y="5"/>
                  </a:lnTo>
                  <a:cubicBezTo>
                    <a:pt x="6" y="5"/>
                    <a:pt x="1" y="2"/>
                    <a:pt x="1" y="2"/>
                  </a:cubicBezTo>
                  <a:lnTo>
                    <a:pt x="2" y="1"/>
                  </a:lnTo>
                  <a:cubicBezTo>
                    <a:pt x="2" y="1"/>
                    <a:pt x="6" y="4"/>
                    <a:pt x="7" y="5"/>
                  </a:cubicBezTo>
                  <a:close/>
                  <a:moveTo>
                    <a:pt x="15" y="10"/>
                  </a:moveTo>
                  <a:lnTo>
                    <a:pt x="15" y="10"/>
                  </a:lnTo>
                  <a:cubicBezTo>
                    <a:pt x="9" y="4"/>
                    <a:pt x="2" y="0"/>
                    <a:pt x="2" y="0"/>
                  </a:cubicBezTo>
                  <a:lnTo>
                    <a:pt x="0" y="1"/>
                  </a:lnTo>
                  <a:lnTo>
                    <a:pt x="0" y="3"/>
                  </a:lnTo>
                  <a:cubicBezTo>
                    <a:pt x="0" y="3"/>
                    <a:pt x="8" y="8"/>
                    <a:pt x="15" y="1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58" name="Freeform 1686"/>
            <p:cNvSpPr>
              <a:spLocks/>
            </p:cNvSpPr>
            <p:nvPr userDrawn="1"/>
          </p:nvSpPr>
          <p:spPr bwMode="auto">
            <a:xfrm>
              <a:off x="388" y="305"/>
              <a:ext cx="9" cy="8"/>
            </a:xfrm>
            <a:custGeom>
              <a:avLst/>
              <a:gdLst>
                <a:gd name="T0" fmla="*/ 16 w 21"/>
                <a:gd name="T1" fmla="*/ 0 h 16"/>
                <a:gd name="T2" fmla="*/ 16 w 21"/>
                <a:gd name="T3" fmla="*/ 0 h 16"/>
                <a:gd name="T4" fmla="*/ 12 w 21"/>
                <a:gd name="T5" fmla="*/ 10 h 16"/>
                <a:gd name="T6" fmla="*/ 0 w 21"/>
                <a:gd name="T7" fmla="*/ 10 h 16"/>
                <a:gd name="T8" fmla="*/ 13 w 21"/>
                <a:gd name="T9" fmla="*/ 12 h 16"/>
                <a:gd name="T10" fmla="*/ 16 w 21"/>
                <a:gd name="T11" fmla="*/ 0 h 16"/>
              </a:gdLst>
              <a:ahLst/>
              <a:cxnLst>
                <a:cxn ang="0">
                  <a:pos x="T0" y="T1"/>
                </a:cxn>
                <a:cxn ang="0">
                  <a:pos x="T2" y="T3"/>
                </a:cxn>
                <a:cxn ang="0">
                  <a:pos x="T4" y="T5"/>
                </a:cxn>
                <a:cxn ang="0">
                  <a:pos x="T6" y="T7"/>
                </a:cxn>
                <a:cxn ang="0">
                  <a:pos x="T8" y="T9"/>
                </a:cxn>
                <a:cxn ang="0">
                  <a:pos x="T10" y="T11"/>
                </a:cxn>
              </a:cxnLst>
              <a:rect l="0" t="0" r="r" b="b"/>
              <a:pathLst>
                <a:path w="21" h="16">
                  <a:moveTo>
                    <a:pt x="16" y="0"/>
                  </a:moveTo>
                  <a:lnTo>
                    <a:pt x="16" y="0"/>
                  </a:lnTo>
                  <a:cubicBezTo>
                    <a:pt x="19" y="5"/>
                    <a:pt x="13" y="6"/>
                    <a:pt x="12" y="10"/>
                  </a:cubicBezTo>
                  <a:cubicBezTo>
                    <a:pt x="7" y="9"/>
                    <a:pt x="3" y="14"/>
                    <a:pt x="0" y="10"/>
                  </a:cubicBezTo>
                  <a:cubicBezTo>
                    <a:pt x="4" y="16"/>
                    <a:pt x="8" y="11"/>
                    <a:pt x="13" y="12"/>
                  </a:cubicBezTo>
                  <a:cubicBezTo>
                    <a:pt x="14" y="8"/>
                    <a:pt x="21" y="6"/>
                    <a:pt x="16"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59" name="Freeform 1687"/>
            <p:cNvSpPr>
              <a:spLocks noEditPoints="1"/>
            </p:cNvSpPr>
            <p:nvPr userDrawn="1"/>
          </p:nvSpPr>
          <p:spPr bwMode="auto">
            <a:xfrm>
              <a:off x="388" y="302"/>
              <a:ext cx="4" cy="5"/>
            </a:xfrm>
            <a:custGeom>
              <a:avLst/>
              <a:gdLst>
                <a:gd name="T0" fmla="*/ 4 w 7"/>
                <a:gd name="T1" fmla="*/ 5 h 12"/>
                <a:gd name="T2" fmla="*/ 4 w 7"/>
                <a:gd name="T3" fmla="*/ 5 h 12"/>
                <a:gd name="T4" fmla="*/ 1 w 7"/>
                <a:gd name="T5" fmla="*/ 1 h 12"/>
                <a:gd name="T6" fmla="*/ 2 w 7"/>
                <a:gd name="T7" fmla="*/ 1 h 12"/>
                <a:gd name="T8" fmla="*/ 4 w 7"/>
                <a:gd name="T9" fmla="*/ 5 h 12"/>
                <a:gd name="T10" fmla="*/ 7 w 7"/>
                <a:gd name="T11" fmla="*/ 12 h 12"/>
                <a:gd name="T12" fmla="*/ 7 w 7"/>
                <a:gd name="T13" fmla="*/ 12 h 12"/>
                <a:gd name="T14" fmla="*/ 2 w 7"/>
                <a:gd name="T15" fmla="*/ 0 h 12"/>
                <a:gd name="T16" fmla="*/ 0 w 7"/>
                <a:gd name="T17" fmla="*/ 0 h 12"/>
                <a:gd name="T18" fmla="*/ 0 w 7"/>
                <a:gd name="T19" fmla="*/ 1 h 12"/>
                <a:gd name="T20" fmla="*/ 7 w 7"/>
                <a:gd name="T2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12">
                  <a:moveTo>
                    <a:pt x="4" y="5"/>
                  </a:moveTo>
                  <a:lnTo>
                    <a:pt x="4" y="5"/>
                  </a:lnTo>
                  <a:cubicBezTo>
                    <a:pt x="3" y="4"/>
                    <a:pt x="1" y="1"/>
                    <a:pt x="1" y="1"/>
                  </a:cubicBezTo>
                  <a:lnTo>
                    <a:pt x="2" y="1"/>
                  </a:lnTo>
                  <a:cubicBezTo>
                    <a:pt x="2" y="1"/>
                    <a:pt x="3" y="4"/>
                    <a:pt x="4" y="5"/>
                  </a:cubicBezTo>
                  <a:close/>
                  <a:moveTo>
                    <a:pt x="7" y="12"/>
                  </a:moveTo>
                  <a:lnTo>
                    <a:pt x="7" y="12"/>
                  </a:lnTo>
                  <a:cubicBezTo>
                    <a:pt x="5" y="4"/>
                    <a:pt x="2" y="0"/>
                    <a:pt x="2" y="0"/>
                  </a:cubicBezTo>
                  <a:lnTo>
                    <a:pt x="0" y="0"/>
                  </a:lnTo>
                  <a:lnTo>
                    <a:pt x="0" y="1"/>
                  </a:lnTo>
                  <a:cubicBezTo>
                    <a:pt x="0" y="1"/>
                    <a:pt x="2" y="7"/>
                    <a:pt x="7" y="12"/>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60" name="Freeform 1688"/>
            <p:cNvSpPr>
              <a:spLocks noEditPoints="1"/>
            </p:cNvSpPr>
            <p:nvPr userDrawn="1"/>
          </p:nvSpPr>
          <p:spPr bwMode="auto">
            <a:xfrm>
              <a:off x="381" y="304"/>
              <a:ext cx="1" cy="6"/>
            </a:xfrm>
            <a:custGeom>
              <a:avLst/>
              <a:gdLst>
                <a:gd name="T0" fmla="*/ 2 w 3"/>
                <a:gd name="T1" fmla="*/ 6 h 12"/>
                <a:gd name="T2" fmla="*/ 2 w 3"/>
                <a:gd name="T3" fmla="*/ 6 h 12"/>
                <a:gd name="T4" fmla="*/ 1 w 3"/>
                <a:gd name="T5" fmla="*/ 1 h 12"/>
                <a:gd name="T6" fmla="*/ 2 w 3"/>
                <a:gd name="T7" fmla="*/ 1 h 12"/>
                <a:gd name="T8" fmla="*/ 2 w 3"/>
                <a:gd name="T9" fmla="*/ 6 h 12"/>
                <a:gd name="T10" fmla="*/ 3 w 3"/>
                <a:gd name="T11" fmla="*/ 12 h 12"/>
                <a:gd name="T12" fmla="*/ 3 w 3"/>
                <a:gd name="T13" fmla="*/ 12 h 12"/>
                <a:gd name="T14" fmla="*/ 3 w 3"/>
                <a:gd name="T15" fmla="*/ 1 h 12"/>
                <a:gd name="T16" fmla="*/ 1 w 3"/>
                <a:gd name="T17" fmla="*/ 0 h 12"/>
                <a:gd name="T18" fmla="*/ 0 w 3"/>
                <a:gd name="T19" fmla="*/ 1 h 12"/>
                <a:gd name="T20" fmla="*/ 3 w 3"/>
                <a:gd name="T2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12">
                  <a:moveTo>
                    <a:pt x="2" y="6"/>
                  </a:moveTo>
                  <a:lnTo>
                    <a:pt x="2" y="6"/>
                  </a:lnTo>
                  <a:cubicBezTo>
                    <a:pt x="2" y="5"/>
                    <a:pt x="1" y="1"/>
                    <a:pt x="1" y="1"/>
                  </a:cubicBezTo>
                  <a:lnTo>
                    <a:pt x="2" y="1"/>
                  </a:lnTo>
                  <a:cubicBezTo>
                    <a:pt x="2" y="1"/>
                    <a:pt x="2" y="5"/>
                    <a:pt x="2" y="6"/>
                  </a:cubicBezTo>
                  <a:close/>
                  <a:moveTo>
                    <a:pt x="3" y="12"/>
                  </a:moveTo>
                  <a:lnTo>
                    <a:pt x="3" y="12"/>
                  </a:lnTo>
                  <a:cubicBezTo>
                    <a:pt x="3" y="7"/>
                    <a:pt x="3" y="1"/>
                    <a:pt x="3" y="1"/>
                  </a:cubicBezTo>
                  <a:lnTo>
                    <a:pt x="1" y="0"/>
                  </a:lnTo>
                  <a:lnTo>
                    <a:pt x="0" y="1"/>
                  </a:lnTo>
                  <a:cubicBezTo>
                    <a:pt x="0" y="1"/>
                    <a:pt x="1" y="7"/>
                    <a:pt x="3" y="12"/>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61" name="Freeform 1689"/>
            <p:cNvSpPr>
              <a:spLocks/>
            </p:cNvSpPr>
            <p:nvPr userDrawn="1"/>
          </p:nvSpPr>
          <p:spPr bwMode="auto">
            <a:xfrm>
              <a:off x="379" y="310"/>
              <a:ext cx="7" cy="4"/>
            </a:xfrm>
            <a:custGeom>
              <a:avLst/>
              <a:gdLst>
                <a:gd name="T0" fmla="*/ 16 w 17"/>
                <a:gd name="T1" fmla="*/ 0 h 10"/>
                <a:gd name="T2" fmla="*/ 16 w 17"/>
                <a:gd name="T3" fmla="*/ 0 h 10"/>
                <a:gd name="T4" fmla="*/ 8 w 17"/>
                <a:gd name="T5" fmla="*/ 8 h 10"/>
                <a:gd name="T6" fmla="*/ 0 w 17"/>
                <a:gd name="T7" fmla="*/ 1 h 10"/>
                <a:gd name="T8" fmla="*/ 8 w 17"/>
                <a:gd name="T9" fmla="*/ 10 h 10"/>
                <a:gd name="T10" fmla="*/ 16 w 17"/>
                <a:gd name="T11" fmla="*/ 0 h 10"/>
              </a:gdLst>
              <a:ahLst/>
              <a:cxnLst>
                <a:cxn ang="0">
                  <a:pos x="T0" y="T1"/>
                </a:cxn>
                <a:cxn ang="0">
                  <a:pos x="T2" y="T3"/>
                </a:cxn>
                <a:cxn ang="0">
                  <a:pos x="T4" y="T5"/>
                </a:cxn>
                <a:cxn ang="0">
                  <a:pos x="T6" y="T7"/>
                </a:cxn>
                <a:cxn ang="0">
                  <a:pos x="T8" y="T9"/>
                </a:cxn>
                <a:cxn ang="0">
                  <a:pos x="T10" y="T11"/>
                </a:cxn>
              </a:cxnLst>
              <a:rect l="0" t="0" r="r" b="b"/>
              <a:pathLst>
                <a:path w="17" h="10">
                  <a:moveTo>
                    <a:pt x="16" y="0"/>
                  </a:moveTo>
                  <a:lnTo>
                    <a:pt x="16" y="0"/>
                  </a:lnTo>
                  <a:cubicBezTo>
                    <a:pt x="16" y="6"/>
                    <a:pt x="11" y="5"/>
                    <a:pt x="8" y="8"/>
                  </a:cubicBezTo>
                  <a:cubicBezTo>
                    <a:pt x="5" y="4"/>
                    <a:pt x="0" y="6"/>
                    <a:pt x="0" y="1"/>
                  </a:cubicBezTo>
                  <a:cubicBezTo>
                    <a:pt x="0" y="9"/>
                    <a:pt x="5" y="6"/>
                    <a:pt x="8" y="10"/>
                  </a:cubicBezTo>
                  <a:cubicBezTo>
                    <a:pt x="11" y="6"/>
                    <a:pt x="17" y="8"/>
                    <a:pt x="16"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62" name="Freeform 1690"/>
            <p:cNvSpPr>
              <a:spLocks noEditPoints="1"/>
            </p:cNvSpPr>
            <p:nvPr userDrawn="1"/>
          </p:nvSpPr>
          <p:spPr bwMode="auto">
            <a:xfrm>
              <a:off x="372" y="304"/>
              <a:ext cx="2" cy="6"/>
            </a:xfrm>
            <a:custGeom>
              <a:avLst/>
              <a:gdLst>
                <a:gd name="T0" fmla="*/ 1 w 4"/>
                <a:gd name="T1" fmla="*/ 8 h 14"/>
                <a:gd name="T2" fmla="*/ 1 w 4"/>
                <a:gd name="T3" fmla="*/ 8 h 14"/>
                <a:gd name="T4" fmla="*/ 2 w 4"/>
                <a:gd name="T5" fmla="*/ 1 h 14"/>
                <a:gd name="T6" fmla="*/ 3 w 4"/>
                <a:gd name="T7" fmla="*/ 2 h 14"/>
                <a:gd name="T8" fmla="*/ 1 w 4"/>
                <a:gd name="T9" fmla="*/ 8 h 14"/>
                <a:gd name="T10" fmla="*/ 0 w 4"/>
                <a:gd name="T11" fmla="*/ 14 h 14"/>
                <a:gd name="T12" fmla="*/ 0 w 4"/>
                <a:gd name="T13" fmla="*/ 14 h 14"/>
                <a:gd name="T14" fmla="*/ 4 w 4"/>
                <a:gd name="T15" fmla="*/ 2 h 14"/>
                <a:gd name="T16" fmla="*/ 3 w 4"/>
                <a:gd name="T17" fmla="*/ 0 h 14"/>
                <a:gd name="T18" fmla="*/ 1 w 4"/>
                <a:gd name="T19" fmla="*/ 1 h 14"/>
                <a:gd name="T20" fmla="*/ 0 w 4"/>
                <a:gd name="T21"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14">
                  <a:moveTo>
                    <a:pt x="1" y="8"/>
                  </a:moveTo>
                  <a:lnTo>
                    <a:pt x="1" y="8"/>
                  </a:lnTo>
                  <a:cubicBezTo>
                    <a:pt x="1" y="7"/>
                    <a:pt x="2" y="1"/>
                    <a:pt x="2" y="1"/>
                  </a:cubicBezTo>
                  <a:lnTo>
                    <a:pt x="3" y="2"/>
                  </a:lnTo>
                  <a:cubicBezTo>
                    <a:pt x="3" y="2"/>
                    <a:pt x="2" y="7"/>
                    <a:pt x="1" y="8"/>
                  </a:cubicBezTo>
                  <a:close/>
                  <a:moveTo>
                    <a:pt x="0" y="14"/>
                  </a:moveTo>
                  <a:lnTo>
                    <a:pt x="0" y="14"/>
                  </a:lnTo>
                  <a:cubicBezTo>
                    <a:pt x="4" y="6"/>
                    <a:pt x="4" y="2"/>
                    <a:pt x="4" y="2"/>
                  </a:cubicBezTo>
                  <a:lnTo>
                    <a:pt x="3" y="0"/>
                  </a:lnTo>
                  <a:lnTo>
                    <a:pt x="1" y="1"/>
                  </a:lnTo>
                  <a:cubicBezTo>
                    <a:pt x="1" y="1"/>
                    <a:pt x="0" y="6"/>
                    <a:pt x="0" y="14"/>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63" name="Freeform 1691"/>
            <p:cNvSpPr>
              <a:spLocks/>
            </p:cNvSpPr>
            <p:nvPr userDrawn="1"/>
          </p:nvSpPr>
          <p:spPr bwMode="auto">
            <a:xfrm>
              <a:off x="367" y="309"/>
              <a:ext cx="9" cy="5"/>
            </a:xfrm>
            <a:custGeom>
              <a:avLst/>
              <a:gdLst>
                <a:gd name="T0" fmla="*/ 20 w 20"/>
                <a:gd name="T1" fmla="*/ 4 h 12"/>
                <a:gd name="T2" fmla="*/ 20 w 20"/>
                <a:gd name="T3" fmla="*/ 4 h 12"/>
                <a:gd name="T4" fmla="*/ 9 w 20"/>
                <a:gd name="T5" fmla="*/ 9 h 12"/>
                <a:gd name="T6" fmla="*/ 3 w 20"/>
                <a:gd name="T7" fmla="*/ 0 h 12"/>
                <a:gd name="T8" fmla="*/ 8 w 20"/>
                <a:gd name="T9" fmla="*/ 11 h 12"/>
                <a:gd name="T10" fmla="*/ 20 w 20"/>
                <a:gd name="T11" fmla="*/ 4 h 12"/>
              </a:gdLst>
              <a:ahLst/>
              <a:cxnLst>
                <a:cxn ang="0">
                  <a:pos x="T0" y="T1"/>
                </a:cxn>
                <a:cxn ang="0">
                  <a:pos x="T2" y="T3"/>
                </a:cxn>
                <a:cxn ang="0">
                  <a:pos x="T4" y="T5"/>
                </a:cxn>
                <a:cxn ang="0">
                  <a:pos x="T6" y="T7"/>
                </a:cxn>
                <a:cxn ang="0">
                  <a:pos x="T8" y="T9"/>
                </a:cxn>
                <a:cxn ang="0">
                  <a:pos x="T10" y="T11"/>
                </a:cxn>
              </a:cxnLst>
              <a:rect l="0" t="0" r="r" b="b"/>
              <a:pathLst>
                <a:path w="20" h="12">
                  <a:moveTo>
                    <a:pt x="20" y="4"/>
                  </a:moveTo>
                  <a:lnTo>
                    <a:pt x="20" y="4"/>
                  </a:lnTo>
                  <a:cubicBezTo>
                    <a:pt x="18" y="10"/>
                    <a:pt x="13" y="7"/>
                    <a:pt x="9" y="9"/>
                  </a:cubicBezTo>
                  <a:cubicBezTo>
                    <a:pt x="6" y="5"/>
                    <a:pt x="2" y="5"/>
                    <a:pt x="3" y="0"/>
                  </a:cubicBezTo>
                  <a:cubicBezTo>
                    <a:pt x="0" y="8"/>
                    <a:pt x="6" y="7"/>
                    <a:pt x="8" y="11"/>
                  </a:cubicBezTo>
                  <a:cubicBezTo>
                    <a:pt x="13" y="9"/>
                    <a:pt x="18" y="12"/>
                    <a:pt x="20" y="4"/>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64" name="Freeform 1692"/>
            <p:cNvSpPr>
              <a:spLocks/>
            </p:cNvSpPr>
            <p:nvPr userDrawn="1"/>
          </p:nvSpPr>
          <p:spPr bwMode="auto">
            <a:xfrm>
              <a:off x="365" y="302"/>
              <a:ext cx="0" cy="2"/>
            </a:xfrm>
            <a:custGeom>
              <a:avLst/>
              <a:gdLst>
                <a:gd name="T0" fmla="*/ 0 w 1"/>
                <a:gd name="T1" fmla="*/ 4 h 4"/>
                <a:gd name="T2" fmla="*/ 0 w 1"/>
                <a:gd name="T3" fmla="*/ 4 h 4"/>
                <a:gd name="T4" fmla="*/ 1 w 1"/>
                <a:gd name="T5" fmla="*/ 0 h 4"/>
                <a:gd name="T6" fmla="*/ 0 w 1"/>
                <a:gd name="T7" fmla="*/ 0 h 4"/>
                <a:gd name="T8" fmla="*/ 0 w 1"/>
                <a:gd name="T9" fmla="*/ 4 h 4"/>
              </a:gdLst>
              <a:ahLst/>
              <a:cxnLst>
                <a:cxn ang="0">
                  <a:pos x="T0" y="T1"/>
                </a:cxn>
                <a:cxn ang="0">
                  <a:pos x="T2" y="T3"/>
                </a:cxn>
                <a:cxn ang="0">
                  <a:pos x="T4" y="T5"/>
                </a:cxn>
                <a:cxn ang="0">
                  <a:pos x="T6" y="T7"/>
                </a:cxn>
                <a:cxn ang="0">
                  <a:pos x="T8" y="T9"/>
                </a:cxn>
              </a:cxnLst>
              <a:rect l="0" t="0" r="r" b="b"/>
              <a:pathLst>
                <a:path w="1" h="4">
                  <a:moveTo>
                    <a:pt x="0" y="4"/>
                  </a:moveTo>
                  <a:lnTo>
                    <a:pt x="0" y="4"/>
                  </a:lnTo>
                  <a:cubicBezTo>
                    <a:pt x="1" y="3"/>
                    <a:pt x="1" y="0"/>
                    <a:pt x="1" y="0"/>
                  </a:cubicBezTo>
                  <a:lnTo>
                    <a:pt x="0" y="0"/>
                  </a:lnTo>
                  <a:lnTo>
                    <a:pt x="0" y="4"/>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65" name="Freeform 1693"/>
            <p:cNvSpPr>
              <a:spLocks/>
            </p:cNvSpPr>
            <p:nvPr userDrawn="1"/>
          </p:nvSpPr>
          <p:spPr bwMode="auto">
            <a:xfrm>
              <a:off x="331" y="181"/>
              <a:ext cx="98" cy="48"/>
            </a:xfrm>
            <a:custGeom>
              <a:avLst/>
              <a:gdLst>
                <a:gd name="T0" fmla="*/ 12 w 219"/>
                <a:gd name="T1" fmla="*/ 57 h 105"/>
                <a:gd name="T2" fmla="*/ 12 w 219"/>
                <a:gd name="T3" fmla="*/ 57 h 105"/>
                <a:gd name="T4" fmla="*/ 60 w 219"/>
                <a:gd name="T5" fmla="*/ 81 h 105"/>
                <a:gd name="T6" fmla="*/ 120 w 219"/>
                <a:gd name="T7" fmla="*/ 81 h 105"/>
                <a:gd name="T8" fmla="*/ 156 w 219"/>
                <a:gd name="T9" fmla="*/ 68 h 105"/>
                <a:gd name="T10" fmla="*/ 156 w 219"/>
                <a:gd name="T11" fmla="*/ 22 h 105"/>
                <a:gd name="T12" fmla="*/ 179 w 219"/>
                <a:gd name="T13" fmla="*/ 31 h 105"/>
                <a:gd name="T14" fmla="*/ 181 w 219"/>
                <a:gd name="T15" fmla="*/ 39 h 105"/>
                <a:gd name="T16" fmla="*/ 172 w 219"/>
                <a:gd name="T17" fmla="*/ 74 h 105"/>
                <a:gd name="T18" fmla="*/ 182 w 219"/>
                <a:gd name="T19" fmla="*/ 93 h 105"/>
                <a:gd name="T20" fmla="*/ 177 w 219"/>
                <a:gd name="T21" fmla="*/ 105 h 105"/>
                <a:gd name="T22" fmla="*/ 192 w 219"/>
                <a:gd name="T23" fmla="*/ 85 h 105"/>
                <a:gd name="T24" fmla="*/ 186 w 219"/>
                <a:gd name="T25" fmla="*/ 72 h 105"/>
                <a:gd name="T26" fmla="*/ 208 w 219"/>
                <a:gd name="T27" fmla="*/ 77 h 105"/>
                <a:gd name="T28" fmla="*/ 211 w 219"/>
                <a:gd name="T29" fmla="*/ 87 h 105"/>
                <a:gd name="T30" fmla="*/ 219 w 219"/>
                <a:gd name="T31" fmla="*/ 74 h 105"/>
                <a:gd name="T32" fmla="*/ 209 w 219"/>
                <a:gd name="T33" fmla="*/ 65 h 105"/>
                <a:gd name="T34" fmla="*/ 199 w 219"/>
                <a:gd name="T35" fmla="*/ 63 h 105"/>
                <a:gd name="T36" fmla="*/ 210 w 219"/>
                <a:gd name="T37" fmla="*/ 38 h 105"/>
                <a:gd name="T38" fmla="*/ 186 w 219"/>
                <a:gd name="T39" fmla="*/ 23 h 105"/>
                <a:gd name="T40" fmla="*/ 179 w 219"/>
                <a:gd name="T41" fmla="*/ 16 h 105"/>
                <a:gd name="T42" fmla="*/ 159 w 219"/>
                <a:gd name="T43" fmla="*/ 2 h 105"/>
                <a:gd name="T44" fmla="*/ 146 w 219"/>
                <a:gd name="T45" fmla="*/ 10 h 105"/>
                <a:gd name="T46" fmla="*/ 136 w 219"/>
                <a:gd name="T47" fmla="*/ 16 h 105"/>
                <a:gd name="T48" fmla="*/ 139 w 219"/>
                <a:gd name="T49" fmla="*/ 42 h 105"/>
                <a:gd name="T50" fmla="*/ 144 w 219"/>
                <a:gd name="T51" fmla="*/ 63 h 105"/>
                <a:gd name="T52" fmla="*/ 118 w 219"/>
                <a:gd name="T53" fmla="*/ 79 h 105"/>
                <a:gd name="T54" fmla="*/ 76 w 219"/>
                <a:gd name="T55" fmla="*/ 79 h 105"/>
                <a:gd name="T56" fmla="*/ 31 w 219"/>
                <a:gd name="T57" fmla="*/ 51 h 105"/>
                <a:gd name="T58" fmla="*/ 28 w 219"/>
                <a:gd name="T59" fmla="*/ 48 h 105"/>
                <a:gd name="T60" fmla="*/ 0 w 219"/>
                <a:gd name="T61" fmla="*/ 45 h 105"/>
                <a:gd name="T62" fmla="*/ 12 w 219"/>
                <a:gd name="T63" fmla="*/ 57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9" h="105">
                  <a:moveTo>
                    <a:pt x="12" y="57"/>
                  </a:moveTo>
                  <a:lnTo>
                    <a:pt x="12" y="57"/>
                  </a:lnTo>
                  <a:cubicBezTo>
                    <a:pt x="20" y="66"/>
                    <a:pt x="40" y="77"/>
                    <a:pt x="60" y="81"/>
                  </a:cubicBezTo>
                  <a:cubicBezTo>
                    <a:pt x="76" y="84"/>
                    <a:pt x="108" y="82"/>
                    <a:pt x="120" y="81"/>
                  </a:cubicBezTo>
                  <a:cubicBezTo>
                    <a:pt x="135" y="80"/>
                    <a:pt x="149" y="76"/>
                    <a:pt x="156" y="68"/>
                  </a:cubicBezTo>
                  <a:cubicBezTo>
                    <a:pt x="170" y="54"/>
                    <a:pt x="149" y="36"/>
                    <a:pt x="156" y="22"/>
                  </a:cubicBezTo>
                  <a:cubicBezTo>
                    <a:pt x="163" y="26"/>
                    <a:pt x="169" y="30"/>
                    <a:pt x="179" y="31"/>
                  </a:cubicBezTo>
                  <a:cubicBezTo>
                    <a:pt x="180" y="33"/>
                    <a:pt x="180" y="37"/>
                    <a:pt x="181" y="39"/>
                  </a:cubicBezTo>
                  <a:cubicBezTo>
                    <a:pt x="184" y="55"/>
                    <a:pt x="169" y="58"/>
                    <a:pt x="172" y="74"/>
                  </a:cubicBezTo>
                  <a:cubicBezTo>
                    <a:pt x="174" y="82"/>
                    <a:pt x="180" y="84"/>
                    <a:pt x="182" y="93"/>
                  </a:cubicBezTo>
                  <a:cubicBezTo>
                    <a:pt x="182" y="93"/>
                    <a:pt x="183" y="100"/>
                    <a:pt x="177" y="105"/>
                  </a:cubicBezTo>
                  <a:cubicBezTo>
                    <a:pt x="190" y="105"/>
                    <a:pt x="196" y="95"/>
                    <a:pt x="192" y="85"/>
                  </a:cubicBezTo>
                  <a:cubicBezTo>
                    <a:pt x="191" y="81"/>
                    <a:pt x="186" y="77"/>
                    <a:pt x="186" y="72"/>
                  </a:cubicBezTo>
                  <a:cubicBezTo>
                    <a:pt x="193" y="81"/>
                    <a:pt x="198" y="80"/>
                    <a:pt x="208" y="77"/>
                  </a:cubicBezTo>
                  <a:cubicBezTo>
                    <a:pt x="213" y="76"/>
                    <a:pt x="213" y="82"/>
                    <a:pt x="211" y="87"/>
                  </a:cubicBezTo>
                  <a:cubicBezTo>
                    <a:pt x="217" y="83"/>
                    <a:pt x="219" y="77"/>
                    <a:pt x="219" y="74"/>
                  </a:cubicBezTo>
                  <a:cubicBezTo>
                    <a:pt x="219" y="67"/>
                    <a:pt x="214" y="63"/>
                    <a:pt x="209" y="65"/>
                  </a:cubicBezTo>
                  <a:cubicBezTo>
                    <a:pt x="206" y="65"/>
                    <a:pt x="200" y="69"/>
                    <a:pt x="199" y="63"/>
                  </a:cubicBezTo>
                  <a:cubicBezTo>
                    <a:pt x="198" y="53"/>
                    <a:pt x="214" y="54"/>
                    <a:pt x="210" y="38"/>
                  </a:cubicBezTo>
                  <a:cubicBezTo>
                    <a:pt x="209" y="29"/>
                    <a:pt x="200" y="25"/>
                    <a:pt x="186" y="23"/>
                  </a:cubicBezTo>
                  <a:cubicBezTo>
                    <a:pt x="184" y="22"/>
                    <a:pt x="181" y="19"/>
                    <a:pt x="179" y="16"/>
                  </a:cubicBezTo>
                  <a:cubicBezTo>
                    <a:pt x="171" y="3"/>
                    <a:pt x="163" y="0"/>
                    <a:pt x="159" y="2"/>
                  </a:cubicBezTo>
                  <a:cubicBezTo>
                    <a:pt x="153" y="5"/>
                    <a:pt x="151" y="8"/>
                    <a:pt x="146" y="10"/>
                  </a:cubicBezTo>
                  <a:cubicBezTo>
                    <a:pt x="142" y="12"/>
                    <a:pt x="138" y="13"/>
                    <a:pt x="136" y="16"/>
                  </a:cubicBezTo>
                  <a:cubicBezTo>
                    <a:pt x="130" y="24"/>
                    <a:pt x="135" y="35"/>
                    <a:pt x="139" y="42"/>
                  </a:cubicBezTo>
                  <a:cubicBezTo>
                    <a:pt x="141" y="47"/>
                    <a:pt x="146" y="56"/>
                    <a:pt x="144" y="63"/>
                  </a:cubicBezTo>
                  <a:cubicBezTo>
                    <a:pt x="141" y="72"/>
                    <a:pt x="127" y="77"/>
                    <a:pt x="118" y="79"/>
                  </a:cubicBezTo>
                  <a:cubicBezTo>
                    <a:pt x="111" y="81"/>
                    <a:pt x="89" y="82"/>
                    <a:pt x="76" y="79"/>
                  </a:cubicBezTo>
                  <a:cubicBezTo>
                    <a:pt x="65" y="76"/>
                    <a:pt x="38" y="61"/>
                    <a:pt x="31" y="51"/>
                  </a:cubicBezTo>
                  <a:cubicBezTo>
                    <a:pt x="28" y="48"/>
                    <a:pt x="28" y="48"/>
                    <a:pt x="28" y="48"/>
                  </a:cubicBezTo>
                  <a:cubicBezTo>
                    <a:pt x="19" y="44"/>
                    <a:pt x="0" y="45"/>
                    <a:pt x="0" y="45"/>
                  </a:cubicBezTo>
                  <a:cubicBezTo>
                    <a:pt x="0" y="45"/>
                    <a:pt x="4" y="49"/>
                    <a:pt x="12" y="57"/>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66" name="Freeform 1694"/>
            <p:cNvSpPr>
              <a:spLocks/>
            </p:cNvSpPr>
            <p:nvPr userDrawn="1"/>
          </p:nvSpPr>
          <p:spPr bwMode="auto">
            <a:xfrm>
              <a:off x="339" y="203"/>
              <a:ext cx="25" cy="14"/>
            </a:xfrm>
            <a:custGeom>
              <a:avLst/>
              <a:gdLst>
                <a:gd name="T0" fmla="*/ 9 w 55"/>
                <a:gd name="T1" fmla="*/ 3 h 32"/>
                <a:gd name="T2" fmla="*/ 9 w 55"/>
                <a:gd name="T3" fmla="*/ 3 h 32"/>
                <a:gd name="T4" fmla="*/ 0 w 55"/>
                <a:gd name="T5" fmla="*/ 0 h 32"/>
                <a:gd name="T6" fmla="*/ 55 w 55"/>
                <a:gd name="T7" fmla="*/ 32 h 32"/>
                <a:gd name="T8" fmla="*/ 9 w 55"/>
                <a:gd name="T9" fmla="*/ 3 h 32"/>
              </a:gdLst>
              <a:ahLst/>
              <a:cxnLst>
                <a:cxn ang="0">
                  <a:pos x="T0" y="T1"/>
                </a:cxn>
                <a:cxn ang="0">
                  <a:pos x="T2" y="T3"/>
                </a:cxn>
                <a:cxn ang="0">
                  <a:pos x="T4" y="T5"/>
                </a:cxn>
                <a:cxn ang="0">
                  <a:pos x="T6" y="T7"/>
                </a:cxn>
                <a:cxn ang="0">
                  <a:pos x="T8" y="T9"/>
                </a:cxn>
              </a:cxnLst>
              <a:rect l="0" t="0" r="r" b="b"/>
              <a:pathLst>
                <a:path w="55" h="32">
                  <a:moveTo>
                    <a:pt x="9" y="3"/>
                  </a:moveTo>
                  <a:lnTo>
                    <a:pt x="9" y="3"/>
                  </a:lnTo>
                  <a:cubicBezTo>
                    <a:pt x="6" y="1"/>
                    <a:pt x="0" y="0"/>
                    <a:pt x="0" y="0"/>
                  </a:cubicBezTo>
                  <a:cubicBezTo>
                    <a:pt x="5" y="10"/>
                    <a:pt x="33" y="28"/>
                    <a:pt x="55" y="32"/>
                  </a:cubicBezTo>
                  <a:cubicBezTo>
                    <a:pt x="44" y="29"/>
                    <a:pt x="17" y="15"/>
                    <a:pt x="9" y="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67" name="Freeform 1695"/>
            <p:cNvSpPr>
              <a:spLocks/>
            </p:cNvSpPr>
            <p:nvPr userDrawn="1"/>
          </p:nvSpPr>
          <p:spPr bwMode="auto">
            <a:xfrm>
              <a:off x="334" y="202"/>
              <a:ext cx="27" cy="15"/>
            </a:xfrm>
            <a:custGeom>
              <a:avLst/>
              <a:gdLst>
                <a:gd name="T0" fmla="*/ 0 w 59"/>
                <a:gd name="T1" fmla="*/ 0 h 33"/>
                <a:gd name="T2" fmla="*/ 0 w 59"/>
                <a:gd name="T3" fmla="*/ 0 h 33"/>
                <a:gd name="T4" fmla="*/ 59 w 59"/>
                <a:gd name="T5" fmla="*/ 33 h 33"/>
                <a:gd name="T6" fmla="*/ 8 w 59"/>
                <a:gd name="T7" fmla="*/ 1 h 33"/>
                <a:gd name="T8" fmla="*/ 0 w 59"/>
                <a:gd name="T9" fmla="*/ 0 h 33"/>
              </a:gdLst>
              <a:ahLst/>
              <a:cxnLst>
                <a:cxn ang="0">
                  <a:pos x="T0" y="T1"/>
                </a:cxn>
                <a:cxn ang="0">
                  <a:pos x="T2" y="T3"/>
                </a:cxn>
                <a:cxn ang="0">
                  <a:pos x="T4" y="T5"/>
                </a:cxn>
                <a:cxn ang="0">
                  <a:pos x="T6" y="T7"/>
                </a:cxn>
                <a:cxn ang="0">
                  <a:pos x="T8" y="T9"/>
                </a:cxn>
              </a:cxnLst>
              <a:rect l="0" t="0" r="r" b="b"/>
              <a:pathLst>
                <a:path w="59" h="33">
                  <a:moveTo>
                    <a:pt x="0" y="0"/>
                  </a:moveTo>
                  <a:lnTo>
                    <a:pt x="0" y="0"/>
                  </a:lnTo>
                  <a:cubicBezTo>
                    <a:pt x="7" y="13"/>
                    <a:pt x="33" y="29"/>
                    <a:pt x="59" y="33"/>
                  </a:cubicBezTo>
                  <a:cubicBezTo>
                    <a:pt x="34" y="25"/>
                    <a:pt x="14" y="11"/>
                    <a:pt x="8" y="1"/>
                  </a:cubicBezTo>
                  <a:cubicBezTo>
                    <a:pt x="5" y="0"/>
                    <a:pt x="2" y="0"/>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68" name="Freeform 1696"/>
            <p:cNvSpPr>
              <a:spLocks/>
            </p:cNvSpPr>
            <p:nvPr userDrawn="1"/>
          </p:nvSpPr>
          <p:spPr bwMode="auto">
            <a:xfrm>
              <a:off x="409" y="195"/>
              <a:ext cx="18" cy="32"/>
            </a:xfrm>
            <a:custGeom>
              <a:avLst/>
              <a:gdLst>
                <a:gd name="T0" fmla="*/ 16 w 41"/>
                <a:gd name="T1" fmla="*/ 1 h 70"/>
                <a:gd name="T2" fmla="*/ 16 w 41"/>
                <a:gd name="T3" fmla="*/ 1 h 70"/>
                <a:gd name="T4" fmla="*/ 13 w 41"/>
                <a:gd name="T5" fmla="*/ 0 h 70"/>
                <a:gd name="T6" fmla="*/ 14 w 41"/>
                <a:gd name="T7" fmla="*/ 13 h 70"/>
                <a:gd name="T8" fmla="*/ 11 w 41"/>
                <a:gd name="T9" fmla="*/ 0 h 70"/>
                <a:gd name="T10" fmla="*/ 9 w 41"/>
                <a:gd name="T11" fmla="*/ 0 h 70"/>
                <a:gd name="T12" fmla="*/ 7 w 41"/>
                <a:gd name="T13" fmla="*/ 24 h 70"/>
                <a:gd name="T14" fmla="*/ 5 w 41"/>
                <a:gd name="T15" fmla="*/ 49 h 70"/>
                <a:gd name="T16" fmla="*/ 10 w 41"/>
                <a:gd name="T17" fmla="*/ 70 h 70"/>
                <a:gd name="T18" fmla="*/ 13 w 41"/>
                <a:gd name="T19" fmla="*/ 47 h 70"/>
                <a:gd name="T20" fmla="*/ 14 w 41"/>
                <a:gd name="T21" fmla="*/ 33 h 70"/>
                <a:gd name="T22" fmla="*/ 25 w 41"/>
                <a:gd name="T23" fmla="*/ 45 h 70"/>
                <a:gd name="T24" fmla="*/ 41 w 41"/>
                <a:gd name="T25" fmla="*/ 46 h 70"/>
                <a:gd name="T26" fmla="*/ 31 w 41"/>
                <a:gd name="T27" fmla="*/ 41 h 70"/>
                <a:gd name="T28" fmla="*/ 22 w 41"/>
                <a:gd name="T29" fmla="*/ 21 h 70"/>
                <a:gd name="T30" fmla="*/ 26 w 41"/>
                <a:gd name="T31" fmla="*/ 3 h 70"/>
                <a:gd name="T32" fmla="*/ 26 w 41"/>
                <a:gd name="T33" fmla="*/ 13 h 70"/>
                <a:gd name="T34" fmla="*/ 24 w 41"/>
                <a:gd name="T35" fmla="*/ 2 h 70"/>
                <a:gd name="T36" fmla="*/ 22 w 41"/>
                <a:gd name="T37" fmla="*/ 2 h 70"/>
                <a:gd name="T38" fmla="*/ 22 w 41"/>
                <a:gd name="T39" fmla="*/ 13 h 70"/>
                <a:gd name="T40" fmla="*/ 20 w 41"/>
                <a:gd name="T41" fmla="*/ 1 h 70"/>
                <a:gd name="T42" fmla="*/ 18 w 41"/>
                <a:gd name="T43" fmla="*/ 1 h 70"/>
                <a:gd name="T44" fmla="*/ 18 w 41"/>
                <a:gd name="T45" fmla="*/ 13 h 70"/>
                <a:gd name="T46" fmla="*/ 16 w 41"/>
                <a:gd name="T47" fmla="*/ 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1" h="70">
                  <a:moveTo>
                    <a:pt x="16" y="1"/>
                  </a:moveTo>
                  <a:lnTo>
                    <a:pt x="16" y="1"/>
                  </a:lnTo>
                  <a:lnTo>
                    <a:pt x="13" y="0"/>
                  </a:lnTo>
                  <a:cubicBezTo>
                    <a:pt x="15" y="4"/>
                    <a:pt x="16" y="8"/>
                    <a:pt x="14" y="13"/>
                  </a:cubicBezTo>
                  <a:cubicBezTo>
                    <a:pt x="14" y="7"/>
                    <a:pt x="12" y="2"/>
                    <a:pt x="11" y="0"/>
                  </a:cubicBezTo>
                  <a:cubicBezTo>
                    <a:pt x="11" y="0"/>
                    <a:pt x="9" y="0"/>
                    <a:pt x="9" y="0"/>
                  </a:cubicBezTo>
                  <a:cubicBezTo>
                    <a:pt x="13" y="11"/>
                    <a:pt x="11" y="19"/>
                    <a:pt x="7" y="24"/>
                  </a:cubicBezTo>
                  <a:cubicBezTo>
                    <a:pt x="0" y="32"/>
                    <a:pt x="1" y="40"/>
                    <a:pt x="5" y="49"/>
                  </a:cubicBezTo>
                  <a:cubicBezTo>
                    <a:pt x="7" y="53"/>
                    <a:pt x="16" y="63"/>
                    <a:pt x="10" y="70"/>
                  </a:cubicBezTo>
                  <a:cubicBezTo>
                    <a:pt x="23" y="63"/>
                    <a:pt x="17" y="51"/>
                    <a:pt x="13" y="47"/>
                  </a:cubicBezTo>
                  <a:cubicBezTo>
                    <a:pt x="10" y="43"/>
                    <a:pt x="10" y="36"/>
                    <a:pt x="14" y="33"/>
                  </a:cubicBezTo>
                  <a:cubicBezTo>
                    <a:pt x="14" y="40"/>
                    <a:pt x="19" y="45"/>
                    <a:pt x="25" y="45"/>
                  </a:cubicBezTo>
                  <a:cubicBezTo>
                    <a:pt x="30" y="45"/>
                    <a:pt x="39" y="38"/>
                    <a:pt x="41" y="46"/>
                  </a:cubicBezTo>
                  <a:cubicBezTo>
                    <a:pt x="41" y="38"/>
                    <a:pt x="36" y="40"/>
                    <a:pt x="31" y="41"/>
                  </a:cubicBezTo>
                  <a:cubicBezTo>
                    <a:pt x="15" y="44"/>
                    <a:pt x="16" y="26"/>
                    <a:pt x="22" y="21"/>
                  </a:cubicBezTo>
                  <a:cubicBezTo>
                    <a:pt x="28" y="16"/>
                    <a:pt x="36" y="9"/>
                    <a:pt x="26" y="3"/>
                  </a:cubicBezTo>
                  <a:cubicBezTo>
                    <a:pt x="27" y="6"/>
                    <a:pt x="27" y="10"/>
                    <a:pt x="26" y="13"/>
                  </a:cubicBezTo>
                  <a:cubicBezTo>
                    <a:pt x="26" y="9"/>
                    <a:pt x="25" y="3"/>
                    <a:pt x="24" y="2"/>
                  </a:cubicBezTo>
                  <a:lnTo>
                    <a:pt x="22" y="2"/>
                  </a:lnTo>
                  <a:cubicBezTo>
                    <a:pt x="23" y="5"/>
                    <a:pt x="24" y="9"/>
                    <a:pt x="22" y="13"/>
                  </a:cubicBezTo>
                  <a:cubicBezTo>
                    <a:pt x="22" y="10"/>
                    <a:pt x="22" y="4"/>
                    <a:pt x="20" y="1"/>
                  </a:cubicBezTo>
                  <a:lnTo>
                    <a:pt x="18" y="1"/>
                  </a:lnTo>
                  <a:cubicBezTo>
                    <a:pt x="19" y="4"/>
                    <a:pt x="19" y="8"/>
                    <a:pt x="18" y="13"/>
                  </a:cubicBezTo>
                  <a:cubicBezTo>
                    <a:pt x="18" y="7"/>
                    <a:pt x="17" y="3"/>
                    <a:pt x="16"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69" name="Freeform 1697"/>
            <p:cNvSpPr>
              <a:spLocks/>
            </p:cNvSpPr>
            <p:nvPr userDrawn="1"/>
          </p:nvSpPr>
          <p:spPr bwMode="auto">
            <a:xfrm>
              <a:off x="393" y="190"/>
              <a:ext cx="9" cy="23"/>
            </a:xfrm>
            <a:custGeom>
              <a:avLst/>
              <a:gdLst>
                <a:gd name="T0" fmla="*/ 13 w 22"/>
                <a:gd name="T1" fmla="*/ 0 h 51"/>
                <a:gd name="T2" fmla="*/ 13 w 22"/>
                <a:gd name="T3" fmla="*/ 0 h 51"/>
                <a:gd name="T4" fmla="*/ 11 w 22"/>
                <a:gd name="T5" fmla="*/ 0 h 51"/>
                <a:gd name="T6" fmla="*/ 10 w 22"/>
                <a:gd name="T7" fmla="*/ 11 h 51"/>
                <a:gd name="T8" fmla="*/ 9 w 22"/>
                <a:gd name="T9" fmla="*/ 0 h 51"/>
                <a:gd name="T10" fmla="*/ 13 w 22"/>
                <a:gd name="T11" fmla="*/ 27 h 51"/>
                <a:gd name="T12" fmla="*/ 12 w 22"/>
                <a:gd name="T13" fmla="*/ 51 h 51"/>
                <a:gd name="T14" fmla="*/ 21 w 22"/>
                <a:gd name="T15" fmla="*/ 38 h 51"/>
                <a:gd name="T16" fmla="*/ 18 w 22"/>
                <a:gd name="T17" fmla="*/ 22 h 51"/>
                <a:gd name="T18" fmla="*/ 17 w 22"/>
                <a:gd name="T19" fmla="*/ 1 h 51"/>
                <a:gd name="T20" fmla="*/ 15 w 22"/>
                <a:gd name="T21" fmla="*/ 1 h 51"/>
                <a:gd name="T22" fmla="*/ 13 w 22"/>
                <a:gd name="T23" fmla="*/ 12 h 51"/>
                <a:gd name="T24" fmla="*/ 13 w 22"/>
                <a:gd name="T25"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51">
                  <a:moveTo>
                    <a:pt x="13" y="0"/>
                  </a:moveTo>
                  <a:lnTo>
                    <a:pt x="13" y="0"/>
                  </a:lnTo>
                  <a:cubicBezTo>
                    <a:pt x="12" y="0"/>
                    <a:pt x="11" y="0"/>
                    <a:pt x="11" y="0"/>
                  </a:cubicBezTo>
                  <a:cubicBezTo>
                    <a:pt x="9" y="3"/>
                    <a:pt x="9" y="7"/>
                    <a:pt x="10" y="11"/>
                  </a:cubicBezTo>
                  <a:cubicBezTo>
                    <a:pt x="8" y="7"/>
                    <a:pt x="8" y="4"/>
                    <a:pt x="9" y="0"/>
                  </a:cubicBezTo>
                  <a:cubicBezTo>
                    <a:pt x="0" y="0"/>
                    <a:pt x="10" y="19"/>
                    <a:pt x="13" y="27"/>
                  </a:cubicBezTo>
                  <a:cubicBezTo>
                    <a:pt x="15" y="31"/>
                    <a:pt x="19" y="42"/>
                    <a:pt x="12" y="51"/>
                  </a:cubicBezTo>
                  <a:cubicBezTo>
                    <a:pt x="15" y="49"/>
                    <a:pt x="22" y="42"/>
                    <a:pt x="21" y="38"/>
                  </a:cubicBezTo>
                  <a:cubicBezTo>
                    <a:pt x="21" y="29"/>
                    <a:pt x="19" y="25"/>
                    <a:pt x="18" y="22"/>
                  </a:cubicBezTo>
                  <a:cubicBezTo>
                    <a:pt x="15" y="15"/>
                    <a:pt x="14" y="7"/>
                    <a:pt x="17" y="1"/>
                  </a:cubicBezTo>
                  <a:cubicBezTo>
                    <a:pt x="16" y="1"/>
                    <a:pt x="16" y="1"/>
                    <a:pt x="15" y="1"/>
                  </a:cubicBezTo>
                  <a:cubicBezTo>
                    <a:pt x="14" y="2"/>
                    <a:pt x="12" y="7"/>
                    <a:pt x="13" y="12"/>
                  </a:cubicBezTo>
                  <a:cubicBezTo>
                    <a:pt x="10" y="7"/>
                    <a:pt x="12" y="2"/>
                    <a:pt x="1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70" name="Freeform 1698"/>
            <p:cNvSpPr>
              <a:spLocks/>
            </p:cNvSpPr>
            <p:nvPr userDrawn="1"/>
          </p:nvSpPr>
          <p:spPr bwMode="auto">
            <a:xfrm>
              <a:off x="388" y="187"/>
              <a:ext cx="40" cy="30"/>
            </a:xfrm>
            <a:custGeom>
              <a:avLst/>
              <a:gdLst>
                <a:gd name="T0" fmla="*/ 24 w 90"/>
                <a:gd name="T1" fmla="*/ 1 h 65"/>
                <a:gd name="T2" fmla="*/ 24 w 90"/>
                <a:gd name="T3" fmla="*/ 1 h 65"/>
                <a:gd name="T4" fmla="*/ 15 w 90"/>
                <a:gd name="T5" fmla="*/ 1 h 65"/>
                <a:gd name="T6" fmla="*/ 21 w 90"/>
                <a:gd name="T7" fmla="*/ 48 h 65"/>
                <a:gd name="T8" fmla="*/ 1 w 90"/>
                <a:gd name="T9" fmla="*/ 65 h 65"/>
                <a:gd name="T10" fmla="*/ 24 w 90"/>
                <a:gd name="T11" fmla="*/ 41 h 65"/>
                <a:gd name="T12" fmla="*/ 18 w 90"/>
                <a:gd name="T13" fmla="*/ 4 h 65"/>
                <a:gd name="T14" fmla="*/ 50 w 90"/>
                <a:gd name="T15" fmla="*/ 14 h 65"/>
                <a:gd name="T16" fmla="*/ 80 w 90"/>
                <a:gd name="T17" fmla="*/ 31 h 65"/>
                <a:gd name="T18" fmla="*/ 70 w 90"/>
                <a:gd name="T19" fmla="*/ 42 h 65"/>
                <a:gd name="T20" fmla="*/ 76 w 90"/>
                <a:gd name="T21" fmla="*/ 57 h 65"/>
                <a:gd name="T22" fmla="*/ 90 w 90"/>
                <a:gd name="T23" fmla="*/ 60 h 65"/>
                <a:gd name="T24" fmla="*/ 71 w 90"/>
                <a:gd name="T25" fmla="*/ 52 h 65"/>
                <a:gd name="T26" fmla="*/ 77 w 90"/>
                <a:gd name="T27" fmla="*/ 38 h 65"/>
                <a:gd name="T28" fmla="*/ 82 w 90"/>
                <a:gd name="T29" fmla="*/ 27 h 65"/>
                <a:gd name="T30" fmla="*/ 48 w 90"/>
                <a:gd name="T31" fmla="*/ 10 h 65"/>
                <a:gd name="T32" fmla="*/ 24 w 90"/>
                <a:gd name="T33"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65">
                  <a:moveTo>
                    <a:pt x="24" y="1"/>
                  </a:moveTo>
                  <a:lnTo>
                    <a:pt x="24" y="1"/>
                  </a:lnTo>
                  <a:cubicBezTo>
                    <a:pt x="21" y="0"/>
                    <a:pt x="17" y="0"/>
                    <a:pt x="15" y="1"/>
                  </a:cubicBezTo>
                  <a:cubicBezTo>
                    <a:pt x="0" y="10"/>
                    <a:pt x="23" y="32"/>
                    <a:pt x="21" y="48"/>
                  </a:cubicBezTo>
                  <a:cubicBezTo>
                    <a:pt x="20" y="58"/>
                    <a:pt x="8" y="62"/>
                    <a:pt x="1" y="65"/>
                  </a:cubicBezTo>
                  <a:cubicBezTo>
                    <a:pt x="17" y="63"/>
                    <a:pt x="27" y="55"/>
                    <a:pt x="24" y="41"/>
                  </a:cubicBezTo>
                  <a:cubicBezTo>
                    <a:pt x="22" y="30"/>
                    <a:pt x="6" y="8"/>
                    <a:pt x="18" y="4"/>
                  </a:cubicBezTo>
                  <a:cubicBezTo>
                    <a:pt x="27" y="1"/>
                    <a:pt x="38" y="12"/>
                    <a:pt x="50" y="14"/>
                  </a:cubicBezTo>
                  <a:cubicBezTo>
                    <a:pt x="62" y="16"/>
                    <a:pt x="83" y="16"/>
                    <a:pt x="80" y="31"/>
                  </a:cubicBezTo>
                  <a:cubicBezTo>
                    <a:pt x="79" y="35"/>
                    <a:pt x="72" y="38"/>
                    <a:pt x="70" y="42"/>
                  </a:cubicBezTo>
                  <a:cubicBezTo>
                    <a:pt x="65" y="49"/>
                    <a:pt x="68" y="59"/>
                    <a:pt x="76" y="57"/>
                  </a:cubicBezTo>
                  <a:cubicBezTo>
                    <a:pt x="86" y="54"/>
                    <a:pt x="88" y="55"/>
                    <a:pt x="90" y="60"/>
                  </a:cubicBezTo>
                  <a:cubicBezTo>
                    <a:pt x="89" y="44"/>
                    <a:pt x="74" y="61"/>
                    <a:pt x="71" y="52"/>
                  </a:cubicBezTo>
                  <a:cubicBezTo>
                    <a:pt x="68" y="45"/>
                    <a:pt x="73" y="42"/>
                    <a:pt x="77" y="38"/>
                  </a:cubicBezTo>
                  <a:cubicBezTo>
                    <a:pt x="80" y="36"/>
                    <a:pt x="83" y="32"/>
                    <a:pt x="82" y="27"/>
                  </a:cubicBezTo>
                  <a:cubicBezTo>
                    <a:pt x="81" y="12"/>
                    <a:pt x="61" y="13"/>
                    <a:pt x="48" y="10"/>
                  </a:cubicBezTo>
                  <a:cubicBezTo>
                    <a:pt x="41" y="9"/>
                    <a:pt x="32" y="2"/>
                    <a:pt x="24"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71" name="Freeform 1699"/>
            <p:cNvSpPr>
              <a:spLocks/>
            </p:cNvSpPr>
            <p:nvPr userDrawn="1"/>
          </p:nvSpPr>
          <p:spPr bwMode="auto">
            <a:xfrm>
              <a:off x="397" y="182"/>
              <a:ext cx="16" cy="9"/>
            </a:xfrm>
            <a:custGeom>
              <a:avLst/>
              <a:gdLst>
                <a:gd name="T0" fmla="*/ 15 w 37"/>
                <a:gd name="T1" fmla="*/ 1 h 20"/>
                <a:gd name="T2" fmla="*/ 15 w 37"/>
                <a:gd name="T3" fmla="*/ 1 h 20"/>
                <a:gd name="T4" fmla="*/ 12 w 37"/>
                <a:gd name="T5" fmla="*/ 3 h 20"/>
                <a:gd name="T6" fmla="*/ 21 w 37"/>
                <a:gd name="T7" fmla="*/ 8 h 20"/>
                <a:gd name="T8" fmla="*/ 9 w 37"/>
                <a:gd name="T9" fmla="*/ 4 h 20"/>
                <a:gd name="T10" fmla="*/ 8 w 37"/>
                <a:gd name="T11" fmla="*/ 5 h 20"/>
                <a:gd name="T12" fmla="*/ 18 w 37"/>
                <a:gd name="T13" fmla="*/ 10 h 20"/>
                <a:gd name="T14" fmla="*/ 5 w 37"/>
                <a:gd name="T15" fmla="*/ 7 h 20"/>
                <a:gd name="T16" fmla="*/ 0 w 37"/>
                <a:gd name="T17" fmla="*/ 9 h 20"/>
                <a:gd name="T18" fmla="*/ 20 w 37"/>
                <a:gd name="T19" fmla="*/ 16 h 20"/>
                <a:gd name="T20" fmla="*/ 37 w 37"/>
                <a:gd name="T21" fmla="*/ 20 h 20"/>
                <a:gd name="T22" fmla="*/ 29 w 37"/>
                <a:gd name="T23" fmla="*/ 12 h 20"/>
                <a:gd name="T24" fmla="*/ 15 w 37"/>
                <a:gd name="T25" fmla="*/ 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 h="20">
                  <a:moveTo>
                    <a:pt x="15" y="1"/>
                  </a:moveTo>
                  <a:lnTo>
                    <a:pt x="15" y="1"/>
                  </a:lnTo>
                  <a:cubicBezTo>
                    <a:pt x="14" y="1"/>
                    <a:pt x="12" y="2"/>
                    <a:pt x="12" y="3"/>
                  </a:cubicBezTo>
                  <a:cubicBezTo>
                    <a:pt x="16" y="3"/>
                    <a:pt x="19" y="5"/>
                    <a:pt x="21" y="8"/>
                  </a:cubicBezTo>
                  <a:cubicBezTo>
                    <a:pt x="19" y="7"/>
                    <a:pt x="13" y="4"/>
                    <a:pt x="9" y="4"/>
                  </a:cubicBezTo>
                  <a:cubicBezTo>
                    <a:pt x="8" y="5"/>
                    <a:pt x="8" y="5"/>
                    <a:pt x="8" y="5"/>
                  </a:cubicBezTo>
                  <a:cubicBezTo>
                    <a:pt x="9" y="6"/>
                    <a:pt x="14" y="6"/>
                    <a:pt x="18" y="10"/>
                  </a:cubicBezTo>
                  <a:cubicBezTo>
                    <a:pt x="13" y="7"/>
                    <a:pt x="7" y="7"/>
                    <a:pt x="5" y="7"/>
                  </a:cubicBezTo>
                  <a:cubicBezTo>
                    <a:pt x="3" y="8"/>
                    <a:pt x="3" y="9"/>
                    <a:pt x="0" y="9"/>
                  </a:cubicBezTo>
                  <a:cubicBezTo>
                    <a:pt x="7" y="9"/>
                    <a:pt x="11" y="10"/>
                    <a:pt x="20" y="16"/>
                  </a:cubicBezTo>
                  <a:cubicBezTo>
                    <a:pt x="26" y="19"/>
                    <a:pt x="37" y="20"/>
                    <a:pt x="37" y="20"/>
                  </a:cubicBezTo>
                  <a:cubicBezTo>
                    <a:pt x="34" y="18"/>
                    <a:pt x="31" y="13"/>
                    <a:pt x="29" y="12"/>
                  </a:cubicBezTo>
                  <a:cubicBezTo>
                    <a:pt x="26" y="7"/>
                    <a:pt x="21" y="0"/>
                    <a:pt x="15"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72" name="Freeform 1700"/>
            <p:cNvSpPr>
              <a:spLocks/>
            </p:cNvSpPr>
            <p:nvPr userDrawn="1"/>
          </p:nvSpPr>
          <p:spPr bwMode="auto">
            <a:xfrm>
              <a:off x="410" y="208"/>
              <a:ext cx="5" cy="8"/>
            </a:xfrm>
            <a:custGeom>
              <a:avLst/>
              <a:gdLst>
                <a:gd name="T0" fmla="*/ 10 w 12"/>
                <a:gd name="T1" fmla="*/ 0 h 19"/>
                <a:gd name="T2" fmla="*/ 10 w 12"/>
                <a:gd name="T3" fmla="*/ 0 h 19"/>
                <a:gd name="T4" fmla="*/ 6 w 12"/>
                <a:gd name="T5" fmla="*/ 19 h 19"/>
                <a:gd name="T6" fmla="*/ 10 w 12"/>
                <a:gd name="T7" fmla="*/ 0 h 19"/>
              </a:gdLst>
              <a:ahLst/>
              <a:cxnLst>
                <a:cxn ang="0">
                  <a:pos x="T0" y="T1"/>
                </a:cxn>
                <a:cxn ang="0">
                  <a:pos x="T2" y="T3"/>
                </a:cxn>
                <a:cxn ang="0">
                  <a:pos x="T4" y="T5"/>
                </a:cxn>
                <a:cxn ang="0">
                  <a:pos x="T6" y="T7"/>
                </a:cxn>
              </a:cxnLst>
              <a:rect l="0" t="0" r="r" b="b"/>
              <a:pathLst>
                <a:path w="12" h="19">
                  <a:moveTo>
                    <a:pt x="10" y="0"/>
                  </a:moveTo>
                  <a:lnTo>
                    <a:pt x="10" y="0"/>
                  </a:lnTo>
                  <a:cubicBezTo>
                    <a:pt x="9" y="4"/>
                    <a:pt x="0" y="8"/>
                    <a:pt x="6" y="19"/>
                  </a:cubicBezTo>
                  <a:cubicBezTo>
                    <a:pt x="3" y="9"/>
                    <a:pt x="12" y="5"/>
                    <a:pt x="1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73" name="Freeform 1701"/>
            <p:cNvSpPr>
              <a:spLocks/>
            </p:cNvSpPr>
            <p:nvPr userDrawn="1"/>
          </p:nvSpPr>
          <p:spPr bwMode="auto">
            <a:xfrm>
              <a:off x="358" y="186"/>
              <a:ext cx="31" cy="33"/>
            </a:xfrm>
            <a:custGeom>
              <a:avLst/>
              <a:gdLst>
                <a:gd name="T0" fmla="*/ 39 w 68"/>
                <a:gd name="T1" fmla="*/ 25 h 73"/>
                <a:gd name="T2" fmla="*/ 39 w 68"/>
                <a:gd name="T3" fmla="*/ 25 h 73"/>
                <a:gd name="T4" fmla="*/ 41 w 68"/>
                <a:gd name="T5" fmla="*/ 21 h 73"/>
                <a:gd name="T6" fmla="*/ 39 w 68"/>
                <a:gd name="T7" fmla="*/ 16 h 73"/>
                <a:gd name="T8" fmla="*/ 41 w 68"/>
                <a:gd name="T9" fmla="*/ 16 h 73"/>
                <a:gd name="T10" fmla="*/ 40 w 68"/>
                <a:gd name="T11" fmla="*/ 16 h 73"/>
                <a:gd name="T12" fmla="*/ 38 w 68"/>
                <a:gd name="T13" fmla="*/ 13 h 73"/>
                <a:gd name="T14" fmla="*/ 37 w 68"/>
                <a:gd name="T15" fmla="*/ 12 h 73"/>
                <a:gd name="T16" fmla="*/ 39 w 68"/>
                <a:gd name="T17" fmla="*/ 13 h 73"/>
                <a:gd name="T18" fmla="*/ 41 w 68"/>
                <a:gd name="T19" fmla="*/ 15 h 73"/>
                <a:gd name="T20" fmla="*/ 42 w 68"/>
                <a:gd name="T21" fmla="*/ 15 h 73"/>
                <a:gd name="T22" fmla="*/ 42 w 68"/>
                <a:gd name="T23" fmla="*/ 1 h 73"/>
                <a:gd name="T24" fmla="*/ 41 w 68"/>
                <a:gd name="T25" fmla="*/ 2 h 73"/>
                <a:gd name="T26" fmla="*/ 39 w 68"/>
                <a:gd name="T27" fmla="*/ 4 h 73"/>
                <a:gd name="T28" fmla="*/ 37 w 68"/>
                <a:gd name="T29" fmla="*/ 5 h 73"/>
                <a:gd name="T30" fmla="*/ 38 w 68"/>
                <a:gd name="T31" fmla="*/ 4 h 73"/>
                <a:gd name="T32" fmla="*/ 40 w 68"/>
                <a:gd name="T33" fmla="*/ 1 h 73"/>
                <a:gd name="T34" fmla="*/ 41 w 68"/>
                <a:gd name="T35" fmla="*/ 0 h 73"/>
                <a:gd name="T36" fmla="*/ 27 w 68"/>
                <a:gd name="T37" fmla="*/ 0 h 73"/>
                <a:gd name="T38" fmla="*/ 28 w 68"/>
                <a:gd name="T39" fmla="*/ 1 h 73"/>
                <a:gd name="T40" fmla="*/ 30 w 68"/>
                <a:gd name="T41" fmla="*/ 4 h 73"/>
                <a:gd name="T42" fmla="*/ 31 w 68"/>
                <a:gd name="T43" fmla="*/ 5 h 73"/>
                <a:gd name="T44" fmla="*/ 29 w 68"/>
                <a:gd name="T45" fmla="*/ 4 h 73"/>
                <a:gd name="T46" fmla="*/ 27 w 68"/>
                <a:gd name="T47" fmla="*/ 2 h 73"/>
                <a:gd name="T48" fmla="*/ 26 w 68"/>
                <a:gd name="T49" fmla="*/ 1 h 73"/>
                <a:gd name="T50" fmla="*/ 26 w 68"/>
                <a:gd name="T51" fmla="*/ 15 h 73"/>
                <a:gd name="T52" fmla="*/ 27 w 68"/>
                <a:gd name="T53" fmla="*/ 15 h 73"/>
                <a:gd name="T54" fmla="*/ 29 w 68"/>
                <a:gd name="T55" fmla="*/ 13 h 73"/>
                <a:gd name="T56" fmla="*/ 31 w 68"/>
                <a:gd name="T57" fmla="*/ 12 h 73"/>
                <a:gd name="T58" fmla="*/ 30 w 68"/>
                <a:gd name="T59" fmla="*/ 13 h 73"/>
                <a:gd name="T60" fmla="*/ 28 w 68"/>
                <a:gd name="T61" fmla="*/ 16 h 73"/>
                <a:gd name="T62" fmla="*/ 27 w 68"/>
                <a:gd name="T63" fmla="*/ 16 h 73"/>
                <a:gd name="T64" fmla="*/ 29 w 68"/>
                <a:gd name="T65" fmla="*/ 16 h 73"/>
                <a:gd name="T66" fmla="*/ 27 w 68"/>
                <a:gd name="T67" fmla="*/ 21 h 73"/>
                <a:gd name="T68" fmla="*/ 29 w 68"/>
                <a:gd name="T69" fmla="*/ 25 h 73"/>
                <a:gd name="T70" fmla="*/ 29 w 68"/>
                <a:gd name="T71" fmla="*/ 25 h 73"/>
                <a:gd name="T72" fmla="*/ 29 w 68"/>
                <a:gd name="T73" fmla="*/ 28 h 73"/>
                <a:gd name="T74" fmla="*/ 27 w 68"/>
                <a:gd name="T75" fmla="*/ 29 h 73"/>
                <a:gd name="T76" fmla="*/ 27 w 68"/>
                <a:gd name="T77" fmla="*/ 26 h 73"/>
                <a:gd name="T78" fmla="*/ 27 w 68"/>
                <a:gd name="T79" fmla="*/ 26 h 73"/>
                <a:gd name="T80" fmla="*/ 21 w 68"/>
                <a:gd name="T81" fmla="*/ 27 h 73"/>
                <a:gd name="T82" fmla="*/ 6 w 68"/>
                <a:gd name="T83" fmla="*/ 51 h 73"/>
                <a:gd name="T84" fmla="*/ 12 w 68"/>
                <a:gd name="T85" fmla="*/ 66 h 73"/>
                <a:gd name="T86" fmla="*/ 12 w 68"/>
                <a:gd name="T87" fmla="*/ 73 h 73"/>
                <a:gd name="T88" fmla="*/ 34 w 68"/>
                <a:gd name="T89" fmla="*/ 73 h 73"/>
                <a:gd name="T90" fmla="*/ 56 w 68"/>
                <a:gd name="T91" fmla="*/ 73 h 73"/>
                <a:gd name="T92" fmla="*/ 56 w 68"/>
                <a:gd name="T93" fmla="*/ 66 h 73"/>
                <a:gd name="T94" fmla="*/ 62 w 68"/>
                <a:gd name="T95" fmla="*/ 51 h 73"/>
                <a:gd name="T96" fmla="*/ 47 w 68"/>
                <a:gd name="T97" fmla="*/ 27 h 73"/>
                <a:gd name="T98" fmla="*/ 41 w 68"/>
                <a:gd name="T99" fmla="*/ 26 h 73"/>
                <a:gd name="T100" fmla="*/ 41 w 68"/>
                <a:gd name="T101" fmla="*/ 26 h 73"/>
                <a:gd name="T102" fmla="*/ 41 w 68"/>
                <a:gd name="T103" fmla="*/ 29 h 73"/>
                <a:gd name="T104" fmla="*/ 39 w 68"/>
                <a:gd name="T105" fmla="*/ 28 h 73"/>
                <a:gd name="T106" fmla="*/ 39 w 68"/>
                <a:gd name="T107" fmla="*/ 25 h 73"/>
                <a:gd name="T108" fmla="*/ 39 w 68"/>
                <a:gd name="T109" fmla="*/ 2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8" h="73">
                  <a:moveTo>
                    <a:pt x="39" y="25"/>
                  </a:moveTo>
                  <a:lnTo>
                    <a:pt x="39" y="25"/>
                  </a:lnTo>
                  <a:cubicBezTo>
                    <a:pt x="40" y="24"/>
                    <a:pt x="41" y="22"/>
                    <a:pt x="41" y="21"/>
                  </a:cubicBezTo>
                  <a:cubicBezTo>
                    <a:pt x="41" y="19"/>
                    <a:pt x="40" y="17"/>
                    <a:pt x="39" y="16"/>
                  </a:cubicBezTo>
                  <a:lnTo>
                    <a:pt x="41" y="16"/>
                  </a:lnTo>
                  <a:lnTo>
                    <a:pt x="40" y="16"/>
                  </a:lnTo>
                  <a:cubicBezTo>
                    <a:pt x="40" y="15"/>
                    <a:pt x="39" y="14"/>
                    <a:pt x="38" y="13"/>
                  </a:cubicBezTo>
                  <a:cubicBezTo>
                    <a:pt x="38" y="13"/>
                    <a:pt x="38" y="12"/>
                    <a:pt x="37" y="12"/>
                  </a:cubicBezTo>
                  <a:cubicBezTo>
                    <a:pt x="38" y="12"/>
                    <a:pt x="38" y="12"/>
                    <a:pt x="39" y="13"/>
                  </a:cubicBezTo>
                  <a:cubicBezTo>
                    <a:pt x="40" y="13"/>
                    <a:pt x="41" y="14"/>
                    <a:pt x="41" y="15"/>
                  </a:cubicBezTo>
                  <a:lnTo>
                    <a:pt x="42" y="15"/>
                  </a:lnTo>
                  <a:lnTo>
                    <a:pt x="42" y="1"/>
                  </a:lnTo>
                  <a:lnTo>
                    <a:pt x="41" y="2"/>
                  </a:lnTo>
                  <a:cubicBezTo>
                    <a:pt x="41" y="2"/>
                    <a:pt x="40" y="3"/>
                    <a:pt x="39" y="4"/>
                  </a:cubicBezTo>
                  <a:cubicBezTo>
                    <a:pt x="38" y="4"/>
                    <a:pt x="38" y="5"/>
                    <a:pt x="37" y="5"/>
                  </a:cubicBezTo>
                  <a:cubicBezTo>
                    <a:pt x="38" y="5"/>
                    <a:pt x="38" y="4"/>
                    <a:pt x="38" y="4"/>
                  </a:cubicBezTo>
                  <a:cubicBezTo>
                    <a:pt x="39" y="3"/>
                    <a:pt x="40" y="2"/>
                    <a:pt x="40" y="1"/>
                  </a:cubicBezTo>
                  <a:lnTo>
                    <a:pt x="41" y="0"/>
                  </a:lnTo>
                  <a:lnTo>
                    <a:pt x="27" y="0"/>
                  </a:lnTo>
                  <a:lnTo>
                    <a:pt x="28" y="1"/>
                  </a:lnTo>
                  <a:cubicBezTo>
                    <a:pt x="28" y="2"/>
                    <a:pt x="29" y="3"/>
                    <a:pt x="30" y="4"/>
                  </a:cubicBezTo>
                  <a:cubicBezTo>
                    <a:pt x="30" y="4"/>
                    <a:pt x="30" y="5"/>
                    <a:pt x="31" y="5"/>
                  </a:cubicBezTo>
                  <a:cubicBezTo>
                    <a:pt x="30" y="5"/>
                    <a:pt x="30" y="4"/>
                    <a:pt x="29" y="4"/>
                  </a:cubicBezTo>
                  <a:cubicBezTo>
                    <a:pt x="28" y="3"/>
                    <a:pt x="27" y="2"/>
                    <a:pt x="27" y="2"/>
                  </a:cubicBezTo>
                  <a:lnTo>
                    <a:pt x="26" y="1"/>
                  </a:lnTo>
                  <a:lnTo>
                    <a:pt x="26" y="15"/>
                  </a:lnTo>
                  <a:lnTo>
                    <a:pt x="27" y="15"/>
                  </a:lnTo>
                  <a:cubicBezTo>
                    <a:pt x="27" y="14"/>
                    <a:pt x="28" y="13"/>
                    <a:pt x="29" y="13"/>
                  </a:cubicBezTo>
                  <a:cubicBezTo>
                    <a:pt x="30" y="12"/>
                    <a:pt x="30" y="12"/>
                    <a:pt x="31" y="12"/>
                  </a:cubicBezTo>
                  <a:cubicBezTo>
                    <a:pt x="30" y="12"/>
                    <a:pt x="30" y="13"/>
                    <a:pt x="30" y="13"/>
                  </a:cubicBezTo>
                  <a:cubicBezTo>
                    <a:pt x="29" y="14"/>
                    <a:pt x="28" y="15"/>
                    <a:pt x="28" y="16"/>
                  </a:cubicBezTo>
                  <a:lnTo>
                    <a:pt x="27" y="16"/>
                  </a:lnTo>
                  <a:lnTo>
                    <a:pt x="29" y="16"/>
                  </a:lnTo>
                  <a:cubicBezTo>
                    <a:pt x="28" y="17"/>
                    <a:pt x="27" y="19"/>
                    <a:pt x="27" y="21"/>
                  </a:cubicBezTo>
                  <a:cubicBezTo>
                    <a:pt x="27" y="22"/>
                    <a:pt x="28" y="24"/>
                    <a:pt x="29" y="25"/>
                  </a:cubicBezTo>
                  <a:lnTo>
                    <a:pt x="29" y="25"/>
                  </a:lnTo>
                  <a:lnTo>
                    <a:pt x="29" y="28"/>
                  </a:lnTo>
                  <a:lnTo>
                    <a:pt x="27" y="29"/>
                  </a:lnTo>
                  <a:lnTo>
                    <a:pt x="27" y="26"/>
                  </a:lnTo>
                  <a:lnTo>
                    <a:pt x="27" y="26"/>
                  </a:lnTo>
                  <a:cubicBezTo>
                    <a:pt x="25" y="26"/>
                    <a:pt x="23" y="26"/>
                    <a:pt x="21" y="27"/>
                  </a:cubicBezTo>
                  <a:cubicBezTo>
                    <a:pt x="9" y="30"/>
                    <a:pt x="0" y="36"/>
                    <a:pt x="6" y="51"/>
                  </a:cubicBezTo>
                  <a:cubicBezTo>
                    <a:pt x="7" y="56"/>
                    <a:pt x="10" y="61"/>
                    <a:pt x="12" y="66"/>
                  </a:cubicBezTo>
                  <a:lnTo>
                    <a:pt x="12" y="73"/>
                  </a:lnTo>
                  <a:cubicBezTo>
                    <a:pt x="12" y="73"/>
                    <a:pt x="28" y="73"/>
                    <a:pt x="34" y="73"/>
                  </a:cubicBezTo>
                  <a:cubicBezTo>
                    <a:pt x="40" y="73"/>
                    <a:pt x="56" y="73"/>
                    <a:pt x="56" y="73"/>
                  </a:cubicBezTo>
                  <a:lnTo>
                    <a:pt x="56" y="66"/>
                  </a:lnTo>
                  <a:cubicBezTo>
                    <a:pt x="58" y="61"/>
                    <a:pt x="61" y="56"/>
                    <a:pt x="62" y="51"/>
                  </a:cubicBezTo>
                  <a:cubicBezTo>
                    <a:pt x="68" y="36"/>
                    <a:pt x="60" y="30"/>
                    <a:pt x="47" y="27"/>
                  </a:cubicBezTo>
                  <a:cubicBezTo>
                    <a:pt x="45" y="26"/>
                    <a:pt x="43" y="26"/>
                    <a:pt x="41" y="26"/>
                  </a:cubicBezTo>
                  <a:lnTo>
                    <a:pt x="41" y="26"/>
                  </a:lnTo>
                  <a:lnTo>
                    <a:pt x="41" y="29"/>
                  </a:lnTo>
                  <a:lnTo>
                    <a:pt x="39" y="28"/>
                  </a:lnTo>
                  <a:lnTo>
                    <a:pt x="39" y="25"/>
                  </a:lnTo>
                  <a:lnTo>
                    <a:pt x="39" y="25"/>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74" name="Freeform 1702"/>
            <p:cNvSpPr>
              <a:spLocks/>
            </p:cNvSpPr>
            <p:nvPr userDrawn="1"/>
          </p:nvSpPr>
          <p:spPr bwMode="auto">
            <a:xfrm>
              <a:off x="372" y="208"/>
              <a:ext cx="0" cy="1"/>
            </a:xfrm>
            <a:custGeom>
              <a:avLst/>
              <a:gdLst>
                <a:gd name="T0" fmla="*/ 2 h 2"/>
                <a:gd name="T1" fmla="*/ 2 h 2"/>
                <a:gd name="T2" fmla="*/ 0 h 2"/>
                <a:gd name="T3" fmla="*/ 0 h 2"/>
                <a:gd name="T4" fmla="*/ 2 h 2"/>
              </a:gdLst>
              <a:ahLst/>
              <a:cxnLst>
                <a:cxn ang="0">
                  <a:pos x="0" y="T0"/>
                </a:cxn>
                <a:cxn ang="0">
                  <a:pos x="0" y="T1"/>
                </a:cxn>
                <a:cxn ang="0">
                  <a:pos x="0" y="T2"/>
                </a:cxn>
                <a:cxn ang="0">
                  <a:pos x="0" y="T3"/>
                </a:cxn>
                <a:cxn ang="0">
                  <a:pos x="0" y="T4"/>
                </a:cxn>
              </a:cxnLst>
              <a:rect l="0" t="0" r="r" b="b"/>
              <a:pathLst>
                <a:path h="2">
                  <a:moveTo>
                    <a:pt x="0" y="2"/>
                  </a:moveTo>
                  <a:lnTo>
                    <a:pt x="0" y="2"/>
                  </a:lnTo>
                  <a:cubicBezTo>
                    <a:pt x="0" y="1"/>
                    <a:pt x="0" y="1"/>
                    <a:pt x="0" y="0"/>
                  </a:cubicBezTo>
                  <a:lnTo>
                    <a:pt x="0" y="0"/>
                  </a:lnTo>
                  <a:lnTo>
                    <a:pt x="0" y="2"/>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75" name="Freeform 1703"/>
            <p:cNvSpPr>
              <a:spLocks/>
            </p:cNvSpPr>
            <p:nvPr userDrawn="1"/>
          </p:nvSpPr>
          <p:spPr bwMode="auto">
            <a:xfrm>
              <a:off x="362" y="208"/>
              <a:ext cx="1" cy="2"/>
            </a:xfrm>
            <a:custGeom>
              <a:avLst/>
              <a:gdLst>
                <a:gd name="T0" fmla="*/ 1 w 3"/>
                <a:gd name="T1" fmla="*/ 2 h 5"/>
                <a:gd name="T2" fmla="*/ 1 w 3"/>
                <a:gd name="T3" fmla="*/ 2 h 5"/>
                <a:gd name="T4" fmla="*/ 2 w 3"/>
                <a:gd name="T5" fmla="*/ 5 h 5"/>
                <a:gd name="T6" fmla="*/ 3 w 3"/>
                <a:gd name="T7" fmla="*/ 3 h 5"/>
                <a:gd name="T8" fmla="*/ 0 w 3"/>
                <a:gd name="T9" fmla="*/ 0 h 5"/>
                <a:gd name="T10" fmla="*/ 0 w 3"/>
                <a:gd name="T11" fmla="*/ 1 h 5"/>
                <a:gd name="T12" fmla="*/ 1 w 3"/>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3" h="5">
                  <a:moveTo>
                    <a:pt x="1" y="2"/>
                  </a:moveTo>
                  <a:lnTo>
                    <a:pt x="1" y="2"/>
                  </a:lnTo>
                  <a:cubicBezTo>
                    <a:pt x="1" y="3"/>
                    <a:pt x="1" y="4"/>
                    <a:pt x="2" y="5"/>
                  </a:cubicBezTo>
                  <a:cubicBezTo>
                    <a:pt x="2" y="4"/>
                    <a:pt x="3" y="4"/>
                    <a:pt x="3" y="3"/>
                  </a:cubicBezTo>
                  <a:cubicBezTo>
                    <a:pt x="2" y="2"/>
                    <a:pt x="1" y="1"/>
                    <a:pt x="0" y="0"/>
                  </a:cubicBezTo>
                  <a:lnTo>
                    <a:pt x="0" y="1"/>
                  </a:lnTo>
                  <a:cubicBezTo>
                    <a:pt x="0" y="1"/>
                    <a:pt x="0" y="1"/>
                    <a:pt x="1"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76" name="Freeform 1704"/>
            <p:cNvSpPr>
              <a:spLocks/>
            </p:cNvSpPr>
            <p:nvPr userDrawn="1"/>
          </p:nvSpPr>
          <p:spPr bwMode="auto">
            <a:xfrm>
              <a:off x="361" y="205"/>
              <a:ext cx="2" cy="2"/>
            </a:xfrm>
            <a:custGeom>
              <a:avLst/>
              <a:gdLst>
                <a:gd name="T0" fmla="*/ 1 w 3"/>
                <a:gd name="T1" fmla="*/ 6 h 6"/>
                <a:gd name="T2" fmla="*/ 1 w 3"/>
                <a:gd name="T3" fmla="*/ 6 h 6"/>
                <a:gd name="T4" fmla="*/ 1 w 3"/>
                <a:gd name="T5" fmla="*/ 6 h 6"/>
                <a:gd name="T6" fmla="*/ 3 w 3"/>
                <a:gd name="T7" fmla="*/ 3 h 6"/>
                <a:gd name="T8" fmla="*/ 1 w 3"/>
                <a:gd name="T9" fmla="*/ 0 h 6"/>
                <a:gd name="T10" fmla="*/ 0 w 3"/>
                <a:gd name="T11" fmla="*/ 2 h 6"/>
                <a:gd name="T12" fmla="*/ 1 w 3"/>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3" h="6">
                  <a:moveTo>
                    <a:pt x="1" y="6"/>
                  </a:moveTo>
                  <a:lnTo>
                    <a:pt x="1" y="6"/>
                  </a:lnTo>
                  <a:lnTo>
                    <a:pt x="1" y="6"/>
                  </a:lnTo>
                  <a:cubicBezTo>
                    <a:pt x="2" y="5"/>
                    <a:pt x="3" y="4"/>
                    <a:pt x="3" y="3"/>
                  </a:cubicBezTo>
                  <a:cubicBezTo>
                    <a:pt x="2" y="2"/>
                    <a:pt x="2" y="1"/>
                    <a:pt x="1" y="0"/>
                  </a:cubicBezTo>
                  <a:lnTo>
                    <a:pt x="0" y="2"/>
                  </a:lnTo>
                  <a:cubicBezTo>
                    <a:pt x="0" y="3"/>
                    <a:pt x="0" y="5"/>
                    <a:pt x="1"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77" name="Freeform 1705"/>
            <p:cNvSpPr>
              <a:spLocks/>
            </p:cNvSpPr>
            <p:nvPr userDrawn="1"/>
          </p:nvSpPr>
          <p:spPr bwMode="auto">
            <a:xfrm>
              <a:off x="361" y="204"/>
              <a:ext cx="1" cy="1"/>
            </a:xfrm>
            <a:custGeom>
              <a:avLst/>
              <a:gdLst>
                <a:gd name="T0" fmla="*/ 0 w 1"/>
                <a:gd name="T1" fmla="*/ 2 h 2"/>
                <a:gd name="T2" fmla="*/ 0 w 1"/>
                <a:gd name="T3" fmla="*/ 2 h 2"/>
                <a:gd name="T4" fmla="*/ 1 w 1"/>
                <a:gd name="T5" fmla="*/ 1 h 2"/>
                <a:gd name="T6" fmla="*/ 0 w 1"/>
                <a:gd name="T7" fmla="*/ 0 h 2"/>
                <a:gd name="T8" fmla="*/ 0 w 1"/>
                <a:gd name="T9" fmla="*/ 2 h 2"/>
              </a:gdLst>
              <a:ahLst/>
              <a:cxnLst>
                <a:cxn ang="0">
                  <a:pos x="T0" y="T1"/>
                </a:cxn>
                <a:cxn ang="0">
                  <a:pos x="T2" y="T3"/>
                </a:cxn>
                <a:cxn ang="0">
                  <a:pos x="T4" y="T5"/>
                </a:cxn>
                <a:cxn ang="0">
                  <a:pos x="T6" y="T7"/>
                </a:cxn>
                <a:cxn ang="0">
                  <a:pos x="T8" y="T9"/>
                </a:cxn>
              </a:cxnLst>
              <a:rect l="0" t="0" r="r" b="b"/>
              <a:pathLst>
                <a:path w="1" h="2">
                  <a:moveTo>
                    <a:pt x="0" y="2"/>
                  </a:moveTo>
                  <a:lnTo>
                    <a:pt x="0" y="2"/>
                  </a:lnTo>
                  <a:lnTo>
                    <a:pt x="1" y="1"/>
                  </a:lnTo>
                  <a:lnTo>
                    <a:pt x="0" y="0"/>
                  </a:lnTo>
                  <a:cubicBezTo>
                    <a:pt x="0" y="0"/>
                    <a:pt x="0" y="1"/>
                    <a:pt x="0"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78" name="Freeform 1706"/>
            <p:cNvSpPr>
              <a:spLocks/>
            </p:cNvSpPr>
            <p:nvPr userDrawn="1"/>
          </p:nvSpPr>
          <p:spPr bwMode="auto">
            <a:xfrm>
              <a:off x="361" y="201"/>
              <a:ext cx="2" cy="3"/>
            </a:xfrm>
            <a:custGeom>
              <a:avLst/>
              <a:gdLst>
                <a:gd name="T0" fmla="*/ 0 w 3"/>
                <a:gd name="T1" fmla="*/ 5 h 6"/>
                <a:gd name="T2" fmla="*/ 0 w 3"/>
                <a:gd name="T3" fmla="*/ 5 h 6"/>
                <a:gd name="T4" fmla="*/ 1 w 3"/>
                <a:gd name="T5" fmla="*/ 6 h 6"/>
                <a:gd name="T6" fmla="*/ 3 w 3"/>
                <a:gd name="T7" fmla="*/ 2 h 6"/>
                <a:gd name="T8" fmla="*/ 2 w 3"/>
                <a:gd name="T9" fmla="*/ 0 h 6"/>
                <a:gd name="T10" fmla="*/ 0 w 3"/>
                <a:gd name="T11" fmla="*/ 5 h 6"/>
              </a:gdLst>
              <a:ahLst/>
              <a:cxnLst>
                <a:cxn ang="0">
                  <a:pos x="T0" y="T1"/>
                </a:cxn>
                <a:cxn ang="0">
                  <a:pos x="T2" y="T3"/>
                </a:cxn>
                <a:cxn ang="0">
                  <a:pos x="T4" y="T5"/>
                </a:cxn>
                <a:cxn ang="0">
                  <a:pos x="T6" y="T7"/>
                </a:cxn>
                <a:cxn ang="0">
                  <a:pos x="T8" y="T9"/>
                </a:cxn>
                <a:cxn ang="0">
                  <a:pos x="T10" y="T11"/>
                </a:cxn>
              </a:cxnLst>
              <a:rect l="0" t="0" r="r" b="b"/>
              <a:pathLst>
                <a:path w="3" h="6">
                  <a:moveTo>
                    <a:pt x="0" y="5"/>
                  </a:moveTo>
                  <a:lnTo>
                    <a:pt x="0" y="5"/>
                  </a:lnTo>
                  <a:lnTo>
                    <a:pt x="1" y="6"/>
                  </a:lnTo>
                  <a:cubicBezTo>
                    <a:pt x="2" y="4"/>
                    <a:pt x="2" y="3"/>
                    <a:pt x="3" y="2"/>
                  </a:cubicBezTo>
                  <a:cubicBezTo>
                    <a:pt x="3" y="1"/>
                    <a:pt x="3" y="1"/>
                    <a:pt x="2" y="0"/>
                  </a:cubicBezTo>
                  <a:cubicBezTo>
                    <a:pt x="1" y="2"/>
                    <a:pt x="0" y="3"/>
                    <a:pt x="0" y="5"/>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79" name="Freeform 1707"/>
            <p:cNvSpPr>
              <a:spLocks/>
            </p:cNvSpPr>
            <p:nvPr userDrawn="1"/>
          </p:nvSpPr>
          <p:spPr bwMode="auto">
            <a:xfrm>
              <a:off x="363" y="200"/>
              <a:ext cx="1" cy="2"/>
            </a:xfrm>
            <a:custGeom>
              <a:avLst/>
              <a:gdLst>
                <a:gd name="T0" fmla="*/ 0 w 4"/>
                <a:gd name="T1" fmla="*/ 3 h 4"/>
                <a:gd name="T2" fmla="*/ 0 w 4"/>
                <a:gd name="T3" fmla="*/ 3 h 4"/>
                <a:gd name="T4" fmla="*/ 1 w 4"/>
                <a:gd name="T5" fmla="*/ 4 h 4"/>
                <a:gd name="T6" fmla="*/ 4 w 4"/>
                <a:gd name="T7" fmla="*/ 1 h 4"/>
                <a:gd name="T8" fmla="*/ 3 w 4"/>
                <a:gd name="T9" fmla="*/ 0 h 4"/>
                <a:gd name="T10" fmla="*/ 0 w 4"/>
                <a:gd name="T11" fmla="*/ 3 h 4"/>
                <a:gd name="T12" fmla="*/ 0 w 4"/>
                <a:gd name="T13" fmla="*/ 3 h 4"/>
              </a:gdLst>
              <a:ahLst/>
              <a:cxnLst>
                <a:cxn ang="0">
                  <a:pos x="T0" y="T1"/>
                </a:cxn>
                <a:cxn ang="0">
                  <a:pos x="T2" y="T3"/>
                </a:cxn>
                <a:cxn ang="0">
                  <a:pos x="T4" y="T5"/>
                </a:cxn>
                <a:cxn ang="0">
                  <a:pos x="T6" y="T7"/>
                </a:cxn>
                <a:cxn ang="0">
                  <a:pos x="T8" y="T9"/>
                </a:cxn>
                <a:cxn ang="0">
                  <a:pos x="T10" y="T11"/>
                </a:cxn>
                <a:cxn ang="0">
                  <a:pos x="T12" y="T13"/>
                </a:cxn>
              </a:cxnLst>
              <a:rect l="0" t="0" r="r" b="b"/>
              <a:pathLst>
                <a:path w="4" h="4">
                  <a:moveTo>
                    <a:pt x="0" y="3"/>
                  </a:moveTo>
                  <a:lnTo>
                    <a:pt x="0" y="3"/>
                  </a:lnTo>
                  <a:lnTo>
                    <a:pt x="1" y="4"/>
                  </a:lnTo>
                  <a:cubicBezTo>
                    <a:pt x="1" y="3"/>
                    <a:pt x="2" y="2"/>
                    <a:pt x="4" y="1"/>
                  </a:cubicBezTo>
                  <a:lnTo>
                    <a:pt x="3" y="0"/>
                  </a:lnTo>
                  <a:cubicBezTo>
                    <a:pt x="2" y="1"/>
                    <a:pt x="1" y="2"/>
                    <a:pt x="0" y="3"/>
                  </a:cubicBezTo>
                  <a:lnTo>
                    <a:pt x="0" y="3"/>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80" name="Rectangle 1708"/>
            <p:cNvSpPr>
              <a:spLocks noChangeArrowheads="1"/>
            </p:cNvSpPr>
            <p:nvPr userDrawn="1"/>
          </p:nvSpPr>
          <p:spPr bwMode="auto">
            <a:xfrm>
              <a:off x="364" y="200"/>
              <a:ext cx="1" cy="1"/>
            </a:xfrm>
            <a:prstGeom prst="rect">
              <a:avLst/>
            </a:prstGeom>
            <a:solidFill>
              <a:srgbClr val="D5A03C"/>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dirty="0"/>
            </a:p>
          </p:txBody>
        </p:sp>
        <p:sp>
          <p:nvSpPr>
            <p:cNvPr id="1281" name="Freeform 1709"/>
            <p:cNvSpPr>
              <a:spLocks/>
            </p:cNvSpPr>
            <p:nvPr userDrawn="1"/>
          </p:nvSpPr>
          <p:spPr bwMode="auto">
            <a:xfrm>
              <a:off x="364" y="199"/>
              <a:ext cx="3" cy="3"/>
            </a:xfrm>
            <a:custGeom>
              <a:avLst/>
              <a:gdLst>
                <a:gd name="T0" fmla="*/ 2 w 6"/>
                <a:gd name="T1" fmla="*/ 1 h 6"/>
                <a:gd name="T2" fmla="*/ 2 w 6"/>
                <a:gd name="T3" fmla="*/ 1 h 6"/>
                <a:gd name="T4" fmla="*/ 0 w 6"/>
                <a:gd name="T5" fmla="*/ 3 h 6"/>
                <a:gd name="T6" fmla="*/ 3 w 6"/>
                <a:gd name="T7" fmla="*/ 6 h 6"/>
                <a:gd name="T8" fmla="*/ 6 w 6"/>
                <a:gd name="T9" fmla="*/ 3 h 6"/>
                <a:gd name="T10" fmla="*/ 4 w 6"/>
                <a:gd name="T11" fmla="*/ 0 h 6"/>
                <a:gd name="T12" fmla="*/ 2 w 6"/>
                <a:gd name="T13" fmla="*/ 1 h 6"/>
              </a:gdLst>
              <a:ahLst/>
              <a:cxnLst>
                <a:cxn ang="0">
                  <a:pos x="T0" y="T1"/>
                </a:cxn>
                <a:cxn ang="0">
                  <a:pos x="T2" y="T3"/>
                </a:cxn>
                <a:cxn ang="0">
                  <a:pos x="T4" y="T5"/>
                </a:cxn>
                <a:cxn ang="0">
                  <a:pos x="T6" y="T7"/>
                </a:cxn>
                <a:cxn ang="0">
                  <a:pos x="T8" y="T9"/>
                </a:cxn>
                <a:cxn ang="0">
                  <a:pos x="T10" y="T11"/>
                </a:cxn>
                <a:cxn ang="0">
                  <a:pos x="T12" y="T13"/>
                </a:cxn>
              </a:cxnLst>
              <a:rect l="0" t="0" r="r" b="b"/>
              <a:pathLst>
                <a:path w="6" h="6">
                  <a:moveTo>
                    <a:pt x="2" y="1"/>
                  </a:moveTo>
                  <a:lnTo>
                    <a:pt x="2" y="1"/>
                  </a:lnTo>
                  <a:cubicBezTo>
                    <a:pt x="1" y="2"/>
                    <a:pt x="1" y="2"/>
                    <a:pt x="0" y="3"/>
                  </a:cubicBezTo>
                  <a:cubicBezTo>
                    <a:pt x="1" y="4"/>
                    <a:pt x="2" y="5"/>
                    <a:pt x="3" y="6"/>
                  </a:cubicBezTo>
                  <a:cubicBezTo>
                    <a:pt x="4" y="5"/>
                    <a:pt x="5" y="4"/>
                    <a:pt x="6" y="3"/>
                  </a:cubicBezTo>
                  <a:cubicBezTo>
                    <a:pt x="5" y="2"/>
                    <a:pt x="4" y="1"/>
                    <a:pt x="4" y="0"/>
                  </a:cubicBezTo>
                  <a:cubicBezTo>
                    <a:pt x="3" y="1"/>
                    <a:pt x="2" y="1"/>
                    <a:pt x="2"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82" name="Freeform 1710"/>
            <p:cNvSpPr>
              <a:spLocks/>
            </p:cNvSpPr>
            <p:nvPr userDrawn="1"/>
          </p:nvSpPr>
          <p:spPr bwMode="auto">
            <a:xfrm>
              <a:off x="366" y="199"/>
              <a:ext cx="2" cy="1"/>
            </a:xfrm>
            <a:custGeom>
              <a:avLst/>
              <a:gdLst>
                <a:gd name="T0" fmla="*/ 0 w 4"/>
                <a:gd name="T1" fmla="*/ 1 h 4"/>
                <a:gd name="T2" fmla="*/ 0 w 4"/>
                <a:gd name="T3" fmla="*/ 1 h 4"/>
                <a:gd name="T4" fmla="*/ 2 w 4"/>
                <a:gd name="T5" fmla="*/ 4 h 4"/>
                <a:gd name="T6" fmla="*/ 4 w 4"/>
                <a:gd name="T7" fmla="*/ 1 h 4"/>
                <a:gd name="T8" fmla="*/ 4 w 4"/>
                <a:gd name="T9" fmla="*/ 0 h 4"/>
                <a:gd name="T10" fmla="*/ 0 w 4"/>
                <a:gd name="T11" fmla="*/ 1 h 4"/>
              </a:gdLst>
              <a:ahLst/>
              <a:cxnLst>
                <a:cxn ang="0">
                  <a:pos x="T0" y="T1"/>
                </a:cxn>
                <a:cxn ang="0">
                  <a:pos x="T2" y="T3"/>
                </a:cxn>
                <a:cxn ang="0">
                  <a:pos x="T4" y="T5"/>
                </a:cxn>
                <a:cxn ang="0">
                  <a:pos x="T6" y="T7"/>
                </a:cxn>
                <a:cxn ang="0">
                  <a:pos x="T8" y="T9"/>
                </a:cxn>
                <a:cxn ang="0">
                  <a:pos x="T10" y="T11"/>
                </a:cxn>
              </a:cxnLst>
              <a:rect l="0" t="0" r="r" b="b"/>
              <a:pathLst>
                <a:path w="4" h="4">
                  <a:moveTo>
                    <a:pt x="0" y="1"/>
                  </a:moveTo>
                  <a:lnTo>
                    <a:pt x="0" y="1"/>
                  </a:lnTo>
                  <a:cubicBezTo>
                    <a:pt x="1" y="2"/>
                    <a:pt x="1" y="3"/>
                    <a:pt x="2" y="4"/>
                  </a:cubicBezTo>
                  <a:cubicBezTo>
                    <a:pt x="3" y="3"/>
                    <a:pt x="4" y="2"/>
                    <a:pt x="4" y="1"/>
                  </a:cubicBezTo>
                  <a:lnTo>
                    <a:pt x="4" y="0"/>
                  </a:lnTo>
                  <a:cubicBezTo>
                    <a:pt x="3" y="0"/>
                    <a:pt x="1" y="1"/>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83" name="Freeform 1711"/>
            <p:cNvSpPr>
              <a:spLocks/>
            </p:cNvSpPr>
            <p:nvPr userDrawn="1"/>
          </p:nvSpPr>
          <p:spPr bwMode="auto">
            <a:xfrm>
              <a:off x="367" y="200"/>
              <a:ext cx="2" cy="2"/>
            </a:xfrm>
            <a:custGeom>
              <a:avLst/>
              <a:gdLst>
                <a:gd name="T0" fmla="*/ 3 w 4"/>
                <a:gd name="T1" fmla="*/ 0 h 6"/>
                <a:gd name="T2" fmla="*/ 3 w 4"/>
                <a:gd name="T3" fmla="*/ 0 h 6"/>
                <a:gd name="T4" fmla="*/ 0 w 4"/>
                <a:gd name="T5" fmla="*/ 2 h 6"/>
                <a:gd name="T6" fmla="*/ 3 w 4"/>
                <a:gd name="T7" fmla="*/ 6 h 6"/>
                <a:gd name="T8" fmla="*/ 4 w 4"/>
                <a:gd name="T9" fmla="*/ 5 h 6"/>
                <a:gd name="T10" fmla="*/ 3 w 4"/>
                <a:gd name="T11" fmla="*/ 0 h 6"/>
              </a:gdLst>
              <a:ahLst/>
              <a:cxnLst>
                <a:cxn ang="0">
                  <a:pos x="T0" y="T1"/>
                </a:cxn>
                <a:cxn ang="0">
                  <a:pos x="T2" y="T3"/>
                </a:cxn>
                <a:cxn ang="0">
                  <a:pos x="T4" y="T5"/>
                </a:cxn>
                <a:cxn ang="0">
                  <a:pos x="T6" y="T7"/>
                </a:cxn>
                <a:cxn ang="0">
                  <a:pos x="T8" y="T9"/>
                </a:cxn>
                <a:cxn ang="0">
                  <a:pos x="T10" y="T11"/>
                </a:cxn>
              </a:cxnLst>
              <a:rect l="0" t="0" r="r" b="b"/>
              <a:pathLst>
                <a:path w="4" h="6">
                  <a:moveTo>
                    <a:pt x="3" y="0"/>
                  </a:moveTo>
                  <a:lnTo>
                    <a:pt x="3" y="0"/>
                  </a:lnTo>
                  <a:cubicBezTo>
                    <a:pt x="2" y="1"/>
                    <a:pt x="1" y="2"/>
                    <a:pt x="0" y="2"/>
                  </a:cubicBezTo>
                  <a:cubicBezTo>
                    <a:pt x="1" y="3"/>
                    <a:pt x="2" y="5"/>
                    <a:pt x="3" y="6"/>
                  </a:cubicBezTo>
                  <a:lnTo>
                    <a:pt x="4" y="5"/>
                  </a:lnTo>
                  <a:lnTo>
                    <a:pt x="3"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84" name="Freeform 1712"/>
            <p:cNvSpPr>
              <a:spLocks/>
            </p:cNvSpPr>
            <p:nvPr userDrawn="1"/>
          </p:nvSpPr>
          <p:spPr bwMode="auto">
            <a:xfrm>
              <a:off x="368" y="202"/>
              <a:ext cx="1" cy="1"/>
            </a:xfrm>
            <a:custGeom>
              <a:avLst/>
              <a:gdLst>
                <a:gd name="T0" fmla="*/ 1 w 1"/>
                <a:gd name="T1" fmla="*/ 0 h 1"/>
                <a:gd name="T2" fmla="*/ 1 w 1"/>
                <a:gd name="T3" fmla="*/ 0 h 1"/>
                <a:gd name="T4" fmla="*/ 0 w 1"/>
                <a:gd name="T5" fmla="*/ 0 h 1"/>
                <a:gd name="T6" fmla="*/ 1 w 1"/>
                <a:gd name="T7" fmla="*/ 1 h 1"/>
                <a:gd name="T8" fmla="*/ 1 w 1"/>
                <a:gd name="T9" fmla="*/ 0 h 1"/>
              </a:gdLst>
              <a:ahLst/>
              <a:cxnLst>
                <a:cxn ang="0">
                  <a:pos x="T0" y="T1"/>
                </a:cxn>
                <a:cxn ang="0">
                  <a:pos x="T2" y="T3"/>
                </a:cxn>
                <a:cxn ang="0">
                  <a:pos x="T4" y="T5"/>
                </a:cxn>
                <a:cxn ang="0">
                  <a:pos x="T6" y="T7"/>
                </a:cxn>
                <a:cxn ang="0">
                  <a:pos x="T8" y="T9"/>
                </a:cxn>
              </a:cxnLst>
              <a:rect l="0" t="0" r="r" b="b"/>
              <a:pathLst>
                <a:path w="1" h="1">
                  <a:moveTo>
                    <a:pt x="1" y="0"/>
                  </a:moveTo>
                  <a:lnTo>
                    <a:pt x="1" y="0"/>
                  </a:lnTo>
                  <a:lnTo>
                    <a:pt x="0" y="0"/>
                  </a:lnTo>
                  <a:lnTo>
                    <a:pt x="1" y="1"/>
                  </a:lnTo>
                  <a:lnTo>
                    <a:pt x="1"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85" name="Freeform 1713"/>
            <p:cNvSpPr>
              <a:spLocks/>
            </p:cNvSpPr>
            <p:nvPr userDrawn="1"/>
          </p:nvSpPr>
          <p:spPr bwMode="auto">
            <a:xfrm>
              <a:off x="367" y="203"/>
              <a:ext cx="2" cy="2"/>
            </a:xfrm>
            <a:custGeom>
              <a:avLst/>
              <a:gdLst>
                <a:gd name="T0" fmla="*/ 4 w 5"/>
                <a:gd name="T1" fmla="*/ 1 h 6"/>
                <a:gd name="T2" fmla="*/ 4 w 5"/>
                <a:gd name="T3" fmla="*/ 1 h 6"/>
                <a:gd name="T4" fmla="*/ 3 w 5"/>
                <a:gd name="T5" fmla="*/ 0 h 6"/>
                <a:gd name="T6" fmla="*/ 0 w 5"/>
                <a:gd name="T7" fmla="*/ 3 h 6"/>
                <a:gd name="T8" fmla="*/ 3 w 5"/>
                <a:gd name="T9" fmla="*/ 6 h 6"/>
                <a:gd name="T10" fmla="*/ 5 w 5"/>
                <a:gd name="T11" fmla="*/ 3 h 6"/>
                <a:gd name="T12" fmla="*/ 4 w 5"/>
                <a:gd name="T13" fmla="*/ 1 h 6"/>
              </a:gdLst>
              <a:ahLst/>
              <a:cxnLst>
                <a:cxn ang="0">
                  <a:pos x="T0" y="T1"/>
                </a:cxn>
                <a:cxn ang="0">
                  <a:pos x="T2" y="T3"/>
                </a:cxn>
                <a:cxn ang="0">
                  <a:pos x="T4" y="T5"/>
                </a:cxn>
                <a:cxn ang="0">
                  <a:pos x="T6" y="T7"/>
                </a:cxn>
                <a:cxn ang="0">
                  <a:pos x="T8" y="T9"/>
                </a:cxn>
                <a:cxn ang="0">
                  <a:pos x="T10" y="T11"/>
                </a:cxn>
                <a:cxn ang="0">
                  <a:pos x="T12" y="T13"/>
                </a:cxn>
              </a:cxnLst>
              <a:rect l="0" t="0" r="r" b="b"/>
              <a:pathLst>
                <a:path w="5" h="6">
                  <a:moveTo>
                    <a:pt x="4" y="1"/>
                  </a:moveTo>
                  <a:lnTo>
                    <a:pt x="4" y="1"/>
                  </a:lnTo>
                  <a:cubicBezTo>
                    <a:pt x="4" y="1"/>
                    <a:pt x="3" y="0"/>
                    <a:pt x="3" y="0"/>
                  </a:cubicBezTo>
                  <a:cubicBezTo>
                    <a:pt x="2" y="1"/>
                    <a:pt x="1" y="2"/>
                    <a:pt x="0" y="3"/>
                  </a:cubicBezTo>
                  <a:cubicBezTo>
                    <a:pt x="1" y="4"/>
                    <a:pt x="2" y="5"/>
                    <a:pt x="3" y="6"/>
                  </a:cubicBezTo>
                  <a:cubicBezTo>
                    <a:pt x="3" y="5"/>
                    <a:pt x="4" y="4"/>
                    <a:pt x="5" y="3"/>
                  </a:cubicBezTo>
                  <a:lnTo>
                    <a:pt x="4"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86" name="Freeform 1714"/>
            <p:cNvSpPr>
              <a:spLocks/>
            </p:cNvSpPr>
            <p:nvPr userDrawn="1"/>
          </p:nvSpPr>
          <p:spPr bwMode="auto">
            <a:xfrm>
              <a:off x="368" y="205"/>
              <a:ext cx="2" cy="2"/>
            </a:xfrm>
            <a:custGeom>
              <a:avLst/>
              <a:gdLst>
                <a:gd name="T0" fmla="*/ 2 w 3"/>
                <a:gd name="T1" fmla="*/ 0 h 5"/>
                <a:gd name="T2" fmla="*/ 2 w 3"/>
                <a:gd name="T3" fmla="*/ 0 h 5"/>
                <a:gd name="T4" fmla="*/ 0 w 3"/>
                <a:gd name="T5" fmla="*/ 2 h 5"/>
                <a:gd name="T6" fmla="*/ 3 w 3"/>
                <a:gd name="T7" fmla="*/ 5 h 5"/>
                <a:gd name="T8" fmla="*/ 2 w 3"/>
                <a:gd name="T9" fmla="*/ 0 h 5"/>
              </a:gdLst>
              <a:ahLst/>
              <a:cxnLst>
                <a:cxn ang="0">
                  <a:pos x="T0" y="T1"/>
                </a:cxn>
                <a:cxn ang="0">
                  <a:pos x="T2" y="T3"/>
                </a:cxn>
                <a:cxn ang="0">
                  <a:pos x="T4" y="T5"/>
                </a:cxn>
                <a:cxn ang="0">
                  <a:pos x="T6" y="T7"/>
                </a:cxn>
                <a:cxn ang="0">
                  <a:pos x="T8" y="T9"/>
                </a:cxn>
              </a:cxnLst>
              <a:rect l="0" t="0" r="r" b="b"/>
              <a:pathLst>
                <a:path w="3" h="5">
                  <a:moveTo>
                    <a:pt x="2" y="0"/>
                  </a:moveTo>
                  <a:lnTo>
                    <a:pt x="2" y="0"/>
                  </a:lnTo>
                  <a:cubicBezTo>
                    <a:pt x="1" y="1"/>
                    <a:pt x="1" y="1"/>
                    <a:pt x="0" y="2"/>
                  </a:cubicBezTo>
                  <a:cubicBezTo>
                    <a:pt x="1" y="3"/>
                    <a:pt x="2" y="4"/>
                    <a:pt x="3" y="5"/>
                  </a:cubicBezTo>
                  <a:lnTo>
                    <a:pt x="2"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87" name="Freeform 1715"/>
            <p:cNvSpPr>
              <a:spLocks/>
            </p:cNvSpPr>
            <p:nvPr userDrawn="1"/>
          </p:nvSpPr>
          <p:spPr bwMode="auto">
            <a:xfrm>
              <a:off x="368" y="207"/>
              <a:ext cx="2" cy="3"/>
            </a:xfrm>
            <a:custGeom>
              <a:avLst/>
              <a:gdLst>
                <a:gd name="T0" fmla="*/ 3 w 4"/>
                <a:gd name="T1" fmla="*/ 0 h 5"/>
                <a:gd name="T2" fmla="*/ 3 w 4"/>
                <a:gd name="T3" fmla="*/ 0 h 5"/>
                <a:gd name="T4" fmla="*/ 3 w 4"/>
                <a:gd name="T5" fmla="*/ 0 h 5"/>
                <a:gd name="T6" fmla="*/ 0 w 4"/>
                <a:gd name="T7" fmla="*/ 2 h 5"/>
                <a:gd name="T8" fmla="*/ 3 w 4"/>
                <a:gd name="T9" fmla="*/ 5 h 5"/>
                <a:gd name="T10" fmla="*/ 3 w 4"/>
                <a:gd name="T11" fmla="*/ 4 h 5"/>
                <a:gd name="T12" fmla="*/ 3 w 4"/>
                <a:gd name="T13" fmla="*/ 4 h 5"/>
                <a:gd name="T14" fmla="*/ 4 w 4"/>
                <a:gd name="T15" fmla="*/ 4 h 5"/>
                <a:gd name="T16" fmla="*/ 3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3" y="0"/>
                  </a:moveTo>
                  <a:lnTo>
                    <a:pt x="3" y="0"/>
                  </a:lnTo>
                  <a:lnTo>
                    <a:pt x="3" y="0"/>
                  </a:lnTo>
                  <a:cubicBezTo>
                    <a:pt x="2" y="0"/>
                    <a:pt x="1" y="1"/>
                    <a:pt x="0" y="2"/>
                  </a:cubicBezTo>
                  <a:cubicBezTo>
                    <a:pt x="1" y="3"/>
                    <a:pt x="2" y="4"/>
                    <a:pt x="3" y="5"/>
                  </a:cubicBezTo>
                  <a:lnTo>
                    <a:pt x="3" y="4"/>
                  </a:lnTo>
                  <a:lnTo>
                    <a:pt x="3" y="4"/>
                  </a:lnTo>
                  <a:lnTo>
                    <a:pt x="4" y="4"/>
                  </a:lnTo>
                  <a:lnTo>
                    <a:pt x="3"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88" name="Freeform 1716"/>
            <p:cNvSpPr>
              <a:spLocks/>
            </p:cNvSpPr>
            <p:nvPr userDrawn="1"/>
          </p:nvSpPr>
          <p:spPr bwMode="auto">
            <a:xfrm>
              <a:off x="370" y="210"/>
              <a:ext cx="0" cy="0"/>
            </a:xfrm>
            <a:custGeom>
              <a:avLst/>
              <a:gdLst>
                <a:gd name="T0" fmla="*/ 1 h 2"/>
                <a:gd name="T1" fmla="*/ 1 h 2"/>
                <a:gd name="T2" fmla="*/ 2 h 2"/>
                <a:gd name="T3" fmla="*/ 0 h 2"/>
                <a:gd name="T4" fmla="*/ 1 h 2"/>
              </a:gdLst>
              <a:ahLst/>
              <a:cxnLst>
                <a:cxn ang="0">
                  <a:pos x="0" y="T0"/>
                </a:cxn>
                <a:cxn ang="0">
                  <a:pos x="0" y="T1"/>
                </a:cxn>
                <a:cxn ang="0">
                  <a:pos x="0" y="T2"/>
                </a:cxn>
                <a:cxn ang="0">
                  <a:pos x="0" y="T3"/>
                </a:cxn>
                <a:cxn ang="0">
                  <a:pos x="0" y="T4"/>
                </a:cxn>
              </a:cxnLst>
              <a:rect l="0" t="0" r="r" b="b"/>
              <a:pathLst>
                <a:path h="2">
                  <a:moveTo>
                    <a:pt x="0" y="1"/>
                  </a:moveTo>
                  <a:lnTo>
                    <a:pt x="0" y="1"/>
                  </a:lnTo>
                  <a:cubicBezTo>
                    <a:pt x="0" y="1"/>
                    <a:pt x="0" y="1"/>
                    <a:pt x="0" y="2"/>
                  </a:cubicBezTo>
                  <a:cubicBezTo>
                    <a:pt x="0" y="1"/>
                    <a:pt x="0" y="1"/>
                    <a:pt x="0" y="0"/>
                  </a:cubicBez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89" name="Freeform 1717"/>
            <p:cNvSpPr>
              <a:spLocks/>
            </p:cNvSpPr>
            <p:nvPr userDrawn="1"/>
          </p:nvSpPr>
          <p:spPr bwMode="auto">
            <a:xfrm>
              <a:off x="365" y="214"/>
              <a:ext cx="1" cy="0"/>
            </a:xfrm>
            <a:custGeom>
              <a:avLst/>
              <a:gdLst>
                <a:gd name="T0" fmla="*/ 0 w 1"/>
                <a:gd name="T1" fmla="*/ 1 h 1"/>
                <a:gd name="T2" fmla="*/ 0 w 1"/>
                <a:gd name="T3" fmla="*/ 1 h 1"/>
                <a:gd name="T4" fmla="*/ 1 w 1"/>
                <a:gd name="T5" fmla="*/ 0 h 1"/>
                <a:gd name="T6" fmla="*/ 0 w 1"/>
                <a:gd name="T7" fmla="*/ 0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cubicBezTo>
                    <a:pt x="0" y="1"/>
                    <a:pt x="0" y="0"/>
                    <a:pt x="1" y="0"/>
                  </a:cubicBezTo>
                  <a:lnTo>
                    <a:pt x="0" y="0"/>
                  </a:ln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90" name="Freeform 1718"/>
            <p:cNvSpPr>
              <a:spLocks/>
            </p:cNvSpPr>
            <p:nvPr userDrawn="1"/>
          </p:nvSpPr>
          <p:spPr bwMode="auto">
            <a:xfrm>
              <a:off x="363" y="213"/>
              <a:ext cx="2" cy="1"/>
            </a:xfrm>
            <a:custGeom>
              <a:avLst/>
              <a:gdLst>
                <a:gd name="T0" fmla="*/ 4 w 4"/>
                <a:gd name="T1" fmla="*/ 2 h 3"/>
                <a:gd name="T2" fmla="*/ 4 w 4"/>
                <a:gd name="T3" fmla="*/ 2 h 3"/>
                <a:gd name="T4" fmla="*/ 0 w 4"/>
                <a:gd name="T5" fmla="*/ 0 h 3"/>
                <a:gd name="T6" fmla="*/ 2 w 4"/>
                <a:gd name="T7" fmla="*/ 3 h 3"/>
                <a:gd name="T8" fmla="*/ 3 w 4"/>
                <a:gd name="T9" fmla="*/ 3 h 3"/>
                <a:gd name="T10" fmla="*/ 3 w 4"/>
                <a:gd name="T11" fmla="*/ 3 h 3"/>
                <a:gd name="T12" fmla="*/ 4 w 4"/>
                <a:gd name="T13" fmla="*/ 2 h 3"/>
              </a:gdLst>
              <a:ahLst/>
              <a:cxnLst>
                <a:cxn ang="0">
                  <a:pos x="T0" y="T1"/>
                </a:cxn>
                <a:cxn ang="0">
                  <a:pos x="T2" y="T3"/>
                </a:cxn>
                <a:cxn ang="0">
                  <a:pos x="T4" y="T5"/>
                </a:cxn>
                <a:cxn ang="0">
                  <a:pos x="T6" y="T7"/>
                </a:cxn>
                <a:cxn ang="0">
                  <a:pos x="T8" y="T9"/>
                </a:cxn>
                <a:cxn ang="0">
                  <a:pos x="T10" y="T11"/>
                </a:cxn>
                <a:cxn ang="0">
                  <a:pos x="T12" y="T13"/>
                </a:cxn>
              </a:cxnLst>
              <a:rect l="0" t="0" r="r" b="b"/>
              <a:pathLst>
                <a:path w="4" h="3">
                  <a:moveTo>
                    <a:pt x="4" y="2"/>
                  </a:moveTo>
                  <a:lnTo>
                    <a:pt x="4" y="2"/>
                  </a:lnTo>
                  <a:cubicBezTo>
                    <a:pt x="2" y="1"/>
                    <a:pt x="1" y="0"/>
                    <a:pt x="0" y="0"/>
                  </a:cubicBezTo>
                  <a:cubicBezTo>
                    <a:pt x="1" y="1"/>
                    <a:pt x="1" y="2"/>
                    <a:pt x="2" y="3"/>
                  </a:cubicBezTo>
                  <a:lnTo>
                    <a:pt x="3" y="3"/>
                  </a:lnTo>
                  <a:lnTo>
                    <a:pt x="3" y="3"/>
                  </a:lnTo>
                  <a:cubicBezTo>
                    <a:pt x="3" y="3"/>
                    <a:pt x="3" y="2"/>
                    <a:pt x="4"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91" name="Freeform 1719"/>
            <p:cNvSpPr>
              <a:spLocks/>
            </p:cNvSpPr>
            <p:nvPr userDrawn="1"/>
          </p:nvSpPr>
          <p:spPr bwMode="auto">
            <a:xfrm>
              <a:off x="363" y="210"/>
              <a:ext cx="1" cy="2"/>
            </a:xfrm>
            <a:custGeom>
              <a:avLst/>
              <a:gdLst>
                <a:gd name="T0" fmla="*/ 2 w 4"/>
                <a:gd name="T1" fmla="*/ 5 h 6"/>
                <a:gd name="T2" fmla="*/ 2 w 4"/>
                <a:gd name="T3" fmla="*/ 5 h 6"/>
                <a:gd name="T4" fmla="*/ 2 w 4"/>
                <a:gd name="T5" fmla="*/ 6 h 6"/>
                <a:gd name="T6" fmla="*/ 4 w 4"/>
                <a:gd name="T7" fmla="*/ 2 h 6"/>
                <a:gd name="T8" fmla="*/ 1 w 4"/>
                <a:gd name="T9" fmla="*/ 0 h 6"/>
                <a:gd name="T10" fmla="*/ 0 w 4"/>
                <a:gd name="T11" fmla="*/ 2 h 6"/>
                <a:gd name="T12" fmla="*/ 2 w 4"/>
                <a:gd name="T13" fmla="*/ 5 h 6"/>
              </a:gdLst>
              <a:ahLst/>
              <a:cxnLst>
                <a:cxn ang="0">
                  <a:pos x="T0" y="T1"/>
                </a:cxn>
                <a:cxn ang="0">
                  <a:pos x="T2" y="T3"/>
                </a:cxn>
                <a:cxn ang="0">
                  <a:pos x="T4" y="T5"/>
                </a:cxn>
                <a:cxn ang="0">
                  <a:pos x="T6" y="T7"/>
                </a:cxn>
                <a:cxn ang="0">
                  <a:pos x="T8" y="T9"/>
                </a:cxn>
                <a:cxn ang="0">
                  <a:pos x="T10" y="T11"/>
                </a:cxn>
                <a:cxn ang="0">
                  <a:pos x="T12" y="T13"/>
                </a:cxn>
              </a:cxnLst>
              <a:rect l="0" t="0" r="r" b="b"/>
              <a:pathLst>
                <a:path w="4" h="6">
                  <a:moveTo>
                    <a:pt x="2" y="5"/>
                  </a:moveTo>
                  <a:lnTo>
                    <a:pt x="2" y="5"/>
                  </a:lnTo>
                  <a:lnTo>
                    <a:pt x="2" y="6"/>
                  </a:lnTo>
                  <a:cubicBezTo>
                    <a:pt x="3" y="4"/>
                    <a:pt x="3" y="3"/>
                    <a:pt x="4" y="2"/>
                  </a:cubicBezTo>
                  <a:cubicBezTo>
                    <a:pt x="3" y="1"/>
                    <a:pt x="2" y="1"/>
                    <a:pt x="1" y="0"/>
                  </a:cubicBezTo>
                  <a:cubicBezTo>
                    <a:pt x="1" y="0"/>
                    <a:pt x="1" y="1"/>
                    <a:pt x="0" y="2"/>
                  </a:cubicBezTo>
                  <a:cubicBezTo>
                    <a:pt x="1" y="3"/>
                    <a:pt x="1" y="4"/>
                    <a:pt x="2" y="5"/>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92" name="Freeform 1720"/>
            <p:cNvSpPr>
              <a:spLocks/>
            </p:cNvSpPr>
            <p:nvPr userDrawn="1"/>
          </p:nvSpPr>
          <p:spPr bwMode="auto">
            <a:xfrm>
              <a:off x="369" y="198"/>
              <a:ext cx="2" cy="10"/>
            </a:xfrm>
            <a:custGeom>
              <a:avLst/>
              <a:gdLst>
                <a:gd name="T0" fmla="*/ 2 w 5"/>
                <a:gd name="T1" fmla="*/ 0 h 22"/>
                <a:gd name="T2" fmla="*/ 2 w 5"/>
                <a:gd name="T3" fmla="*/ 0 h 22"/>
                <a:gd name="T4" fmla="*/ 0 w 5"/>
                <a:gd name="T5" fmla="*/ 1 h 22"/>
                <a:gd name="T6" fmla="*/ 4 w 5"/>
                <a:gd name="T7" fmla="*/ 22 h 22"/>
                <a:gd name="T8" fmla="*/ 4 w 5"/>
                <a:gd name="T9" fmla="*/ 21 h 22"/>
                <a:gd name="T10" fmla="*/ 4 w 5"/>
                <a:gd name="T11" fmla="*/ 21 h 22"/>
                <a:gd name="T12" fmla="*/ 5 w 5"/>
                <a:gd name="T13" fmla="*/ 22 h 22"/>
                <a:gd name="T14" fmla="*/ 2 w 5"/>
                <a:gd name="T15" fmla="*/ 0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22">
                  <a:moveTo>
                    <a:pt x="2" y="0"/>
                  </a:moveTo>
                  <a:lnTo>
                    <a:pt x="2" y="0"/>
                  </a:lnTo>
                  <a:cubicBezTo>
                    <a:pt x="1" y="0"/>
                    <a:pt x="0" y="0"/>
                    <a:pt x="0" y="1"/>
                  </a:cubicBezTo>
                  <a:lnTo>
                    <a:pt x="4" y="22"/>
                  </a:lnTo>
                  <a:cubicBezTo>
                    <a:pt x="4" y="21"/>
                    <a:pt x="4" y="21"/>
                    <a:pt x="4" y="21"/>
                  </a:cubicBezTo>
                  <a:lnTo>
                    <a:pt x="4" y="21"/>
                  </a:lnTo>
                  <a:cubicBezTo>
                    <a:pt x="4" y="21"/>
                    <a:pt x="5" y="21"/>
                    <a:pt x="5" y="22"/>
                  </a:cubicBezTo>
                  <a:lnTo>
                    <a:pt x="2"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93" name="Freeform 1721"/>
            <p:cNvSpPr>
              <a:spLocks/>
            </p:cNvSpPr>
            <p:nvPr userDrawn="1"/>
          </p:nvSpPr>
          <p:spPr bwMode="auto">
            <a:xfrm>
              <a:off x="366" y="201"/>
              <a:ext cx="2" cy="3"/>
            </a:xfrm>
            <a:custGeom>
              <a:avLst/>
              <a:gdLst>
                <a:gd name="T0" fmla="*/ 3 w 5"/>
                <a:gd name="T1" fmla="*/ 0 h 6"/>
                <a:gd name="T2" fmla="*/ 3 w 5"/>
                <a:gd name="T3" fmla="*/ 0 h 6"/>
                <a:gd name="T4" fmla="*/ 0 w 5"/>
                <a:gd name="T5" fmla="*/ 3 h 6"/>
                <a:gd name="T6" fmla="*/ 3 w 5"/>
                <a:gd name="T7" fmla="*/ 6 h 6"/>
                <a:gd name="T8" fmla="*/ 5 w 5"/>
                <a:gd name="T9" fmla="*/ 3 h 6"/>
                <a:gd name="T10" fmla="*/ 3 w 5"/>
                <a:gd name="T11" fmla="*/ 0 h 6"/>
              </a:gdLst>
              <a:ahLst/>
              <a:cxnLst>
                <a:cxn ang="0">
                  <a:pos x="T0" y="T1"/>
                </a:cxn>
                <a:cxn ang="0">
                  <a:pos x="T2" y="T3"/>
                </a:cxn>
                <a:cxn ang="0">
                  <a:pos x="T4" y="T5"/>
                </a:cxn>
                <a:cxn ang="0">
                  <a:pos x="T6" y="T7"/>
                </a:cxn>
                <a:cxn ang="0">
                  <a:pos x="T8" y="T9"/>
                </a:cxn>
                <a:cxn ang="0">
                  <a:pos x="T10" y="T11"/>
                </a:cxn>
              </a:cxnLst>
              <a:rect l="0" t="0" r="r" b="b"/>
              <a:pathLst>
                <a:path w="5" h="6">
                  <a:moveTo>
                    <a:pt x="3" y="0"/>
                  </a:moveTo>
                  <a:lnTo>
                    <a:pt x="3" y="0"/>
                  </a:lnTo>
                  <a:cubicBezTo>
                    <a:pt x="2" y="1"/>
                    <a:pt x="1" y="2"/>
                    <a:pt x="0" y="3"/>
                  </a:cubicBezTo>
                  <a:cubicBezTo>
                    <a:pt x="1" y="4"/>
                    <a:pt x="2" y="5"/>
                    <a:pt x="3" y="6"/>
                  </a:cubicBezTo>
                  <a:cubicBezTo>
                    <a:pt x="3" y="5"/>
                    <a:pt x="4" y="4"/>
                    <a:pt x="5" y="3"/>
                  </a:cubicBezTo>
                  <a:cubicBezTo>
                    <a:pt x="5" y="2"/>
                    <a:pt x="4" y="1"/>
                    <a:pt x="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94" name="Freeform 1722"/>
            <p:cNvSpPr>
              <a:spLocks/>
            </p:cNvSpPr>
            <p:nvPr userDrawn="1"/>
          </p:nvSpPr>
          <p:spPr bwMode="auto">
            <a:xfrm>
              <a:off x="363" y="200"/>
              <a:ext cx="2" cy="4"/>
            </a:xfrm>
            <a:custGeom>
              <a:avLst/>
              <a:gdLst>
                <a:gd name="T0" fmla="*/ 3 w 5"/>
                <a:gd name="T1" fmla="*/ 7 h 7"/>
                <a:gd name="T2" fmla="*/ 3 w 5"/>
                <a:gd name="T3" fmla="*/ 7 h 7"/>
                <a:gd name="T4" fmla="*/ 5 w 5"/>
                <a:gd name="T5" fmla="*/ 4 h 7"/>
                <a:gd name="T6" fmla="*/ 3 w 5"/>
                <a:gd name="T7" fmla="*/ 0 h 7"/>
                <a:gd name="T8" fmla="*/ 0 w 5"/>
                <a:gd name="T9" fmla="*/ 4 h 7"/>
                <a:gd name="T10" fmla="*/ 3 w 5"/>
                <a:gd name="T11" fmla="*/ 7 h 7"/>
              </a:gdLst>
              <a:ahLst/>
              <a:cxnLst>
                <a:cxn ang="0">
                  <a:pos x="T0" y="T1"/>
                </a:cxn>
                <a:cxn ang="0">
                  <a:pos x="T2" y="T3"/>
                </a:cxn>
                <a:cxn ang="0">
                  <a:pos x="T4" y="T5"/>
                </a:cxn>
                <a:cxn ang="0">
                  <a:pos x="T6" y="T7"/>
                </a:cxn>
                <a:cxn ang="0">
                  <a:pos x="T8" y="T9"/>
                </a:cxn>
                <a:cxn ang="0">
                  <a:pos x="T10" y="T11"/>
                </a:cxn>
              </a:cxnLst>
              <a:rect l="0" t="0" r="r" b="b"/>
              <a:pathLst>
                <a:path w="5" h="7">
                  <a:moveTo>
                    <a:pt x="3" y="7"/>
                  </a:moveTo>
                  <a:lnTo>
                    <a:pt x="3" y="7"/>
                  </a:lnTo>
                  <a:cubicBezTo>
                    <a:pt x="4" y="6"/>
                    <a:pt x="4" y="5"/>
                    <a:pt x="5" y="4"/>
                  </a:cubicBezTo>
                  <a:cubicBezTo>
                    <a:pt x="4" y="3"/>
                    <a:pt x="4" y="1"/>
                    <a:pt x="3" y="0"/>
                  </a:cubicBezTo>
                  <a:cubicBezTo>
                    <a:pt x="2" y="2"/>
                    <a:pt x="1" y="3"/>
                    <a:pt x="0" y="4"/>
                  </a:cubicBezTo>
                  <a:cubicBezTo>
                    <a:pt x="1" y="5"/>
                    <a:pt x="2" y="6"/>
                    <a:pt x="3" y="7"/>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95" name="Freeform 1723"/>
            <p:cNvSpPr>
              <a:spLocks/>
            </p:cNvSpPr>
            <p:nvPr userDrawn="1"/>
          </p:nvSpPr>
          <p:spPr bwMode="auto">
            <a:xfrm>
              <a:off x="364" y="202"/>
              <a:ext cx="3" cy="3"/>
            </a:xfrm>
            <a:custGeom>
              <a:avLst/>
              <a:gdLst>
                <a:gd name="T0" fmla="*/ 3 w 5"/>
                <a:gd name="T1" fmla="*/ 7 h 7"/>
                <a:gd name="T2" fmla="*/ 3 w 5"/>
                <a:gd name="T3" fmla="*/ 7 h 7"/>
                <a:gd name="T4" fmla="*/ 5 w 5"/>
                <a:gd name="T5" fmla="*/ 4 h 7"/>
                <a:gd name="T6" fmla="*/ 3 w 5"/>
                <a:gd name="T7" fmla="*/ 0 h 7"/>
                <a:gd name="T8" fmla="*/ 0 w 5"/>
                <a:gd name="T9" fmla="*/ 4 h 7"/>
                <a:gd name="T10" fmla="*/ 3 w 5"/>
                <a:gd name="T11" fmla="*/ 7 h 7"/>
              </a:gdLst>
              <a:ahLst/>
              <a:cxnLst>
                <a:cxn ang="0">
                  <a:pos x="T0" y="T1"/>
                </a:cxn>
                <a:cxn ang="0">
                  <a:pos x="T2" y="T3"/>
                </a:cxn>
                <a:cxn ang="0">
                  <a:pos x="T4" y="T5"/>
                </a:cxn>
                <a:cxn ang="0">
                  <a:pos x="T6" y="T7"/>
                </a:cxn>
                <a:cxn ang="0">
                  <a:pos x="T8" y="T9"/>
                </a:cxn>
                <a:cxn ang="0">
                  <a:pos x="T10" y="T11"/>
                </a:cxn>
              </a:cxnLst>
              <a:rect l="0" t="0" r="r" b="b"/>
              <a:pathLst>
                <a:path w="5" h="7">
                  <a:moveTo>
                    <a:pt x="3" y="7"/>
                  </a:moveTo>
                  <a:lnTo>
                    <a:pt x="3" y="7"/>
                  </a:lnTo>
                  <a:cubicBezTo>
                    <a:pt x="3" y="6"/>
                    <a:pt x="4" y="5"/>
                    <a:pt x="5" y="4"/>
                  </a:cubicBezTo>
                  <a:cubicBezTo>
                    <a:pt x="4" y="3"/>
                    <a:pt x="3" y="1"/>
                    <a:pt x="3" y="0"/>
                  </a:cubicBezTo>
                  <a:cubicBezTo>
                    <a:pt x="2" y="2"/>
                    <a:pt x="1" y="3"/>
                    <a:pt x="0" y="4"/>
                  </a:cubicBezTo>
                  <a:cubicBezTo>
                    <a:pt x="1" y="5"/>
                    <a:pt x="2" y="6"/>
                    <a:pt x="3" y="7"/>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96" name="Freeform 1724"/>
            <p:cNvSpPr>
              <a:spLocks/>
            </p:cNvSpPr>
            <p:nvPr userDrawn="1"/>
          </p:nvSpPr>
          <p:spPr bwMode="auto">
            <a:xfrm>
              <a:off x="366" y="204"/>
              <a:ext cx="2" cy="3"/>
            </a:xfrm>
            <a:custGeom>
              <a:avLst/>
              <a:gdLst>
                <a:gd name="T0" fmla="*/ 3 w 5"/>
                <a:gd name="T1" fmla="*/ 6 h 6"/>
                <a:gd name="T2" fmla="*/ 3 w 5"/>
                <a:gd name="T3" fmla="*/ 6 h 6"/>
                <a:gd name="T4" fmla="*/ 5 w 5"/>
                <a:gd name="T5" fmla="*/ 3 h 6"/>
                <a:gd name="T6" fmla="*/ 3 w 5"/>
                <a:gd name="T7" fmla="*/ 0 h 6"/>
                <a:gd name="T8" fmla="*/ 0 w 5"/>
                <a:gd name="T9" fmla="*/ 3 h 6"/>
                <a:gd name="T10" fmla="*/ 3 w 5"/>
                <a:gd name="T11" fmla="*/ 6 h 6"/>
              </a:gdLst>
              <a:ahLst/>
              <a:cxnLst>
                <a:cxn ang="0">
                  <a:pos x="T0" y="T1"/>
                </a:cxn>
                <a:cxn ang="0">
                  <a:pos x="T2" y="T3"/>
                </a:cxn>
                <a:cxn ang="0">
                  <a:pos x="T4" y="T5"/>
                </a:cxn>
                <a:cxn ang="0">
                  <a:pos x="T6" y="T7"/>
                </a:cxn>
                <a:cxn ang="0">
                  <a:pos x="T8" y="T9"/>
                </a:cxn>
                <a:cxn ang="0">
                  <a:pos x="T10" y="T11"/>
                </a:cxn>
              </a:cxnLst>
              <a:rect l="0" t="0" r="r" b="b"/>
              <a:pathLst>
                <a:path w="5" h="6">
                  <a:moveTo>
                    <a:pt x="3" y="6"/>
                  </a:moveTo>
                  <a:lnTo>
                    <a:pt x="3" y="6"/>
                  </a:lnTo>
                  <a:cubicBezTo>
                    <a:pt x="3" y="5"/>
                    <a:pt x="4" y="4"/>
                    <a:pt x="5" y="3"/>
                  </a:cubicBezTo>
                  <a:cubicBezTo>
                    <a:pt x="4" y="2"/>
                    <a:pt x="3" y="1"/>
                    <a:pt x="3" y="0"/>
                  </a:cubicBezTo>
                  <a:cubicBezTo>
                    <a:pt x="2" y="1"/>
                    <a:pt x="1" y="2"/>
                    <a:pt x="0" y="3"/>
                  </a:cubicBezTo>
                  <a:cubicBezTo>
                    <a:pt x="1" y="4"/>
                    <a:pt x="2" y="5"/>
                    <a:pt x="3"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97" name="Freeform 1725"/>
            <p:cNvSpPr>
              <a:spLocks/>
            </p:cNvSpPr>
            <p:nvPr userDrawn="1"/>
          </p:nvSpPr>
          <p:spPr bwMode="auto">
            <a:xfrm>
              <a:off x="367" y="206"/>
              <a:ext cx="2" cy="2"/>
            </a:xfrm>
            <a:custGeom>
              <a:avLst/>
              <a:gdLst>
                <a:gd name="T0" fmla="*/ 3 w 5"/>
                <a:gd name="T1" fmla="*/ 5 h 5"/>
                <a:gd name="T2" fmla="*/ 3 w 5"/>
                <a:gd name="T3" fmla="*/ 5 h 5"/>
                <a:gd name="T4" fmla="*/ 5 w 5"/>
                <a:gd name="T5" fmla="*/ 2 h 5"/>
                <a:gd name="T6" fmla="*/ 3 w 5"/>
                <a:gd name="T7" fmla="*/ 0 h 5"/>
                <a:gd name="T8" fmla="*/ 0 w 5"/>
                <a:gd name="T9" fmla="*/ 3 h 5"/>
                <a:gd name="T10" fmla="*/ 3 w 5"/>
                <a:gd name="T11" fmla="*/ 5 h 5"/>
              </a:gdLst>
              <a:ahLst/>
              <a:cxnLst>
                <a:cxn ang="0">
                  <a:pos x="T0" y="T1"/>
                </a:cxn>
                <a:cxn ang="0">
                  <a:pos x="T2" y="T3"/>
                </a:cxn>
                <a:cxn ang="0">
                  <a:pos x="T4" y="T5"/>
                </a:cxn>
                <a:cxn ang="0">
                  <a:pos x="T6" y="T7"/>
                </a:cxn>
                <a:cxn ang="0">
                  <a:pos x="T8" y="T9"/>
                </a:cxn>
                <a:cxn ang="0">
                  <a:pos x="T10" y="T11"/>
                </a:cxn>
              </a:cxnLst>
              <a:rect l="0" t="0" r="r" b="b"/>
              <a:pathLst>
                <a:path w="5" h="5">
                  <a:moveTo>
                    <a:pt x="3" y="5"/>
                  </a:moveTo>
                  <a:lnTo>
                    <a:pt x="3" y="5"/>
                  </a:lnTo>
                  <a:cubicBezTo>
                    <a:pt x="3" y="4"/>
                    <a:pt x="4" y="3"/>
                    <a:pt x="5" y="2"/>
                  </a:cubicBezTo>
                  <a:cubicBezTo>
                    <a:pt x="4" y="1"/>
                    <a:pt x="3" y="0"/>
                    <a:pt x="3" y="0"/>
                  </a:cubicBezTo>
                  <a:cubicBezTo>
                    <a:pt x="2" y="1"/>
                    <a:pt x="1" y="2"/>
                    <a:pt x="0" y="3"/>
                  </a:cubicBezTo>
                  <a:cubicBezTo>
                    <a:pt x="1" y="3"/>
                    <a:pt x="2" y="4"/>
                    <a:pt x="3" y="5"/>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98" name="Freeform 1726"/>
            <p:cNvSpPr>
              <a:spLocks/>
            </p:cNvSpPr>
            <p:nvPr userDrawn="1"/>
          </p:nvSpPr>
          <p:spPr bwMode="auto">
            <a:xfrm>
              <a:off x="362" y="202"/>
              <a:ext cx="2" cy="4"/>
            </a:xfrm>
            <a:custGeom>
              <a:avLst/>
              <a:gdLst>
                <a:gd name="T0" fmla="*/ 3 w 5"/>
                <a:gd name="T1" fmla="*/ 8 h 8"/>
                <a:gd name="T2" fmla="*/ 3 w 5"/>
                <a:gd name="T3" fmla="*/ 8 h 8"/>
                <a:gd name="T4" fmla="*/ 5 w 5"/>
                <a:gd name="T5" fmla="*/ 4 h 8"/>
                <a:gd name="T6" fmla="*/ 3 w 5"/>
                <a:gd name="T7" fmla="*/ 0 h 8"/>
                <a:gd name="T8" fmla="*/ 0 w 5"/>
                <a:gd name="T9" fmla="*/ 4 h 8"/>
                <a:gd name="T10" fmla="*/ 3 w 5"/>
                <a:gd name="T11" fmla="*/ 8 h 8"/>
              </a:gdLst>
              <a:ahLst/>
              <a:cxnLst>
                <a:cxn ang="0">
                  <a:pos x="T0" y="T1"/>
                </a:cxn>
                <a:cxn ang="0">
                  <a:pos x="T2" y="T3"/>
                </a:cxn>
                <a:cxn ang="0">
                  <a:pos x="T4" y="T5"/>
                </a:cxn>
                <a:cxn ang="0">
                  <a:pos x="T6" y="T7"/>
                </a:cxn>
                <a:cxn ang="0">
                  <a:pos x="T8" y="T9"/>
                </a:cxn>
                <a:cxn ang="0">
                  <a:pos x="T10" y="T11"/>
                </a:cxn>
              </a:cxnLst>
              <a:rect l="0" t="0" r="r" b="b"/>
              <a:pathLst>
                <a:path w="5" h="8">
                  <a:moveTo>
                    <a:pt x="3" y="8"/>
                  </a:moveTo>
                  <a:lnTo>
                    <a:pt x="3" y="8"/>
                  </a:lnTo>
                  <a:cubicBezTo>
                    <a:pt x="3" y="6"/>
                    <a:pt x="4" y="5"/>
                    <a:pt x="5" y="4"/>
                  </a:cubicBezTo>
                  <a:cubicBezTo>
                    <a:pt x="4" y="3"/>
                    <a:pt x="4" y="2"/>
                    <a:pt x="3" y="0"/>
                  </a:cubicBezTo>
                  <a:cubicBezTo>
                    <a:pt x="2" y="2"/>
                    <a:pt x="1" y="3"/>
                    <a:pt x="0" y="4"/>
                  </a:cubicBezTo>
                  <a:cubicBezTo>
                    <a:pt x="1" y="6"/>
                    <a:pt x="2" y="7"/>
                    <a:pt x="3" y="8"/>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99" name="Freeform 1727"/>
            <p:cNvSpPr>
              <a:spLocks/>
            </p:cNvSpPr>
            <p:nvPr userDrawn="1"/>
          </p:nvSpPr>
          <p:spPr bwMode="auto">
            <a:xfrm>
              <a:off x="363" y="204"/>
              <a:ext cx="2" cy="3"/>
            </a:xfrm>
            <a:custGeom>
              <a:avLst/>
              <a:gdLst>
                <a:gd name="T0" fmla="*/ 2 w 5"/>
                <a:gd name="T1" fmla="*/ 7 h 7"/>
                <a:gd name="T2" fmla="*/ 2 w 5"/>
                <a:gd name="T3" fmla="*/ 7 h 7"/>
                <a:gd name="T4" fmla="*/ 5 w 5"/>
                <a:gd name="T5" fmla="*/ 3 h 7"/>
                <a:gd name="T6" fmla="*/ 3 w 5"/>
                <a:gd name="T7" fmla="*/ 0 h 7"/>
                <a:gd name="T8" fmla="*/ 0 w 5"/>
                <a:gd name="T9" fmla="*/ 4 h 7"/>
                <a:gd name="T10" fmla="*/ 2 w 5"/>
                <a:gd name="T11" fmla="*/ 7 h 7"/>
              </a:gdLst>
              <a:ahLst/>
              <a:cxnLst>
                <a:cxn ang="0">
                  <a:pos x="T0" y="T1"/>
                </a:cxn>
                <a:cxn ang="0">
                  <a:pos x="T2" y="T3"/>
                </a:cxn>
                <a:cxn ang="0">
                  <a:pos x="T4" y="T5"/>
                </a:cxn>
                <a:cxn ang="0">
                  <a:pos x="T6" y="T7"/>
                </a:cxn>
                <a:cxn ang="0">
                  <a:pos x="T8" y="T9"/>
                </a:cxn>
                <a:cxn ang="0">
                  <a:pos x="T10" y="T11"/>
                </a:cxn>
              </a:cxnLst>
              <a:rect l="0" t="0" r="r" b="b"/>
              <a:pathLst>
                <a:path w="5" h="7">
                  <a:moveTo>
                    <a:pt x="2" y="7"/>
                  </a:moveTo>
                  <a:lnTo>
                    <a:pt x="2" y="7"/>
                  </a:lnTo>
                  <a:cubicBezTo>
                    <a:pt x="3" y="6"/>
                    <a:pt x="4" y="5"/>
                    <a:pt x="5" y="3"/>
                  </a:cubicBezTo>
                  <a:cubicBezTo>
                    <a:pt x="4" y="2"/>
                    <a:pt x="3" y="1"/>
                    <a:pt x="3" y="0"/>
                  </a:cubicBezTo>
                  <a:cubicBezTo>
                    <a:pt x="2" y="2"/>
                    <a:pt x="1" y="3"/>
                    <a:pt x="0" y="4"/>
                  </a:cubicBezTo>
                  <a:cubicBezTo>
                    <a:pt x="1" y="5"/>
                    <a:pt x="2" y="6"/>
                    <a:pt x="2" y="7"/>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00" name="Freeform 1728"/>
            <p:cNvSpPr>
              <a:spLocks/>
            </p:cNvSpPr>
            <p:nvPr userDrawn="1"/>
          </p:nvSpPr>
          <p:spPr bwMode="auto">
            <a:xfrm>
              <a:off x="364" y="206"/>
              <a:ext cx="3" cy="3"/>
            </a:xfrm>
            <a:custGeom>
              <a:avLst/>
              <a:gdLst>
                <a:gd name="T0" fmla="*/ 2 w 5"/>
                <a:gd name="T1" fmla="*/ 7 h 7"/>
                <a:gd name="T2" fmla="*/ 2 w 5"/>
                <a:gd name="T3" fmla="*/ 7 h 7"/>
                <a:gd name="T4" fmla="*/ 3 w 5"/>
                <a:gd name="T5" fmla="*/ 6 h 7"/>
                <a:gd name="T6" fmla="*/ 2 w 5"/>
                <a:gd name="T7" fmla="*/ 5 h 7"/>
                <a:gd name="T8" fmla="*/ 3 w 5"/>
                <a:gd name="T9" fmla="*/ 5 h 7"/>
                <a:gd name="T10" fmla="*/ 3 w 5"/>
                <a:gd name="T11" fmla="*/ 5 h 7"/>
                <a:gd name="T12" fmla="*/ 5 w 5"/>
                <a:gd name="T13" fmla="*/ 3 h 7"/>
                <a:gd name="T14" fmla="*/ 3 w 5"/>
                <a:gd name="T15" fmla="*/ 0 h 7"/>
                <a:gd name="T16" fmla="*/ 0 w 5"/>
                <a:gd name="T17" fmla="*/ 4 h 7"/>
                <a:gd name="T18" fmla="*/ 2 w 5"/>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7">
                  <a:moveTo>
                    <a:pt x="2" y="7"/>
                  </a:moveTo>
                  <a:lnTo>
                    <a:pt x="2" y="7"/>
                  </a:lnTo>
                  <a:lnTo>
                    <a:pt x="3" y="6"/>
                  </a:lnTo>
                  <a:cubicBezTo>
                    <a:pt x="3" y="6"/>
                    <a:pt x="2" y="6"/>
                    <a:pt x="2" y="5"/>
                  </a:cubicBezTo>
                  <a:lnTo>
                    <a:pt x="3" y="5"/>
                  </a:lnTo>
                  <a:lnTo>
                    <a:pt x="3" y="5"/>
                  </a:lnTo>
                  <a:cubicBezTo>
                    <a:pt x="4" y="4"/>
                    <a:pt x="5" y="4"/>
                    <a:pt x="5" y="3"/>
                  </a:cubicBezTo>
                  <a:cubicBezTo>
                    <a:pt x="4" y="2"/>
                    <a:pt x="3" y="1"/>
                    <a:pt x="3" y="0"/>
                  </a:cubicBezTo>
                  <a:cubicBezTo>
                    <a:pt x="2" y="1"/>
                    <a:pt x="1" y="2"/>
                    <a:pt x="0" y="4"/>
                  </a:cubicBezTo>
                  <a:cubicBezTo>
                    <a:pt x="1" y="5"/>
                    <a:pt x="2" y="6"/>
                    <a:pt x="2" y="7"/>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01" name="Freeform 1729"/>
            <p:cNvSpPr>
              <a:spLocks/>
            </p:cNvSpPr>
            <p:nvPr userDrawn="1"/>
          </p:nvSpPr>
          <p:spPr bwMode="auto">
            <a:xfrm>
              <a:off x="366" y="207"/>
              <a:ext cx="2" cy="2"/>
            </a:xfrm>
            <a:custGeom>
              <a:avLst/>
              <a:gdLst>
                <a:gd name="T0" fmla="*/ 0 w 4"/>
                <a:gd name="T1" fmla="*/ 3 h 4"/>
                <a:gd name="T2" fmla="*/ 0 w 4"/>
                <a:gd name="T3" fmla="*/ 3 h 4"/>
                <a:gd name="T4" fmla="*/ 4 w 4"/>
                <a:gd name="T5" fmla="*/ 4 h 4"/>
                <a:gd name="T6" fmla="*/ 4 w 4"/>
                <a:gd name="T7" fmla="*/ 2 h 4"/>
                <a:gd name="T8" fmla="*/ 2 w 4"/>
                <a:gd name="T9" fmla="*/ 0 h 4"/>
                <a:gd name="T10" fmla="*/ 0 w 4"/>
                <a:gd name="T11" fmla="*/ 3 h 4"/>
              </a:gdLst>
              <a:ahLst/>
              <a:cxnLst>
                <a:cxn ang="0">
                  <a:pos x="T0" y="T1"/>
                </a:cxn>
                <a:cxn ang="0">
                  <a:pos x="T2" y="T3"/>
                </a:cxn>
                <a:cxn ang="0">
                  <a:pos x="T4" y="T5"/>
                </a:cxn>
                <a:cxn ang="0">
                  <a:pos x="T6" y="T7"/>
                </a:cxn>
                <a:cxn ang="0">
                  <a:pos x="T8" y="T9"/>
                </a:cxn>
                <a:cxn ang="0">
                  <a:pos x="T10" y="T11"/>
                </a:cxn>
              </a:cxnLst>
              <a:rect l="0" t="0" r="r" b="b"/>
              <a:pathLst>
                <a:path w="4" h="4">
                  <a:moveTo>
                    <a:pt x="0" y="3"/>
                  </a:moveTo>
                  <a:lnTo>
                    <a:pt x="0" y="3"/>
                  </a:lnTo>
                  <a:cubicBezTo>
                    <a:pt x="1" y="3"/>
                    <a:pt x="2" y="3"/>
                    <a:pt x="4" y="4"/>
                  </a:cubicBezTo>
                  <a:lnTo>
                    <a:pt x="4" y="2"/>
                  </a:lnTo>
                  <a:cubicBezTo>
                    <a:pt x="3" y="2"/>
                    <a:pt x="3" y="1"/>
                    <a:pt x="2" y="0"/>
                  </a:cubicBezTo>
                  <a:cubicBezTo>
                    <a:pt x="1" y="1"/>
                    <a:pt x="0" y="2"/>
                    <a:pt x="0" y="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02" name="Rectangle 1730"/>
            <p:cNvSpPr>
              <a:spLocks noChangeArrowheads="1"/>
            </p:cNvSpPr>
            <p:nvPr userDrawn="1"/>
          </p:nvSpPr>
          <p:spPr bwMode="auto">
            <a:xfrm>
              <a:off x="366" y="209"/>
              <a:ext cx="1" cy="1"/>
            </a:xfrm>
            <a:prstGeom prst="rect">
              <a:avLst/>
            </a:prstGeom>
            <a:solidFill>
              <a:srgbClr val="D5A03C"/>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dirty="0"/>
            </a:p>
          </p:txBody>
        </p:sp>
        <p:sp>
          <p:nvSpPr>
            <p:cNvPr id="1303" name="Freeform 1731"/>
            <p:cNvSpPr>
              <a:spLocks/>
            </p:cNvSpPr>
            <p:nvPr userDrawn="1"/>
          </p:nvSpPr>
          <p:spPr bwMode="auto">
            <a:xfrm>
              <a:off x="368" y="209"/>
              <a:ext cx="1" cy="1"/>
            </a:xfrm>
            <a:custGeom>
              <a:avLst/>
              <a:gdLst>
                <a:gd name="T0" fmla="*/ 0 w 3"/>
                <a:gd name="T1" fmla="*/ 1 h 3"/>
                <a:gd name="T2" fmla="*/ 0 w 3"/>
                <a:gd name="T3" fmla="*/ 1 h 3"/>
                <a:gd name="T4" fmla="*/ 2 w 3"/>
                <a:gd name="T5" fmla="*/ 2 h 3"/>
                <a:gd name="T6" fmla="*/ 3 w 3"/>
                <a:gd name="T7" fmla="*/ 3 h 3"/>
                <a:gd name="T8" fmla="*/ 3 w 3"/>
                <a:gd name="T9" fmla="*/ 2 h 3"/>
                <a:gd name="T10" fmla="*/ 1 w 3"/>
                <a:gd name="T11" fmla="*/ 0 h 3"/>
                <a:gd name="T12" fmla="*/ 0 w 3"/>
                <a:gd name="T13" fmla="*/ 1 h 3"/>
              </a:gdLst>
              <a:ahLst/>
              <a:cxnLst>
                <a:cxn ang="0">
                  <a:pos x="T0" y="T1"/>
                </a:cxn>
                <a:cxn ang="0">
                  <a:pos x="T2" y="T3"/>
                </a:cxn>
                <a:cxn ang="0">
                  <a:pos x="T4" y="T5"/>
                </a:cxn>
                <a:cxn ang="0">
                  <a:pos x="T6" y="T7"/>
                </a:cxn>
                <a:cxn ang="0">
                  <a:pos x="T8" y="T9"/>
                </a:cxn>
                <a:cxn ang="0">
                  <a:pos x="T10" y="T11"/>
                </a:cxn>
                <a:cxn ang="0">
                  <a:pos x="T12" y="T13"/>
                </a:cxn>
              </a:cxnLst>
              <a:rect l="0" t="0" r="r" b="b"/>
              <a:pathLst>
                <a:path w="3" h="3">
                  <a:moveTo>
                    <a:pt x="0" y="1"/>
                  </a:moveTo>
                  <a:lnTo>
                    <a:pt x="0" y="1"/>
                  </a:lnTo>
                  <a:cubicBezTo>
                    <a:pt x="1" y="1"/>
                    <a:pt x="2" y="2"/>
                    <a:pt x="2" y="2"/>
                  </a:cubicBezTo>
                  <a:lnTo>
                    <a:pt x="3" y="3"/>
                  </a:lnTo>
                  <a:lnTo>
                    <a:pt x="3" y="2"/>
                  </a:lnTo>
                  <a:cubicBezTo>
                    <a:pt x="3" y="1"/>
                    <a:pt x="2" y="1"/>
                    <a:pt x="1" y="0"/>
                  </a:cubicBez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04" name="Freeform 1732"/>
            <p:cNvSpPr>
              <a:spLocks/>
            </p:cNvSpPr>
            <p:nvPr userDrawn="1"/>
          </p:nvSpPr>
          <p:spPr bwMode="auto">
            <a:xfrm>
              <a:off x="367" y="210"/>
              <a:ext cx="0" cy="1"/>
            </a:xfrm>
            <a:custGeom>
              <a:avLst/>
              <a:gdLst>
                <a:gd name="T0" fmla="*/ 1 h 1"/>
                <a:gd name="T1" fmla="*/ 1 h 1"/>
                <a:gd name="T2" fmla="*/ 1 h 1"/>
                <a:gd name="T3" fmla="*/ 0 h 1"/>
                <a:gd name="T4" fmla="*/ 1 h 1"/>
              </a:gdLst>
              <a:ahLst/>
              <a:cxnLst>
                <a:cxn ang="0">
                  <a:pos x="0" y="T0"/>
                </a:cxn>
                <a:cxn ang="0">
                  <a:pos x="0" y="T1"/>
                </a:cxn>
                <a:cxn ang="0">
                  <a:pos x="0" y="T2"/>
                </a:cxn>
                <a:cxn ang="0">
                  <a:pos x="0" y="T3"/>
                </a:cxn>
                <a:cxn ang="0">
                  <a:pos x="0" y="T4"/>
                </a:cxn>
              </a:cxnLst>
              <a:rect l="0" t="0" r="r" b="b"/>
              <a:pathLst>
                <a:path h="1">
                  <a:moveTo>
                    <a:pt x="0" y="1"/>
                  </a:moveTo>
                  <a:lnTo>
                    <a:pt x="0" y="1"/>
                  </a:lnTo>
                  <a:lnTo>
                    <a:pt x="0" y="1"/>
                  </a:lnTo>
                  <a:lnTo>
                    <a:pt x="0" y="0"/>
                  </a:ln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05" name="Freeform 1733"/>
            <p:cNvSpPr>
              <a:spLocks/>
            </p:cNvSpPr>
            <p:nvPr userDrawn="1"/>
          </p:nvSpPr>
          <p:spPr bwMode="auto">
            <a:xfrm>
              <a:off x="366" y="212"/>
              <a:ext cx="1" cy="1"/>
            </a:xfrm>
            <a:custGeom>
              <a:avLst/>
              <a:gdLst>
                <a:gd name="T0" fmla="*/ 2 w 3"/>
                <a:gd name="T1" fmla="*/ 2 h 2"/>
                <a:gd name="T2" fmla="*/ 2 w 3"/>
                <a:gd name="T3" fmla="*/ 2 h 2"/>
                <a:gd name="T4" fmla="*/ 3 w 3"/>
                <a:gd name="T5" fmla="*/ 2 h 2"/>
                <a:gd name="T6" fmla="*/ 0 w 3"/>
                <a:gd name="T7" fmla="*/ 0 h 2"/>
                <a:gd name="T8" fmla="*/ 0 w 3"/>
                <a:gd name="T9" fmla="*/ 0 h 2"/>
                <a:gd name="T10" fmla="*/ 2 w 3"/>
                <a:gd name="T11" fmla="*/ 2 h 2"/>
              </a:gdLst>
              <a:ahLst/>
              <a:cxnLst>
                <a:cxn ang="0">
                  <a:pos x="T0" y="T1"/>
                </a:cxn>
                <a:cxn ang="0">
                  <a:pos x="T2" y="T3"/>
                </a:cxn>
                <a:cxn ang="0">
                  <a:pos x="T4" y="T5"/>
                </a:cxn>
                <a:cxn ang="0">
                  <a:pos x="T6" y="T7"/>
                </a:cxn>
                <a:cxn ang="0">
                  <a:pos x="T8" y="T9"/>
                </a:cxn>
                <a:cxn ang="0">
                  <a:pos x="T10" y="T11"/>
                </a:cxn>
              </a:cxnLst>
              <a:rect l="0" t="0" r="r" b="b"/>
              <a:pathLst>
                <a:path w="3" h="2">
                  <a:moveTo>
                    <a:pt x="2" y="2"/>
                  </a:moveTo>
                  <a:lnTo>
                    <a:pt x="2" y="2"/>
                  </a:lnTo>
                  <a:cubicBezTo>
                    <a:pt x="2" y="2"/>
                    <a:pt x="3" y="2"/>
                    <a:pt x="3" y="2"/>
                  </a:cubicBezTo>
                  <a:cubicBezTo>
                    <a:pt x="2" y="1"/>
                    <a:pt x="1" y="1"/>
                    <a:pt x="0" y="0"/>
                  </a:cubicBezTo>
                  <a:lnTo>
                    <a:pt x="0" y="0"/>
                  </a:lnTo>
                  <a:lnTo>
                    <a:pt x="2" y="2"/>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06" name="Freeform 1734"/>
            <p:cNvSpPr>
              <a:spLocks/>
            </p:cNvSpPr>
            <p:nvPr userDrawn="1"/>
          </p:nvSpPr>
          <p:spPr bwMode="auto">
            <a:xfrm>
              <a:off x="362" y="206"/>
              <a:ext cx="2" cy="3"/>
            </a:xfrm>
            <a:custGeom>
              <a:avLst/>
              <a:gdLst>
                <a:gd name="T0" fmla="*/ 2 w 4"/>
                <a:gd name="T1" fmla="*/ 6 h 6"/>
                <a:gd name="T2" fmla="*/ 2 w 4"/>
                <a:gd name="T3" fmla="*/ 6 h 6"/>
                <a:gd name="T4" fmla="*/ 4 w 4"/>
                <a:gd name="T5" fmla="*/ 3 h 6"/>
                <a:gd name="T6" fmla="*/ 2 w 4"/>
                <a:gd name="T7" fmla="*/ 0 h 6"/>
                <a:gd name="T8" fmla="*/ 0 w 4"/>
                <a:gd name="T9" fmla="*/ 3 h 6"/>
                <a:gd name="T10" fmla="*/ 2 w 4"/>
                <a:gd name="T11" fmla="*/ 6 h 6"/>
              </a:gdLst>
              <a:ahLst/>
              <a:cxnLst>
                <a:cxn ang="0">
                  <a:pos x="T0" y="T1"/>
                </a:cxn>
                <a:cxn ang="0">
                  <a:pos x="T2" y="T3"/>
                </a:cxn>
                <a:cxn ang="0">
                  <a:pos x="T4" y="T5"/>
                </a:cxn>
                <a:cxn ang="0">
                  <a:pos x="T6" y="T7"/>
                </a:cxn>
                <a:cxn ang="0">
                  <a:pos x="T8" y="T9"/>
                </a:cxn>
                <a:cxn ang="0">
                  <a:pos x="T10" y="T11"/>
                </a:cxn>
              </a:cxnLst>
              <a:rect l="0" t="0" r="r" b="b"/>
              <a:pathLst>
                <a:path w="4" h="6">
                  <a:moveTo>
                    <a:pt x="2" y="6"/>
                  </a:moveTo>
                  <a:lnTo>
                    <a:pt x="2" y="6"/>
                  </a:lnTo>
                  <a:cubicBezTo>
                    <a:pt x="3" y="5"/>
                    <a:pt x="3" y="4"/>
                    <a:pt x="4" y="3"/>
                  </a:cubicBezTo>
                  <a:cubicBezTo>
                    <a:pt x="3" y="2"/>
                    <a:pt x="2" y="1"/>
                    <a:pt x="2" y="0"/>
                  </a:cubicBezTo>
                  <a:cubicBezTo>
                    <a:pt x="1" y="1"/>
                    <a:pt x="0" y="2"/>
                    <a:pt x="0" y="3"/>
                  </a:cubicBezTo>
                  <a:cubicBezTo>
                    <a:pt x="1" y="4"/>
                    <a:pt x="1" y="5"/>
                    <a:pt x="2"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07" name="Freeform 1735"/>
            <p:cNvSpPr>
              <a:spLocks/>
            </p:cNvSpPr>
            <p:nvPr userDrawn="1"/>
          </p:nvSpPr>
          <p:spPr bwMode="auto">
            <a:xfrm>
              <a:off x="363" y="208"/>
              <a:ext cx="2" cy="2"/>
            </a:xfrm>
            <a:custGeom>
              <a:avLst/>
              <a:gdLst>
                <a:gd name="T0" fmla="*/ 2 w 4"/>
                <a:gd name="T1" fmla="*/ 6 h 6"/>
                <a:gd name="T2" fmla="*/ 2 w 4"/>
                <a:gd name="T3" fmla="*/ 6 h 6"/>
                <a:gd name="T4" fmla="*/ 4 w 4"/>
                <a:gd name="T5" fmla="*/ 3 h 6"/>
                <a:gd name="T6" fmla="*/ 1 w 4"/>
                <a:gd name="T7" fmla="*/ 0 h 6"/>
                <a:gd name="T8" fmla="*/ 0 w 4"/>
                <a:gd name="T9" fmla="*/ 3 h 6"/>
                <a:gd name="T10" fmla="*/ 2 w 4"/>
                <a:gd name="T11" fmla="*/ 6 h 6"/>
              </a:gdLst>
              <a:ahLst/>
              <a:cxnLst>
                <a:cxn ang="0">
                  <a:pos x="T0" y="T1"/>
                </a:cxn>
                <a:cxn ang="0">
                  <a:pos x="T2" y="T3"/>
                </a:cxn>
                <a:cxn ang="0">
                  <a:pos x="T4" y="T5"/>
                </a:cxn>
                <a:cxn ang="0">
                  <a:pos x="T6" y="T7"/>
                </a:cxn>
                <a:cxn ang="0">
                  <a:pos x="T8" y="T9"/>
                </a:cxn>
                <a:cxn ang="0">
                  <a:pos x="T10" y="T11"/>
                </a:cxn>
              </a:cxnLst>
              <a:rect l="0" t="0" r="r" b="b"/>
              <a:pathLst>
                <a:path w="4" h="6">
                  <a:moveTo>
                    <a:pt x="2" y="6"/>
                  </a:moveTo>
                  <a:lnTo>
                    <a:pt x="2" y="6"/>
                  </a:lnTo>
                  <a:cubicBezTo>
                    <a:pt x="3" y="5"/>
                    <a:pt x="3" y="4"/>
                    <a:pt x="4" y="3"/>
                  </a:cubicBezTo>
                  <a:cubicBezTo>
                    <a:pt x="3" y="2"/>
                    <a:pt x="2" y="1"/>
                    <a:pt x="1" y="0"/>
                  </a:cubicBezTo>
                  <a:cubicBezTo>
                    <a:pt x="1" y="1"/>
                    <a:pt x="0" y="2"/>
                    <a:pt x="0" y="3"/>
                  </a:cubicBezTo>
                  <a:cubicBezTo>
                    <a:pt x="0" y="4"/>
                    <a:pt x="1" y="5"/>
                    <a:pt x="2"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08" name="Freeform 1736"/>
            <p:cNvSpPr>
              <a:spLocks/>
            </p:cNvSpPr>
            <p:nvPr userDrawn="1"/>
          </p:nvSpPr>
          <p:spPr bwMode="auto">
            <a:xfrm>
              <a:off x="365" y="209"/>
              <a:ext cx="2" cy="3"/>
            </a:xfrm>
            <a:custGeom>
              <a:avLst/>
              <a:gdLst>
                <a:gd name="T0" fmla="*/ 3 w 4"/>
                <a:gd name="T1" fmla="*/ 6 h 6"/>
                <a:gd name="T2" fmla="*/ 3 w 4"/>
                <a:gd name="T3" fmla="*/ 6 h 6"/>
                <a:gd name="T4" fmla="*/ 3 w 4"/>
                <a:gd name="T5" fmla="*/ 6 h 6"/>
                <a:gd name="T6" fmla="*/ 2 w 4"/>
                <a:gd name="T7" fmla="*/ 4 h 6"/>
                <a:gd name="T8" fmla="*/ 2 w 4"/>
                <a:gd name="T9" fmla="*/ 4 h 6"/>
                <a:gd name="T10" fmla="*/ 4 w 4"/>
                <a:gd name="T11" fmla="*/ 4 h 6"/>
                <a:gd name="T12" fmla="*/ 4 w 4"/>
                <a:gd name="T13" fmla="*/ 3 h 6"/>
                <a:gd name="T14" fmla="*/ 1 w 4"/>
                <a:gd name="T15" fmla="*/ 0 h 6"/>
                <a:gd name="T16" fmla="*/ 0 w 4"/>
                <a:gd name="T17" fmla="*/ 3 h 6"/>
                <a:gd name="T18" fmla="*/ 3 w 4"/>
                <a:gd name="T19"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6">
                  <a:moveTo>
                    <a:pt x="3" y="6"/>
                  </a:moveTo>
                  <a:lnTo>
                    <a:pt x="3" y="6"/>
                  </a:lnTo>
                  <a:lnTo>
                    <a:pt x="3" y="6"/>
                  </a:lnTo>
                  <a:cubicBezTo>
                    <a:pt x="2" y="5"/>
                    <a:pt x="2" y="5"/>
                    <a:pt x="2" y="4"/>
                  </a:cubicBezTo>
                  <a:lnTo>
                    <a:pt x="2" y="4"/>
                  </a:lnTo>
                  <a:cubicBezTo>
                    <a:pt x="2" y="4"/>
                    <a:pt x="3" y="4"/>
                    <a:pt x="4" y="4"/>
                  </a:cubicBezTo>
                  <a:lnTo>
                    <a:pt x="4" y="3"/>
                  </a:lnTo>
                  <a:cubicBezTo>
                    <a:pt x="3" y="2"/>
                    <a:pt x="2" y="1"/>
                    <a:pt x="1" y="0"/>
                  </a:cubicBezTo>
                  <a:cubicBezTo>
                    <a:pt x="1" y="1"/>
                    <a:pt x="0" y="2"/>
                    <a:pt x="0" y="3"/>
                  </a:cubicBezTo>
                  <a:cubicBezTo>
                    <a:pt x="1" y="4"/>
                    <a:pt x="2" y="5"/>
                    <a:pt x="3"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09" name="Freeform 1737"/>
            <p:cNvSpPr>
              <a:spLocks/>
            </p:cNvSpPr>
            <p:nvPr userDrawn="1"/>
          </p:nvSpPr>
          <p:spPr bwMode="auto">
            <a:xfrm>
              <a:off x="365" y="212"/>
              <a:ext cx="2" cy="2"/>
            </a:xfrm>
            <a:custGeom>
              <a:avLst/>
              <a:gdLst>
                <a:gd name="T0" fmla="*/ 2 w 4"/>
                <a:gd name="T1" fmla="*/ 0 h 3"/>
                <a:gd name="T2" fmla="*/ 2 w 4"/>
                <a:gd name="T3" fmla="*/ 0 h 3"/>
                <a:gd name="T4" fmla="*/ 0 w 4"/>
                <a:gd name="T5" fmla="*/ 2 h 3"/>
                <a:gd name="T6" fmla="*/ 1 w 4"/>
                <a:gd name="T7" fmla="*/ 3 h 3"/>
                <a:gd name="T8" fmla="*/ 4 w 4"/>
                <a:gd name="T9" fmla="*/ 3 h 3"/>
                <a:gd name="T10" fmla="*/ 4 w 4"/>
                <a:gd name="T11" fmla="*/ 3 h 3"/>
                <a:gd name="T12" fmla="*/ 3 w 4"/>
                <a:gd name="T13" fmla="*/ 1 h 3"/>
                <a:gd name="T14" fmla="*/ 4 w 4"/>
                <a:gd name="T15" fmla="*/ 1 h 3"/>
                <a:gd name="T16" fmla="*/ 2 w 4"/>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3">
                  <a:moveTo>
                    <a:pt x="2" y="0"/>
                  </a:moveTo>
                  <a:lnTo>
                    <a:pt x="2" y="0"/>
                  </a:lnTo>
                  <a:cubicBezTo>
                    <a:pt x="1" y="1"/>
                    <a:pt x="1" y="2"/>
                    <a:pt x="0" y="2"/>
                  </a:cubicBezTo>
                  <a:lnTo>
                    <a:pt x="1" y="3"/>
                  </a:lnTo>
                  <a:cubicBezTo>
                    <a:pt x="2" y="3"/>
                    <a:pt x="3" y="3"/>
                    <a:pt x="4" y="3"/>
                  </a:cubicBezTo>
                  <a:lnTo>
                    <a:pt x="4" y="3"/>
                  </a:lnTo>
                  <a:cubicBezTo>
                    <a:pt x="4" y="2"/>
                    <a:pt x="3" y="2"/>
                    <a:pt x="3" y="1"/>
                  </a:cubicBezTo>
                  <a:lnTo>
                    <a:pt x="4" y="1"/>
                  </a:lnTo>
                  <a:lnTo>
                    <a:pt x="2"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10" name="Freeform 1738"/>
            <p:cNvSpPr>
              <a:spLocks/>
            </p:cNvSpPr>
            <p:nvPr userDrawn="1"/>
          </p:nvSpPr>
          <p:spPr bwMode="auto">
            <a:xfrm>
              <a:off x="364" y="211"/>
              <a:ext cx="2" cy="2"/>
            </a:xfrm>
            <a:custGeom>
              <a:avLst/>
              <a:gdLst>
                <a:gd name="T0" fmla="*/ 1 w 4"/>
                <a:gd name="T1" fmla="*/ 0 h 5"/>
                <a:gd name="T2" fmla="*/ 1 w 4"/>
                <a:gd name="T3" fmla="*/ 0 h 5"/>
                <a:gd name="T4" fmla="*/ 0 w 4"/>
                <a:gd name="T5" fmla="*/ 3 h 5"/>
                <a:gd name="T6" fmla="*/ 3 w 4"/>
                <a:gd name="T7" fmla="*/ 5 h 5"/>
                <a:gd name="T8" fmla="*/ 4 w 4"/>
                <a:gd name="T9" fmla="*/ 2 h 5"/>
                <a:gd name="T10" fmla="*/ 1 w 4"/>
                <a:gd name="T11" fmla="*/ 0 h 5"/>
              </a:gdLst>
              <a:ahLst/>
              <a:cxnLst>
                <a:cxn ang="0">
                  <a:pos x="T0" y="T1"/>
                </a:cxn>
                <a:cxn ang="0">
                  <a:pos x="T2" y="T3"/>
                </a:cxn>
                <a:cxn ang="0">
                  <a:pos x="T4" y="T5"/>
                </a:cxn>
                <a:cxn ang="0">
                  <a:pos x="T6" y="T7"/>
                </a:cxn>
                <a:cxn ang="0">
                  <a:pos x="T8" y="T9"/>
                </a:cxn>
                <a:cxn ang="0">
                  <a:pos x="T10" y="T11"/>
                </a:cxn>
              </a:cxnLst>
              <a:rect l="0" t="0" r="r" b="b"/>
              <a:pathLst>
                <a:path w="4" h="5">
                  <a:moveTo>
                    <a:pt x="1" y="0"/>
                  </a:moveTo>
                  <a:lnTo>
                    <a:pt x="1" y="0"/>
                  </a:lnTo>
                  <a:cubicBezTo>
                    <a:pt x="1" y="1"/>
                    <a:pt x="0" y="2"/>
                    <a:pt x="0" y="3"/>
                  </a:cubicBezTo>
                  <a:cubicBezTo>
                    <a:pt x="0" y="4"/>
                    <a:pt x="2" y="4"/>
                    <a:pt x="3" y="5"/>
                  </a:cubicBezTo>
                  <a:cubicBezTo>
                    <a:pt x="3" y="4"/>
                    <a:pt x="4" y="3"/>
                    <a:pt x="4" y="2"/>
                  </a:cubicBezTo>
                  <a:cubicBezTo>
                    <a:pt x="3" y="1"/>
                    <a:pt x="2" y="1"/>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11" name="Freeform 1739"/>
            <p:cNvSpPr>
              <a:spLocks/>
            </p:cNvSpPr>
            <p:nvPr userDrawn="1"/>
          </p:nvSpPr>
          <p:spPr bwMode="auto">
            <a:xfrm>
              <a:off x="371" y="206"/>
              <a:ext cx="1" cy="1"/>
            </a:xfrm>
            <a:custGeom>
              <a:avLst/>
              <a:gdLst>
                <a:gd name="T0" fmla="*/ 1 w 2"/>
                <a:gd name="T1" fmla="*/ 0 h 2"/>
                <a:gd name="T2" fmla="*/ 1 w 2"/>
                <a:gd name="T3" fmla="*/ 0 h 2"/>
                <a:gd name="T4" fmla="*/ 0 w 2"/>
                <a:gd name="T5" fmla="*/ 0 h 2"/>
                <a:gd name="T6" fmla="*/ 1 w 2"/>
                <a:gd name="T7" fmla="*/ 2 h 2"/>
                <a:gd name="T8" fmla="*/ 2 w 2"/>
                <a:gd name="T9" fmla="*/ 2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lnTo>
                    <a:pt x="1" y="0"/>
                  </a:lnTo>
                  <a:lnTo>
                    <a:pt x="0" y="0"/>
                  </a:lnTo>
                  <a:lnTo>
                    <a:pt x="1" y="2"/>
                  </a:lnTo>
                  <a:lnTo>
                    <a:pt x="2" y="2"/>
                  </a:lnTo>
                  <a:lnTo>
                    <a:pt x="1"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12" name="Freeform 1740"/>
            <p:cNvSpPr>
              <a:spLocks/>
            </p:cNvSpPr>
            <p:nvPr userDrawn="1"/>
          </p:nvSpPr>
          <p:spPr bwMode="auto">
            <a:xfrm>
              <a:off x="371" y="205"/>
              <a:ext cx="1" cy="1"/>
            </a:xfrm>
            <a:custGeom>
              <a:avLst/>
              <a:gdLst>
                <a:gd name="T0" fmla="*/ 1 w 1"/>
                <a:gd name="T1" fmla="*/ 0 h 2"/>
                <a:gd name="T2" fmla="*/ 1 w 1"/>
                <a:gd name="T3" fmla="*/ 0 h 2"/>
                <a:gd name="T4" fmla="*/ 0 w 1"/>
                <a:gd name="T5" fmla="*/ 1 h 2"/>
                <a:gd name="T6" fmla="*/ 0 w 1"/>
                <a:gd name="T7" fmla="*/ 2 h 2"/>
                <a:gd name="T8" fmla="*/ 1 w 1"/>
                <a:gd name="T9" fmla="*/ 2 h 2"/>
                <a:gd name="T10" fmla="*/ 1 w 1"/>
                <a:gd name="T11" fmla="*/ 0 h 2"/>
              </a:gdLst>
              <a:ahLst/>
              <a:cxnLst>
                <a:cxn ang="0">
                  <a:pos x="T0" y="T1"/>
                </a:cxn>
                <a:cxn ang="0">
                  <a:pos x="T2" y="T3"/>
                </a:cxn>
                <a:cxn ang="0">
                  <a:pos x="T4" y="T5"/>
                </a:cxn>
                <a:cxn ang="0">
                  <a:pos x="T6" y="T7"/>
                </a:cxn>
                <a:cxn ang="0">
                  <a:pos x="T8" y="T9"/>
                </a:cxn>
                <a:cxn ang="0">
                  <a:pos x="T10" y="T11"/>
                </a:cxn>
              </a:cxnLst>
              <a:rect l="0" t="0" r="r" b="b"/>
              <a:pathLst>
                <a:path w="1" h="2">
                  <a:moveTo>
                    <a:pt x="1" y="0"/>
                  </a:moveTo>
                  <a:lnTo>
                    <a:pt x="1" y="0"/>
                  </a:lnTo>
                  <a:lnTo>
                    <a:pt x="0" y="1"/>
                  </a:lnTo>
                  <a:lnTo>
                    <a:pt x="0" y="2"/>
                  </a:lnTo>
                  <a:lnTo>
                    <a:pt x="1" y="2"/>
                  </a:lnTo>
                  <a:lnTo>
                    <a:pt x="1"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13" name="Freeform 1741"/>
            <p:cNvSpPr>
              <a:spLocks/>
            </p:cNvSpPr>
            <p:nvPr userDrawn="1"/>
          </p:nvSpPr>
          <p:spPr bwMode="auto">
            <a:xfrm>
              <a:off x="371" y="204"/>
              <a:ext cx="1" cy="1"/>
            </a:xfrm>
            <a:custGeom>
              <a:avLst/>
              <a:gdLst>
                <a:gd name="T0" fmla="*/ 1 w 1"/>
                <a:gd name="T1" fmla="*/ 0 h 2"/>
                <a:gd name="T2" fmla="*/ 1 w 1"/>
                <a:gd name="T3" fmla="*/ 0 h 2"/>
                <a:gd name="T4" fmla="*/ 0 w 1"/>
                <a:gd name="T5" fmla="*/ 0 h 2"/>
                <a:gd name="T6" fmla="*/ 0 w 1"/>
                <a:gd name="T7" fmla="*/ 2 h 2"/>
                <a:gd name="T8" fmla="*/ 1 w 1"/>
                <a:gd name="T9" fmla="*/ 1 h 2"/>
                <a:gd name="T10" fmla="*/ 1 w 1"/>
                <a:gd name="T11" fmla="*/ 0 h 2"/>
              </a:gdLst>
              <a:ahLst/>
              <a:cxnLst>
                <a:cxn ang="0">
                  <a:pos x="T0" y="T1"/>
                </a:cxn>
                <a:cxn ang="0">
                  <a:pos x="T2" y="T3"/>
                </a:cxn>
                <a:cxn ang="0">
                  <a:pos x="T4" y="T5"/>
                </a:cxn>
                <a:cxn ang="0">
                  <a:pos x="T6" y="T7"/>
                </a:cxn>
                <a:cxn ang="0">
                  <a:pos x="T8" y="T9"/>
                </a:cxn>
                <a:cxn ang="0">
                  <a:pos x="T10" y="T11"/>
                </a:cxn>
              </a:cxnLst>
              <a:rect l="0" t="0" r="r" b="b"/>
              <a:pathLst>
                <a:path w="1" h="2">
                  <a:moveTo>
                    <a:pt x="1" y="0"/>
                  </a:moveTo>
                  <a:lnTo>
                    <a:pt x="1" y="0"/>
                  </a:lnTo>
                  <a:lnTo>
                    <a:pt x="0" y="0"/>
                  </a:lnTo>
                  <a:lnTo>
                    <a:pt x="0" y="2"/>
                  </a:lnTo>
                  <a:lnTo>
                    <a:pt x="1" y="1"/>
                  </a:lnTo>
                  <a:lnTo>
                    <a:pt x="1"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14" name="Freeform 1742"/>
            <p:cNvSpPr>
              <a:spLocks/>
            </p:cNvSpPr>
            <p:nvPr userDrawn="1"/>
          </p:nvSpPr>
          <p:spPr bwMode="auto">
            <a:xfrm>
              <a:off x="371" y="203"/>
              <a:ext cx="1" cy="1"/>
            </a:xfrm>
            <a:custGeom>
              <a:avLst/>
              <a:gdLst>
                <a:gd name="T0" fmla="*/ 2 w 2"/>
                <a:gd name="T1" fmla="*/ 0 h 2"/>
                <a:gd name="T2" fmla="*/ 2 w 2"/>
                <a:gd name="T3" fmla="*/ 0 h 2"/>
                <a:gd name="T4" fmla="*/ 0 w 2"/>
                <a:gd name="T5" fmla="*/ 1 h 2"/>
                <a:gd name="T6" fmla="*/ 0 w 2"/>
                <a:gd name="T7" fmla="*/ 2 h 2"/>
                <a:gd name="T8" fmla="*/ 2 w 2"/>
                <a:gd name="T9" fmla="*/ 2 h 2"/>
                <a:gd name="T10" fmla="*/ 2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2" y="0"/>
                  </a:moveTo>
                  <a:lnTo>
                    <a:pt x="2" y="0"/>
                  </a:lnTo>
                  <a:lnTo>
                    <a:pt x="0" y="1"/>
                  </a:lnTo>
                  <a:lnTo>
                    <a:pt x="0" y="2"/>
                  </a:lnTo>
                  <a:lnTo>
                    <a:pt x="2" y="2"/>
                  </a:lnTo>
                  <a:lnTo>
                    <a:pt x="2"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15" name="Freeform 1743"/>
            <p:cNvSpPr>
              <a:spLocks/>
            </p:cNvSpPr>
            <p:nvPr userDrawn="1"/>
          </p:nvSpPr>
          <p:spPr bwMode="auto">
            <a:xfrm>
              <a:off x="371" y="202"/>
              <a:ext cx="1" cy="0"/>
            </a:xfrm>
            <a:custGeom>
              <a:avLst/>
              <a:gdLst>
                <a:gd name="T0" fmla="*/ 2 w 2"/>
                <a:gd name="T1" fmla="*/ 0 h 1"/>
                <a:gd name="T2" fmla="*/ 2 w 2"/>
                <a:gd name="T3" fmla="*/ 0 h 1"/>
                <a:gd name="T4" fmla="*/ 0 w 2"/>
                <a:gd name="T5" fmla="*/ 0 h 1"/>
                <a:gd name="T6" fmla="*/ 0 w 2"/>
                <a:gd name="T7" fmla="*/ 1 h 1"/>
                <a:gd name="T8" fmla="*/ 2 w 2"/>
                <a:gd name="T9" fmla="*/ 1 h 1"/>
                <a:gd name="T10" fmla="*/ 2 w 2"/>
                <a:gd name="T11" fmla="*/ 0 h 1"/>
              </a:gdLst>
              <a:ahLst/>
              <a:cxnLst>
                <a:cxn ang="0">
                  <a:pos x="T0" y="T1"/>
                </a:cxn>
                <a:cxn ang="0">
                  <a:pos x="T2" y="T3"/>
                </a:cxn>
                <a:cxn ang="0">
                  <a:pos x="T4" y="T5"/>
                </a:cxn>
                <a:cxn ang="0">
                  <a:pos x="T6" y="T7"/>
                </a:cxn>
                <a:cxn ang="0">
                  <a:pos x="T8" y="T9"/>
                </a:cxn>
                <a:cxn ang="0">
                  <a:pos x="T10" y="T11"/>
                </a:cxn>
              </a:cxnLst>
              <a:rect l="0" t="0" r="r" b="b"/>
              <a:pathLst>
                <a:path w="2" h="1">
                  <a:moveTo>
                    <a:pt x="2" y="0"/>
                  </a:moveTo>
                  <a:lnTo>
                    <a:pt x="2" y="0"/>
                  </a:lnTo>
                  <a:lnTo>
                    <a:pt x="0" y="0"/>
                  </a:lnTo>
                  <a:lnTo>
                    <a:pt x="0" y="1"/>
                  </a:lnTo>
                  <a:lnTo>
                    <a:pt x="2" y="1"/>
                  </a:lnTo>
                  <a:lnTo>
                    <a:pt x="2"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16" name="Freeform 1744"/>
            <p:cNvSpPr>
              <a:spLocks/>
            </p:cNvSpPr>
            <p:nvPr userDrawn="1"/>
          </p:nvSpPr>
          <p:spPr bwMode="auto">
            <a:xfrm>
              <a:off x="371" y="200"/>
              <a:ext cx="1" cy="1"/>
            </a:xfrm>
            <a:custGeom>
              <a:avLst/>
              <a:gdLst>
                <a:gd name="T0" fmla="*/ 2 w 2"/>
                <a:gd name="T1" fmla="*/ 0 h 2"/>
                <a:gd name="T2" fmla="*/ 2 w 2"/>
                <a:gd name="T3" fmla="*/ 0 h 2"/>
                <a:gd name="T4" fmla="*/ 0 w 2"/>
                <a:gd name="T5" fmla="*/ 0 h 2"/>
                <a:gd name="T6" fmla="*/ 0 w 2"/>
                <a:gd name="T7" fmla="*/ 2 h 2"/>
                <a:gd name="T8" fmla="*/ 2 w 2"/>
                <a:gd name="T9" fmla="*/ 1 h 2"/>
                <a:gd name="T10" fmla="*/ 2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2" y="0"/>
                  </a:moveTo>
                  <a:lnTo>
                    <a:pt x="2" y="0"/>
                  </a:lnTo>
                  <a:lnTo>
                    <a:pt x="0" y="0"/>
                  </a:lnTo>
                  <a:lnTo>
                    <a:pt x="0" y="2"/>
                  </a:lnTo>
                  <a:lnTo>
                    <a:pt x="2" y="1"/>
                  </a:lnTo>
                  <a:lnTo>
                    <a:pt x="2"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17" name="Freeform 1745"/>
            <p:cNvSpPr>
              <a:spLocks/>
            </p:cNvSpPr>
            <p:nvPr userDrawn="1"/>
          </p:nvSpPr>
          <p:spPr bwMode="auto">
            <a:xfrm>
              <a:off x="371" y="199"/>
              <a:ext cx="1" cy="1"/>
            </a:xfrm>
            <a:custGeom>
              <a:avLst/>
              <a:gdLst>
                <a:gd name="T0" fmla="*/ 3 w 3"/>
                <a:gd name="T1" fmla="*/ 0 h 2"/>
                <a:gd name="T2" fmla="*/ 3 w 3"/>
                <a:gd name="T3" fmla="*/ 0 h 2"/>
                <a:gd name="T4" fmla="*/ 0 w 3"/>
                <a:gd name="T5" fmla="*/ 1 h 2"/>
                <a:gd name="T6" fmla="*/ 0 w 3"/>
                <a:gd name="T7" fmla="*/ 2 h 2"/>
                <a:gd name="T8" fmla="*/ 3 w 3"/>
                <a:gd name="T9" fmla="*/ 1 h 2"/>
                <a:gd name="T10" fmla="*/ 3 w 3"/>
                <a:gd name="T11" fmla="*/ 0 h 2"/>
              </a:gdLst>
              <a:ahLst/>
              <a:cxnLst>
                <a:cxn ang="0">
                  <a:pos x="T0" y="T1"/>
                </a:cxn>
                <a:cxn ang="0">
                  <a:pos x="T2" y="T3"/>
                </a:cxn>
                <a:cxn ang="0">
                  <a:pos x="T4" y="T5"/>
                </a:cxn>
                <a:cxn ang="0">
                  <a:pos x="T6" y="T7"/>
                </a:cxn>
                <a:cxn ang="0">
                  <a:pos x="T8" y="T9"/>
                </a:cxn>
                <a:cxn ang="0">
                  <a:pos x="T10" y="T11"/>
                </a:cxn>
              </a:cxnLst>
              <a:rect l="0" t="0" r="r" b="b"/>
              <a:pathLst>
                <a:path w="3" h="2">
                  <a:moveTo>
                    <a:pt x="3" y="0"/>
                  </a:moveTo>
                  <a:lnTo>
                    <a:pt x="3" y="0"/>
                  </a:lnTo>
                  <a:lnTo>
                    <a:pt x="0" y="1"/>
                  </a:lnTo>
                  <a:lnTo>
                    <a:pt x="0" y="2"/>
                  </a:lnTo>
                  <a:lnTo>
                    <a:pt x="3" y="1"/>
                  </a:lnTo>
                  <a:lnTo>
                    <a:pt x="3"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18" name="Freeform 1746"/>
            <p:cNvSpPr>
              <a:spLocks/>
            </p:cNvSpPr>
            <p:nvPr userDrawn="1"/>
          </p:nvSpPr>
          <p:spPr bwMode="auto">
            <a:xfrm>
              <a:off x="366" y="201"/>
              <a:ext cx="1" cy="2"/>
            </a:xfrm>
            <a:custGeom>
              <a:avLst/>
              <a:gdLst>
                <a:gd name="T0" fmla="*/ 1 w 1"/>
                <a:gd name="T1" fmla="*/ 0 h 3"/>
                <a:gd name="T2" fmla="*/ 1 w 1"/>
                <a:gd name="T3" fmla="*/ 0 h 3"/>
                <a:gd name="T4" fmla="*/ 0 w 1"/>
                <a:gd name="T5" fmla="*/ 2 h 3"/>
                <a:gd name="T6" fmla="*/ 1 w 1"/>
                <a:gd name="T7" fmla="*/ 3 h 3"/>
                <a:gd name="T8" fmla="*/ 1 w 1"/>
                <a:gd name="T9" fmla="*/ 0 h 3"/>
              </a:gdLst>
              <a:ahLst/>
              <a:cxnLst>
                <a:cxn ang="0">
                  <a:pos x="T0" y="T1"/>
                </a:cxn>
                <a:cxn ang="0">
                  <a:pos x="T2" y="T3"/>
                </a:cxn>
                <a:cxn ang="0">
                  <a:pos x="T4" y="T5"/>
                </a:cxn>
                <a:cxn ang="0">
                  <a:pos x="T6" y="T7"/>
                </a:cxn>
                <a:cxn ang="0">
                  <a:pos x="T8" y="T9"/>
                </a:cxn>
              </a:cxnLst>
              <a:rect l="0" t="0" r="r" b="b"/>
              <a:pathLst>
                <a:path w="1" h="3">
                  <a:moveTo>
                    <a:pt x="1" y="0"/>
                  </a:moveTo>
                  <a:lnTo>
                    <a:pt x="1" y="0"/>
                  </a:lnTo>
                  <a:lnTo>
                    <a:pt x="0" y="2"/>
                  </a:lnTo>
                  <a:lnTo>
                    <a:pt x="1" y="3"/>
                  </a:lnTo>
                  <a:cubicBezTo>
                    <a:pt x="0" y="2"/>
                    <a:pt x="0" y="1"/>
                    <a:pt x="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19" name="Freeform 1747"/>
            <p:cNvSpPr>
              <a:spLocks/>
            </p:cNvSpPr>
            <p:nvPr userDrawn="1"/>
          </p:nvSpPr>
          <p:spPr bwMode="auto">
            <a:xfrm>
              <a:off x="365" y="203"/>
              <a:ext cx="0" cy="2"/>
            </a:xfrm>
            <a:custGeom>
              <a:avLst/>
              <a:gdLst>
                <a:gd name="T0" fmla="*/ 1 w 1"/>
                <a:gd name="T1" fmla="*/ 0 h 3"/>
                <a:gd name="T2" fmla="*/ 1 w 1"/>
                <a:gd name="T3" fmla="*/ 0 h 3"/>
                <a:gd name="T4" fmla="*/ 0 w 1"/>
                <a:gd name="T5" fmla="*/ 2 h 3"/>
                <a:gd name="T6" fmla="*/ 1 w 1"/>
                <a:gd name="T7" fmla="*/ 3 h 3"/>
                <a:gd name="T8" fmla="*/ 1 w 1"/>
                <a:gd name="T9" fmla="*/ 0 h 3"/>
              </a:gdLst>
              <a:ahLst/>
              <a:cxnLst>
                <a:cxn ang="0">
                  <a:pos x="T0" y="T1"/>
                </a:cxn>
                <a:cxn ang="0">
                  <a:pos x="T2" y="T3"/>
                </a:cxn>
                <a:cxn ang="0">
                  <a:pos x="T4" y="T5"/>
                </a:cxn>
                <a:cxn ang="0">
                  <a:pos x="T6" y="T7"/>
                </a:cxn>
                <a:cxn ang="0">
                  <a:pos x="T8" y="T9"/>
                </a:cxn>
              </a:cxnLst>
              <a:rect l="0" t="0" r="r" b="b"/>
              <a:pathLst>
                <a:path w="1" h="3">
                  <a:moveTo>
                    <a:pt x="1" y="0"/>
                  </a:moveTo>
                  <a:lnTo>
                    <a:pt x="1" y="0"/>
                  </a:lnTo>
                  <a:lnTo>
                    <a:pt x="0" y="2"/>
                  </a:lnTo>
                  <a:lnTo>
                    <a:pt x="1" y="3"/>
                  </a:lnTo>
                  <a:cubicBezTo>
                    <a:pt x="0" y="2"/>
                    <a:pt x="0" y="1"/>
                    <a:pt x="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20" name="Freeform 1748"/>
            <p:cNvSpPr>
              <a:spLocks/>
            </p:cNvSpPr>
            <p:nvPr userDrawn="1"/>
          </p:nvSpPr>
          <p:spPr bwMode="auto">
            <a:xfrm>
              <a:off x="363" y="205"/>
              <a:ext cx="1" cy="2"/>
            </a:xfrm>
            <a:custGeom>
              <a:avLst/>
              <a:gdLst>
                <a:gd name="T0" fmla="*/ 2 w 2"/>
                <a:gd name="T1" fmla="*/ 0 h 3"/>
                <a:gd name="T2" fmla="*/ 2 w 2"/>
                <a:gd name="T3" fmla="*/ 0 h 3"/>
                <a:gd name="T4" fmla="*/ 0 w 2"/>
                <a:gd name="T5" fmla="*/ 1 h 3"/>
                <a:gd name="T6" fmla="*/ 2 w 2"/>
                <a:gd name="T7" fmla="*/ 3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0"/>
                  </a:lnTo>
                  <a:lnTo>
                    <a:pt x="0" y="1"/>
                  </a:lnTo>
                  <a:lnTo>
                    <a:pt x="2" y="3"/>
                  </a:lnTo>
                  <a:cubicBezTo>
                    <a:pt x="1" y="1"/>
                    <a:pt x="1" y="0"/>
                    <a:pt x="2"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21" name="Freeform 1749"/>
            <p:cNvSpPr>
              <a:spLocks/>
            </p:cNvSpPr>
            <p:nvPr userDrawn="1"/>
          </p:nvSpPr>
          <p:spPr bwMode="auto">
            <a:xfrm>
              <a:off x="362" y="207"/>
              <a:ext cx="1" cy="1"/>
            </a:xfrm>
            <a:custGeom>
              <a:avLst/>
              <a:gdLst>
                <a:gd name="T0" fmla="*/ 1 w 2"/>
                <a:gd name="T1" fmla="*/ 0 h 3"/>
                <a:gd name="T2" fmla="*/ 1 w 2"/>
                <a:gd name="T3" fmla="*/ 0 h 3"/>
                <a:gd name="T4" fmla="*/ 0 w 2"/>
                <a:gd name="T5" fmla="*/ 2 h 3"/>
                <a:gd name="T6" fmla="*/ 2 w 2"/>
                <a:gd name="T7" fmla="*/ 3 h 3"/>
                <a:gd name="T8" fmla="*/ 1 w 2"/>
                <a:gd name="T9" fmla="*/ 0 h 3"/>
              </a:gdLst>
              <a:ahLst/>
              <a:cxnLst>
                <a:cxn ang="0">
                  <a:pos x="T0" y="T1"/>
                </a:cxn>
                <a:cxn ang="0">
                  <a:pos x="T2" y="T3"/>
                </a:cxn>
                <a:cxn ang="0">
                  <a:pos x="T4" y="T5"/>
                </a:cxn>
                <a:cxn ang="0">
                  <a:pos x="T6" y="T7"/>
                </a:cxn>
                <a:cxn ang="0">
                  <a:pos x="T8" y="T9"/>
                </a:cxn>
              </a:cxnLst>
              <a:rect l="0" t="0" r="r" b="b"/>
              <a:pathLst>
                <a:path w="2" h="3">
                  <a:moveTo>
                    <a:pt x="1" y="0"/>
                  </a:moveTo>
                  <a:lnTo>
                    <a:pt x="1" y="0"/>
                  </a:lnTo>
                  <a:lnTo>
                    <a:pt x="0" y="2"/>
                  </a:lnTo>
                  <a:lnTo>
                    <a:pt x="2" y="3"/>
                  </a:lnTo>
                  <a:cubicBezTo>
                    <a:pt x="1" y="2"/>
                    <a:pt x="1" y="1"/>
                    <a:pt x="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22" name="Freeform 1750"/>
            <p:cNvSpPr>
              <a:spLocks/>
            </p:cNvSpPr>
            <p:nvPr userDrawn="1"/>
          </p:nvSpPr>
          <p:spPr bwMode="auto">
            <a:xfrm>
              <a:off x="364" y="207"/>
              <a:ext cx="1" cy="1"/>
            </a:xfrm>
            <a:custGeom>
              <a:avLst/>
              <a:gdLst>
                <a:gd name="T0" fmla="*/ 2 w 2"/>
                <a:gd name="T1" fmla="*/ 0 h 3"/>
                <a:gd name="T2" fmla="*/ 2 w 2"/>
                <a:gd name="T3" fmla="*/ 0 h 3"/>
                <a:gd name="T4" fmla="*/ 0 w 2"/>
                <a:gd name="T5" fmla="*/ 2 h 3"/>
                <a:gd name="T6" fmla="*/ 2 w 2"/>
                <a:gd name="T7" fmla="*/ 3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0"/>
                  </a:lnTo>
                  <a:lnTo>
                    <a:pt x="0" y="2"/>
                  </a:lnTo>
                  <a:lnTo>
                    <a:pt x="2" y="3"/>
                  </a:lnTo>
                  <a:cubicBezTo>
                    <a:pt x="1" y="2"/>
                    <a:pt x="1" y="1"/>
                    <a:pt x="2"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23" name="Freeform 1751"/>
            <p:cNvSpPr>
              <a:spLocks/>
            </p:cNvSpPr>
            <p:nvPr userDrawn="1"/>
          </p:nvSpPr>
          <p:spPr bwMode="auto">
            <a:xfrm>
              <a:off x="367" y="206"/>
              <a:ext cx="1" cy="2"/>
            </a:xfrm>
            <a:custGeom>
              <a:avLst/>
              <a:gdLst>
                <a:gd name="T0" fmla="*/ 1 w 1"/>
                <a:gd name="T1" fmla="*/ 0 h 3"/>
                <a:gd name="T2" fmla="*/ 1 w 1"/>
                <a:gd name="T3" fmla="*/ 0 h 3"/>
                <a:gd name="T4" fmla="*/ 0 w 1"/>
                <a:gd name="T5" fmla="*/ 2 h 3"/>
                <a:gd name="T6" fmla="*/ 1 w 1"/>
                <a:gd name="T7" fmla="*/ 3 h 3"/>
                <a:gd name="T8" fmla="*/ 1 w 1"/>
                <a:gd name="T9" fmla="*/ 0 h 3"/>
              </a:gdLst>
              <a:ahLst/>
              <a:cxnLst>
                <a:cxn ang="0">
                  <a:pos x="T0" y="T1"/>
                </a:cxn>
                <a:cxn ang="0">
                  <a:pos x="T2" y="T3"/>
                </a:cxn>
                <a:cxn ang="0">
                  <a:pos x="T4" y="T5"/>
                </a:cxn>
                <a:cxn ang="0">
                  <a:pos x="T6" y="T7"/>
                </a:cxn>
                <a:cxn ang="0">
                  <a:pos x="T8" y="T9"/>
                </a:cxn>
              </a:cxnLst>
              <a:rect l="0" t="0" r="r" b="b"/>
              <a:pathLst>
                <a:path w="1" h="3">
                  <a:moveTo>
                    <a:pt x="1" y="0"/>
                  </a:moveTo>
                  <a:lnTo>
                    <a:pt x="1" y="0"/>
                  </a:lnTo>
                  <a:lnTo>
                    <a:pt x="0" y="2"/>
                  </a:lnTo>
                  <a:lnTo>
                    <a:pt x="1" y="3"/>
                  </a:lnTo>
                  <a:cubicBezTo>
                    <a:pt x="0" y="2"/>
                    <a:pt x="0" y="1"/>
                    <a:pt x="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24" name="Freeform 1752"/>
            <p:cNvSpPr>
              <a:spLocks/>
            </p:cNvSpPr>
            <p:nvPr userDrawn="1"/>
          </p:nvSpPr>
          <p:spPr bwMode="auto">
            <a:xfrm>
              <a:off x="366" y="205"/>
              <a:ext cx="1" cy="1"/>
            </a:xfrm>
            <a:custGeom>
              <a:avLst/>
              <a:gdLst>
                <a:gd name="T0" fmla="*/ 1 w 1"/>
                <a:gd name="T1" fmla="*/ 0 h 3"/>
                <a:gd name="T2" fmla="*/ 1 w 1"/>
                <a:gd name="T3" fmla="*/ 0 h 3"/>
                <a:gd name="T4" fmla="*/ 0 w 1"/>
                <a:gd name="T5" fmla="*/ 1 h 3"/>
                <a:gd name="T6" fmla="*/ 1 w 1"/>
                <a:gd name="T7" fmla="*/ 3 h 3"/>
                <a:gd name="T8" fmla="*/ 1 w 1"/>
                <a:gd name="T9" fmla="*/ 0 h 3"/>
              </a:gdLst>
              <a:ahLst/>
              <a:cxnLst>
                <a:cxn ang="0">
                  <a:pos x="T0" y="T1"/>
                </a:cxn>
                <a:cxn ang="0">
                  <a:pos x="T2" y="T3"/>
                </a:cxn>
                <a:cxn ang="0">
                  <a:pos x="T4" y="T5"/>
                </a:cxn>
                <a:cxn ang="0">
                  <a:pos x="T6" y="T7"/>
                </a:cxn>
                <a:cxn ang="0">
                  <a:pos x="T8" y="T9"/>
                </a:cxn>
              </a:cxnLst>
              <a:rect l="0" t="0" r="r" b="b"/>
              <a:pathLst>
                <a:path w="1" h="3">
                  <a:moveTo>
                    <a:pt x="1" y="0"/>
                  </a:moveTo>
                  <a:lnTo>
                    <a:pt x="1" y="0"/>
                  </a:lnTo>
                  <a:lnTo>
                    <a:pt x="0" y="1"/>
                  </a:lnTo>
                  <a:lnTo>
                    <a:pt x="1" y="3"/>
                  </a:lnTo>
                  <a:cubicBezTo>
                    <a:pt x="0" y="2"/>
                    <a:pt x="0" y="1"/>
                    <a:pt x="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25" name="Freeform 1753"/>
            <p:cNvSpPr>
              <a:spLocks/>
            </p:cNvSpPr>
            <p:nvPr userDrawn="1"/>
          </p:nvSpPr>
          <p:spPr bwMode="auto">
            <a:xfrm>
              <a:off x="367" y="203"/>
              <a:ext cx="1" cy="2"/>
            </a:xfrm>
            <a:custGeom>
              <a:avLst/>
              <a:gdLst>
                <a:gd name="T0" fmla="*/ 1 w 1"/>
                <a:gd name="T1" fmla="*/ 0 h 3"/>
                <a:gd name="T2" fmla="*/ 1 w 1"/>
                <a:gd name="T3" fmla="*/ 0 h 3"/>
                <a:gd name="T4" fmla="*/ 0 w 1"/>
                <a:gd name="T5" fmla="*/ 2 h 3"/>
                <a:gd name="T6" fmla="*/ 1 w 1"/>
                <a:gd name="T7" fmla="*/ 3 h 3"/>
                <a:gd name="T8" fmla="*/ 1 w 1"/>
                <a:gd name="T9" fmla="*/ 0 h 3"/>
              </a:gdLst>
              <a:ahLst/>
              <a:cxnLst>
                <a:cxn ang="0">
                  <a:pos x="T0" y="T1"/>
                </a:cxn>
                <a:cxn ang="0">
                  <a:pos x="T2" y="T3"/>
                </a:cxn>
                <a:cxn ang="0">
                  <a:pos x="T4" y="T5"/>
                </a:cxn>
                <a:cxn ang="0">
                  <a:pos x="T6" y="T7"/>
                </a:cxn>
                <a:cxn ang="0">
                  <a:pos x="T8" y="T9"/>
                </a:cxn>
              </a:cxnLst>
              <a:rect l="0" t="0" r="r" b="b"/>
              <a:pathLst>
                <a:path w="1" h="3">
                  <a:moveTo>
                    <a:pt x="1" y="0"/>
                  </a:moveTo>
                  <a:lnTo>
                    <a:pt x="1" y="0"/>
                  </a:lnTo>
                  <a:lnTo>
                    <a:pt x="0" y="2"/>
                  </a:lnTo>
                  <a:lnTo>
                    <a:pt x="1" y="3"/>
                  </a:lnTo>
                  <a:cubicBezTo>
                    <a:pt x="0" y="2"/>
                    <a:pt x="0" y="1"/>
                    <a:pt x="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26" name="Freeform 1754"/>
            <p:cNvSpPr>
              <a:spLocks/>
            </p:cNvSpPr>
            <p:nvPr userDrawn="1"/>
          </p:nvSpPr>
          <p:spPr bwMode="auto">
            <a:xfrm>
              <a:off x="365" y="200"/>
              <a:ext cx="0" cy="1"/>
            </a:xfrm>
            <a:custGeom>
              <a:avLst/>
              <a:gdLst>
                <a:gd name="T0" fmla="*/ 1 w 1"/>
                <a:gd name="T1" fmla="*/ 0 h 3"/>
                <a:gd name="T2" fmla="*/ 1 w 1"/>
                <a:gd name="T3" fmla="*/ 0 h 3"/>
                <a:gd name="T4" fmla="*/ 0 w 1"/>
                <a:gd name="T5" fmla="*/ 2 h 3"/>
                <a:gd name="T6" fmla="*/ 1 w 1"/>
                <a:gd name="T7" fmla="*/ 3 h 3"/>
                <a:gd name="T8" fmla="*/ 1 w 1"/>
                <a:gd name="T9" fmla="*/ 0 h 3"/>
              </a:gdLst>
              <a:ahLst/>
              <a:cxnLst>
                <a:cxn ang="0">
                  <a:pos x="T0" y="T1"/>
                </a:cxn>
                <a:cxn ang="0">
                  <a:pos x="T2" y="T3"/>
                </a:cxn>
                <a:cxn ang="0">
                  <a:pos x="T4" y="T5"/>
                </a:cxn>
                <a:cxn ang="0">
                  <a:pos x="T6" y="T7"/>
                </a:cxn>
                <a:cxn ang="0">
                  <a:pos x="T8" y="T9"/>
                </a:cxn>
              </a:cxnLst>
              <a:rect l="0" t="0" r="r" b="b"/>
              <a:pathLst>
                <a:path w="1" h="3">
                  <a:moveTo>
                    <a:pt x="1" y="0"/>
                  </a:moveTo>
                  <a:lnTo>
                    <a:pt x="1" y="0"/>
                  </a:lnTo>
                  <a:lnTo>
                    <a:pt x="0" y="2"/>
                  </a:lnTo>
                  <a:lnTo>
                    <a:pt x="1" y="3"/>
                  </a:lnTo>
                  <a:cubicBezTo>
                    <a:pt x="0" y="2"/>
                    <a:pt x="1" y="1"/>
                    <a:pt x="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27" name="Freeform 1755"/>
            <p:cNvSpPr>
              <a:spLocks/>
            </p:cNvSpPr>
            <p:nvPr userDrawn="1"/>
          </p:nvSpPr>
          <p:spPr bwMode="auto">
            <a:xfrm>
              <a:off x="363" y="201"/>
              <a:ext cx="1" cy="2"/>
            </a:xfrm>
            <a:custGeom>
              <a:avLst/>
              <a:gdLst>
                <a:gd name="T0" fmla="*/ 1 w 1"/>
                <a:gd name="T1" fmla="*/ 0 h 3"/>
                <a:gd name="T2" fmla="*/ 1 w 1"/>
                <a:gd name="T3" fmla="*/ 0 h 3"/>
                <a:gd name="T4" fmla="*/ 0 w 1"/>
                <a:gd name="T5" fmla="*/ 2 h 3"/>
                <a:gd name="T6" fmla="*/ 1 w 1"/>
                <a:gd name="T7" fmla="*/ 3 h 3"/>
                <a:gd name="T8" fmla="*/ 1 w 1"/>
                <a:gd name="T9" fmla="*/ 0 h 3"/>
              </a:gdLst>
              <a:ahLst/>
              <a:cxnLst>
                <a:cxn ang="0">
                  <a:pos x="T0" y="T1"/>
                </a:cxn>
                <a:cxn ang="0">
                  <a:pos x="T2" y="T3"/>
                </a:cxn>
                <a:cxn ang="0">
                  <a:pos x="T4" y="T5"/>
                </a:cxn>
                <a:cxn ang="0">
                  <a:pos x="T6" y="T7"/>
                </a:cxn>
                <a:cxn ang="0">
                  <a:pos x="T8" y="T9"/>
                </a:cxn>
              </a:cxnLst>
              <a:rect l="0" t="0" r="r" b="b"/>
              <a:pathLst>
                <a:path w="1" h="3">
                  <a:moveTo>
                    <a:pt x="1" y="0"/>
                  </a:moveTo>
                  <a:lnTo>
                    <a:pt x="1" y="0"/>
                  </a:lnTo>
                  <a:lnTo>
                    <a:pt x="0" y="2"/>
                  </a:lnTo>
                  <a:lnTo>
                    <a:pt x="1" y="3"/>
                  </a:lnTo>
                  <a:cubicBezTo>
                    <a:pt x="0" y="2"/>
                    <a:pt x="0" y="1"/>
                    <a:pt x="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28" name="Freeform 1756"/>
            <p:cNvSpPr>
              <a:spLocks/>
            </p:cNvSpPr>
            <p:nvPr userDrawn="1"/>
          </p:nvSpPr>
          <p:spPr bwMode="auto">
            <a:xfrm>
              <a:off x="362" y="204"/>
              <a:ext cx="1" cy="1"/>
            </a:xfrm>
            <a:custGeom>
              <a:avLst/>
              <a:gdLst>
                <a:gd name="T0" fmla="*/ 1 w 1"/>
                <a:gd name="T1" fmla="*/ 0 h 3"/>
                <a:gd name="T2" fmla="*/ 1 w 1"/>
                <a:gd name="T3" fmla="*/ 0 h 3"/>
                <a:gd name="T4" fmla="*/ 0 w 1"/>
                <a:gd name="T5" fmla="*/ 1 h 3"/>
                <a:gd name="T6" fmla="*/ 1 w 1"/>
                <a:gd name="T7" fmla="*/ 3 h 3"/>
                <a:gd name="T8" fmla="*/ 1 w 1"/>
                <a:gd name="T9" fmla="*/ 0 h 3"/>
              </a:gdLst>
              <a:ahLst/>
              <a:cxnLst>
                <a:cxn ang="0">
                  <a:pos x="T0" y="T1"/>
                </a:cxn>
                <a:cxn ang="0">
                  <a:pos x="T2" y="T3"/>
                </a:cxn>
                <a:cxn ang="0">
                  <a:pos x="T4" y="T5"/>
                </a:cxn>
                <a:cxn ang="0">
                  <a:pos x="T6" y="T7"/>
                </a:cxn>
                <a:cxn ang="0">
                  <a:pos x="T8" y="T9"/>
                </a:cxn>
              </a:cxnLst>
              <a:rect l="0" t="0" r="r" b="b"/>
              <a:pathLst>
                <a:path w="1" h="3">
                  <a:moveTo>
                    <a:pt x="1" y="0"/>
                  </a:moveTo>
                  <a:lnTo>
                    <a:pt x="1" y="0"/>
                  </a:lnTo>
                  <a:lnTo>
                    <a:pt x="0" y="1"/>
                  </a:lnTo>
                  <a:lnTo>
                    <a:pt x="1" y="3"/>
                  </a:lnTo>
                  <a:cubicBezTo>
                    <a:pt x="0" y="2"/>
                    <a:pt x="0" y="1"/>
                    <a:pt x="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29" name="Freeform 1757"/>
            <p:cNvSpPr>
              <a:spLocks/>
            </p:cNvSpPr>
            <p:nvPr userDrawn="1"/>
          </p:nvSpPr>
          <p:spPr bwMode="auto">
            <a:xfrm>
              <a:off x="363" y="208"/>
              <a:ext cx="1" cy="2"/>
            </a:xfrm>
            <a:custGeom>
              <a:avLst/>
              <a:gdLst>
                <a:gd name="T0" fmla="*/ 1 w 2"/>
                <a:gd name="T1" fmla="*/ 0 h 3"/>
                <a:gd name="T2" fmla="*/ 1 w 2"/>
                <a:gd name="T3" fmla="*/ 0 h 3"/>
                <a:gd name="T4" fmla="*/ 0 w 2"/>
                <a:gd name="T5" fmla="*/ 2 h 3"/>
                <a:gd name="T6" fmla="*/ 2 w 2"/>
                <a:gd name="T7" fmla="*/ 3 h 3"/>
                <a:gd name="T8" fmla="*/ 1 w 2"/>
                <a:gd name="T9" fmla="*/ 0 h 3"/>
              </a:gdLst>
              <a:ahLst/>
              <a:cxnLst>
                <a:cxn ang="0">
                  <a:pos x="T0" y="T1"/>
                </a:cxn>
                <a:cxn ang="0">
                  <a:pos x="T2" y="T3"/>
                </a:cxn>
                <a:cxn ang="0">
                  <a:pos x="T4" y="T5"/>
                </a:cxn>
                <a:cxn ang="0">
                  <a:pos x="T6" y="T7"/>
                </a:cxn>
                <a:cxn ang="0">
                  <a:pos x="T8" y="T9"/>
                </a:cxn>
              </a:cxnLst>
              <a:rect l="0" t="0" r="r" b="b"/>
              <a:pathLst>
                <a:path w="2" h="3">
                  <a:moveTo>
                    <a:pt x="1" y="0"/>
                  </a:moveTo>
                  <a:lnTo>
                    <a:pt x="1" y="0"/>
                  </a:lnTo>
                  <a:lnTo>
                    <a:pt x="0" y="2"/>
                  </a:lnTo>
                  <a:lnTo>
                    <a:pt x="2" y="3"/>
                  </a:lnTo>
                  <a:cubicBezTo>
                    <a:pt x="1" y="2"/>
                    <a:pt x="1" y="2"/>
                    <a:pt x="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30" name="Freeform 1758"/>
            <p:cNvSpPr>
              <a:spLocks/>
            </p:cNvSpPr>
            <p:nvPr userDrawn="1"/>
          </p:nvSpPr>
          <p:spPr bwMode="auto">
            <a:xfrm>
              <a:off x="364" y="211"/>
              <a:ext cx="1" cy="2"/>
            </a:xfrm>
            <a:custGeom>
              <a:avLst/>
              <a:gdLst>
                <a:gd name="T0" fmla="*/ 1 w 2"/>
                <a:gd name="T1" fmla="*/ 0 h 3"/>
                <a:gd name="T2" fmla="*/ 1 w 2"/>
                <a:gd name="T3" fmla="*/ 0 h 3"/>
                <a:gd name="T4" fmla="*/ 0 w 2"/>
                <a:gd name="T5" fmla="*/ 2 h 3"/>
                <a:gd name="T6" fmla="*/ 2 w 2"/>
                <a:gd name="T7" fmla="*/ 3 h 3"/>
                <a:gd name="T8" fmla="*/ 1 w 2"/>
                <a:gd name="T9" fmla="*/ 0 h 3"/>
              </a:gdLst>
              <a:ahLst/>
              <a:cxnLst>
                <a:cxn ang="0">
                  <a:pos x="T0" y="T1"/>
                </a:cxn>
                <a:cxn ang="0">
                  <a:pos x="T2" y="T3"/>
                </a:cxn>
                <a:cxn ang="0">
                  <a:pos x="T4" y="T5"/>
                </a:cxn>
                <a:cxn ang="0">
                  <a:pos x="T6" y="T7"/>
                </a:cxn>
                <a:cxn ang="0">
                  <a:pos x="T8" y="T9"/>
                </a:cxn>
              </a:cxnLst>
              <a:rect l="0" t="0" r="r" b="b"/>
              <a:pathLst>
                <a:path w="2" h="3">
                  <a:moveTo>
                    <a:pt x="1" y="0"/>
                  </a:moveTo>
                  <a:lnTo>
                    <a:pt x="1" y="0"/>
                  </a:lnTo>
                  <a:lnTo>
                    <a:pt x="0" y="2"/>
                  </a:lnTo>
                  <a:lnTo>
                    <a:pt x="2" y="3"/>
                  </a:lnTo>
                  <a:cubicBezTo>
                    <a:pt x="1" y="2"/>
                    <a:pt x="1" y="1"/>
                    <a:pt x="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31" name="Freeform 1759"/>
            <p:cNvSpPr>
              <a:spLocks/>
            </p:cNvSpPr>
            <p:nvPr userDrawn="1"/>
          </p:nvSpPr>
          <p:spPr bwMode="auto">
            <a:xfrm>
              <a:off x="369" y="208"/>
              <a:ext cx="0" cy="1"/>
            </a:xfrm>
            <a:custGeom>
              <a:avLst/>
              <a:gdLst>
                <a:gd name="T0" fmla="*/ 1 w 1"/>
                <a:gd name="T1" fmla="*/ 0 h 2"/>
                <a:gd name="T2" fmla="*/ 1 w 1"/>
                <a:gd name="T3" fmla="*/ 0 h 2"/>
                <a:gd name="T4" fmla="*/ 0 w 1"/>
                <a:gd name="T5" fmla="*/ 1 h 2"/>
                <a:gd name="T6" fmla="*/ 1 w 1"/>
                <a:gd name="T7" fmla="*/ 2 h 2"/>
                <a:gd name="T8" fmla="*/ 1 w 1"/>
                <a:gd name="T9" fmla="*/ 0 h 2"/>
              </a:gdLst>
              <a:ahLst/>
              <a:cxnLst>
                <a:cxn ang="0">
                  <a:pos x="T0" y="T1"/>
                </a:cxn>
                <a:cxn ang="0">
                  <a:pos x="T2" y="T3"/>
                </a:cxn>
                <a:cxn ang="0">
                  <a:pos x="T4" y="T5"/>
                </a:cxn>
                <a:cxn ang="0">
                  <a:pos x="T6" y="T7"/>
                </a:cxn>
                <a:cxn ang="0">
                  <a:pos x="T8" y="T9"/>
                </a:cxn>
              </a:cxnLst>
              <a:rect l="0" t="0" r="r" b="b"/>
              <a:pathLst>
                <a:path w="1" h="2">
                  <a:moveTo>
                    <a:pt x="1" y="0"/>
                  </a:moveTo>
                  <a:lnTo>
                    <a:pt x="1" y="0"/>
                  </a:lnTo>
                  <a:lnTo>
                    <a:pt x="0" y="1"/>
                  </a:lnTo>
                  <a:lnTo>
                    <a:pt x="1" y="2"/>
                  </a:lnTo>
                  <a:cubicBezTo>
                    <a:pt x="0" y="2"/>
                    <a:pt x="0" y="1"/>
                    <a:pt x="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32" name="Freeform 1760"/>
            <p:cNvSpPr>
              <a:spLocks/>
            </p:cNvSpPr>
            <p:nvPr userDrawn="1"/>
          </p:nvSpPr>
          <p:spPr bwMode="auto">
            <a:xfrm>
              <a:off x="365" y="210"/>
              <a:ext cx="1" cy="1"/>
            </a:xfrm>
            <a:custGeom>
              <a:avLst/>
              <a:gdLst>
                <a:gd name="T0" fmla="*/ 1 w 2"/>
                <a:gd name="T1" fmla="*/ 0 h 3"/>
                <a:gd name="T2" fmla="*/ 1 w 2"/>
                <a:gd name="T3" fmla="*/ 0 h 3"/>
                <a:gd name="T4" fmla="*/ 0 w 2"/>
                <a:gd name="T5" fmla="*/ 2 h 3"/>
                <a:gd name="T6" fmla="*/ 2 w 2"/>
                <a:gd name="T7" fmla="*/ 3 h 3"/>
                <a:gd name="T8" fmla="*/ 1 w 2"/>
                <a:gd name="T9" fmla="*/ 0 h 3"/>
              </a:gdLst>
              <a:ahLst/>
              <a:cxnLst>
                <a:cxn ang="0">
                  <a:pos x="T0" y="T1"/>
                </a:cxn>
                <a:cxn ang="0">
                  <a:pos x="T2" y="T3"/>
                </a:cxn>
                <a:cxn ang="0">
                  <a:pos x="T4" y="T5"/>
                </a:cxn>
                <a:cxn ang="0">
                  <a:pos x="T6" y="T7"/>
                </a:cxn>
                <a:cxn ang="0">
                  <a:pos x="T8" y="T9"/>
                </a:cxn>
              </a:cxnLst>
              <a:rect l="0" t="0" r="r" b="b"/>
              <a:pathLst>
                <a:path w="2" h="3">
                  <a:moveTo>
                    <a:pt x="1" y="0"/>
                  </a:moveTo>
                  <a:lnTo>
                    <a:pt x="1" y="0"/>
                  </a:lnTo>
                  <a:lnTo>
                    <a:pt x="0" y="2"/>
                  </a:lnTo>
                  <a:lnTo>
                    <a:pt x="2" y="3"/>
                  </a:lnTo>
                  <a:cubicBezTo>
                    <a:pt x="1" y="2"/>
                    <a:pt x="1" y="2"/>
                    <a:pt x="1"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33" name="Freeform 1761"/>
            <p:cNvSpPr>
              <a:spLocks/>
            </p:cNvSpPr>
            <p:nvPr userDrawn="1"/>
          </p:nvSpPr>
          <p:spPr bwMode="auto">
            <a:xfrm>
              <a:off x="366" y="214"/>
              <a:ext cx="2" cy="0"/>
            </a:xfrm>
            <a:custGeom>
              <a:avLst/>
              <a:gdLst>
                <a:gd name="T0" fmla="*/ 5 w 5"/>
                <a:gd name="T1" fmla="*/ 1 h 1"/>
                <a:gd name="T2" fmla="*/ 5 w 5"/>
                <a:gd name="T3" fmla="*/ 1 h 1"/>
                <a:gd name="T4" fmla="*/ 4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cubicBezTo>
                    <a:pt x="5" y="1"/>
                    <a:pt x="5" y="1"/>
                    <a:pt x="4" y="0"/>
                  </a:cubicBezTo>
                  <a:cubicBezTo>
                    <a:pt x="3" y="0"/>
                    <a:pt x="1" y="1"/>
                    <a:pt x="0" y="1"/>
                  </a:cubicBezTo>
                  <a:cubicBezTo>
                    <a:pt x="2" y="1"/>
                    <a:pt x="3" y="1"/>
                    <a:pt x="5"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34" name="Freeform 1762"/>
            <p:cNvSpPr>
              <a:spLocks/>
            </p:cNvSpPr>
            <p:nvPr userDrawn="1"/>
          </p:nvSpPr>
          <p:spPr bwMode="auto">
            <a:xfrm>
              <a:off x="366" y="209"/>
              <a:ext cx="4" cy="2"/>
            </a:xfrm>
            <a:custGeom>
              <a:avLst/>
              <a:gdLst>
                <a:gd name="T0" fmla="*/ 9 w 9"/>
                <a:gd name="T1" fmla="*/ 4 h 5"/>
                <a:gd name="T2" fmla="*/ 9 w 9"/>
                <a:gd name="T3" fmla="*/ 4 h 5"/>
                <a:gd name="T4" fmla="*/ 0 w 9"/>
                <a:gd name="T5" fmla="*/ 0 h 5"/>
                <a:gd name="T6" fmla="*/ 4 w 9"/>
                <a:gd name="T7" fmla="*/ 5 h 5"/>
                <a:gd name="T8" fmla="*/ 6 w 9"/>
                <a:gd name="T9" fmla="*/ 5 h 5"/>
                <a:gd name="T10" fmla="*/ 6 w 9"/>
                <a:gd name="T11" fmla="*/ 4 h 5"/>
                <a:gd name="T12" fmla="*/ 6 w 9"/>
                <a:gd name="T13" fmla="*/ 4 h 5"/>
                <a:gd name="T14" fmla="*/ 9 w 9"/>
                <a:gd name="T15" fmla="*/ 4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5">
                  <a:moveTo>
                    <a:pt x="9" y="4"/>
                  </a:moveTo>
                  <a:lnTo>
                    <a:pt x="9" y="4"/>
                  </a:lnTo>
                  <a:cubicBezTo>
                    <a:pt x="6" y="2"/>
                    <a:pt x="3" y="1"/>
                    <a:pt x="0" y="0"/>
                  </a:cubicBezTo>
                  <a:cubicBezTo>
                    <a:pt x="1" y="2"/>
                    <a:pt x="3" y="4"/>
                    <a:pt x="4" y="5"/>
                  </a:cubicBezTo>
                  <a:cubicBezTo>
                    <a:pt x="5" y="5"/>
                    <a:pt x="6" y="5"/>
                    <a:pt x="6" y="5"/>
                  </a:cubicBezTo>
                  <a:cubicBezTo>
                    <a:pt x="6" y="5"/>
                    <a:pt x="6" y="4"/>
                    <a:pt x="6" y="4"/>
                  </a:cubicBezTo>
                  <a:lnTo>
                    <a:pt x="6" y="4"/>
                  </a:lnTo>
                  <a:cubicBezTo>
                    <a:pt x="6" y="4"/>
                    <a:pt x="7" y="4"/>
                    <a:pt x="9" y="4"/>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35" name="Freeform 1763"/>
            <p:cNvSpPr>
              <a:spLocks/>
            </p:cNvSpPr>
            <p:nvPr userDrawn="1"/>
          </p:nvSpPr>
          <p:spPr bwMode="auto">
            <a:xfrm>
              <a:off x="372" y="208"/>
              <a:ext cx="1" cy="2"/>
            </a:xfrm>
            <a:custGeom>
              <a:avLst/>
              <a:gdLst>
                <a:gd name="T0" fmla="*/ 0 w 1"/>
                <a:gd name="T1" fmla="*/ 0 h 3"/>
                <a:gd name="T2" fmla="*/ 0 w 1"/>
                <a:gd name="T3" fmla="*/ 0 h 3"/>
                <a:gd name="T4" fmla="*/ 0 w 1"/>
                <a:gd name="T5" fmla="*/ 2 h 3"/>
                <a:gd name="T6" fmla="*/ 1 w 1"/>
                <a:gd name="T7" fmla="*/ 3 h 3"/>
                <a:gd name="T8" fmla="*/ 1 w 1"/>
                <a:gd name="T9" fmla="*/ 2 h 3"/>
                <a:gd name="T10" fmla="*/ 0 w 1"/>
                <a:gd name="T11" fmla="*/ 0 h 3"/>
              </a:gdLst>
              <a:ahLst/>
              <a:cxnLst>
                <a:cxn ang="0">
                  <a:pos x="T0" y="T1"/>
                </a:cxn>
                <a:cxn ang="0">
                  <a:pos x="T2" y="T3"/>
                </a:cxn>
                <a:cxn ang="0">
                  <a:pos x="T4" y="T5"/>
                </a:cxn>
                <a:cxn ang="0">
                  <a:pos x="T6" y="T7"/>
                </a:cxn>
                <a:cxn ang="0">
                  <a:pos x="T8" y="T9"/>
                </a:cxn>
                <a:cxn ang="0">
                  <a:pos x="T10" y="T11"/>
                </a:cxn>
              </a:cxnLst>
              <a:rect l="0" t="0" r="r" b="b"/>
              <a:pathLst>
                <a:path w="1" h="3">
                  <a:moveTo>
                    <a:pt x="0" y="0"/>
                  </a:moveTo>
                  <a:lnTo>
                    <a:pt x="0" y="0"/>
                  </a:lnTo>
                  <a:cubicBezTo>
                    <a:pt x="0" y="1"/>
                    <a:pt x="0" y="1"/>
                    <a:pt x="0" y="2"/>
                  </a:cubicBezTo>
                  <a:cubicBezTo>
                    <a:pt x="0" y="2"/>
                    <a:pt x="0" y="3"/>
                    <a:pt x="1" y="3"/>
                  </a:cubicBezTo>
                  <a:cubicBezTo>
                    <a:pt x="1" y="3"/>
                    <a:pt x="1" y="2"/>
                    <a:pt x="1" y="2"/>
                  </a:cubicBezTo>
                  <a:cubicBezTo>
                    <a:pt x="1" y="1"/>
                    <a:pt x="0" y="1"/>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36" name="Freeform 1764"/>
            <p:cNvSpPr>
              <a:spLocks/>
            </p:cNvSpPr>
            <p:nvPr userDrawn="1"/>
          </p:nvSpPr>
          <p:spPr bwMode="auto">
            <a:xfrm>
              <a:off x="370" y="210"/>
              <a:ext cx="1" cy="1"/>
            </a:xfrm>
            <a:custGeom>
              <a:avLst/>
              <a:gdLst>
                <a:gd name="T0" fmla="*/ 0 w 2"/>
                <a:gd name="T1" fmla="*/ 0 h 4"/>
                <a:gd name="T2" fmla="*/ 0 w 2"/>
                <a:gd name="T3" fmla="*/ 0 h 4"/>
                <a:gd name="T4" fmla="*/ 1 w 2"/>
                <a:gd name="T5" fmla="*/ 3 h 4"/>
                <a:gd name="T6" fmla="*/ 2 w 2"/>
                <a:gd name="T7" fmla="*/ 4 h 4"/>
                <a:gd name="T8" fmla="*/ 1 w 2"/>
                <a:gd name="T9" fmla="*/ 1 h 4"/>
                <a:gd name="T10" fmla="*/ 0 w 2"/>
                <a:gd name="T11" fmla="*/ 0 h 4"/>
              </a:gdLst>
              <a:ahLst/>
              <a:cxnLst>
                <a:cxn ang="0">
                  <a:pos x="T0" y="T1"/>
                </a:cxn>
                <a:cxn ang="0">
                  <a:pos x="T2" y="T3"/>
                </a:cxn>
                <a:cxn ang="0">
                  <a:pos x="T4" y="T5"/>
                </a:cxn>
                <a:cxn ang="0">
                  <a:pos x="T6" y="T7"/>
                </a:cxn>
                <a:cxn ang="0">
                  <a:pos x="T8" y="T9"/>
                </a:cxn>
                <a:cxn ang="0">
                  <a:pos x="T10" y="T11"/>
                </a:cxn>
              </a:cxnLst>
              <a:rect l="0" t="0" r="r" b="b"/>
              <a:pathLst>
                <a:path w="2" h="4">
                  <a:moveTo>
                    <a:pt x="0" y="0"/>
                  </a:moveTo>
                  <a:lnTo>
                    <a:pt x="0" y="0"/>
                  </a:lnTo>
                  <a:cubicBezTo>
                    <a:pt x="0" y="1"/>
                    <a:pt x="0" y="2"/>
                    <a:pt x="1" y="3"/>
                  </a:cubicBezTo>
                  <a:cubicBezTo>
                    <a:pt x="1" y="3"/>
                    <a:pt x="2" y="4"/>
                    <a:pt x="2" y="4"/>
                  </a:cubicBezTo>
                  <a:cubicBezTo>
                    <a:pt x="2" y="3"/>
                    <a:pt x="1" y="2"/>
                    <a:pt x="1" y="1"/>
                  </a:cubicBezTo>
                  <a:cubicBezTo>
                    <a:pt x="1" y="1"/>
                    <a:pt x="0" y="0"/>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37" name="Freeform 1765"/>
            <p:cNvSpPr>
              <a:spLocks/>
            </p:cNvSpPr>
            <p:nvPr userDrawn="1"/>
          </p:nvSpPr>
          <p:spPr bwMode="auto">
            <a:xfrm>
              <a:off x="366" y="211"/>
              <a:ext cx="4" cy="2"/>
            </a:xfrm>
            <a:custGeom>
              <a:avLst/>
              <a:gdLst>
                <a:gd name="T0" fmla="*/ 6 w 9"/>
                <a:gd name="T1" fmla="*/ 1 h 4"/>
                <a:gd name="T2" fmla="*/ 6 w 9"/>
                <a:gd name="T3" fmla="*/ 1 h 4"/>
                <a:gd name="T4" fmla="*/ 0 w 9"/>
                <a:gd name="T5" fmla="*/ 1 h 4"/>
                <a:gd name="T6" fmla="*/ 5 w 9"/>
                <a:gd name="T7" fmla="*/ 4 h 4"/>
                <a:gd name="T8" fmla="*/ 9 w 9"/>
                <a:gd name="T9" fmla="*/ 4 h 4"/>
                <a:gd name="T10" fmla="*/ 6 w 9"/>
                <a:gd name="T11" fmla="*/ 1 h 4"/>
              </a:gdLst>
              <a:ahLst/>
              <a:cxnLst>
                <a:cxn ang="0">
                  <a:pos x="T0" y="T1"/>
                </a:cxn>
                <a:cxn ang="0">
                  <a:pos x="T2" y="T3"/>
                </a:cxn>
                <a:cxn ang="0">
                  <a:pos x="T4" y="T5"/>
                </a:cxn>
                <a:cxn ang="0">
                  <a:pos x="T6" y="T7"/>
                </a:cxn>
                <a:cxn ang="0">
                  <a:pos x="T8" y="T9"/>
                </a:cxn>
                <a:cxn ang="0">
                  <a:pos x="T10" y="T11"/>
                </a:cxn>
              </a:cxnLst>
              <a:rect l="0" t="0" r="r" b="b"/>
              <a:pathLst>
                <a:path w="9" h="4">
                  <a:moveTo>
                    <a:pt x="6" y="1"/>
                  </a:moveTo>
                  <a:lnTo>
                    <a:pt x="6" y="1"/>
                  </a:lnTo>
                  <a:cubicBezTo>
                    <a:pt x="4" y="1"/>
                    <a:pt x="2" y="0"/>
                    <a:pt x="0" y="1"/>
                  </a:cubicBezTo>
                  <a:cubicBezTo>
                    <a:pt x="1" y="2"/>
                    <a:pt x="3" y="3"/>
                    <a:pt x="5" y="4"/>
                  </a:cubicBezTo>
                  <a:cubicBezTo>
                    <a:pt x="6" y="4"/>
                    <a:pt x="7" y="4"/>
                    <a:pt x="9" y="4"/>
                  </a:cubicBezTo>
                  <a:cubicBezTo>
                    <a:pt x="8" y="3"/>
                    <a:pt x="7" y="2"/>
                    <a:pt x="6"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38" name="Freeform 1766"/>
            <p:cNvSpPr>
              <a:spLocks/>
            </p:cNvSpPr>
            <p:nvPr userDrawn="1"/>
          </p:nvSpPr>
          <p:spPr bwMode="auto">
            <a:xfrm>
              <a:off x="371" y="208"/>
              <a:ext cx="2" cy="5"/>
            </a:xfrm>
            <a:custGeom>
              <a:avLst/>
              <a:gdLst>
                <a:gd name="T0" fmla="*/ 5 w 5"/>
                <a:gd name="T1" fmla="*/ 5 h 11"/>
                <a:gd name="T2" fmla="*/ 5 w 5"/>
                <a:gd name="T3" fmla="*/ 5 h 11"/>
                <a:gd name="T4" fmla="*/ 1 w 5"/>
                <a:gd name="T5" fmla="*/ 0 h 11"/>
                <a:gd name="T6" fmla="*/ 2 w 5"/>
                <a:gd name="T7" fmla="*/ 8 h 11"/>
                <a:gd name="T8" fmla="*/ 5 w 5"/>
                <a:gd name="T9" fmla="*/ 11 h 11"/>
                <a:gd name="T10" fmla="*/ 5 w 5"/>
                <a:gd name="T11" fmla="*/ 6 h 11"/>
                <a:gd name="T12" fmla="*/ 5 w 5"/>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5" h="11">
                  <a:moveTo>
                    <a:pt x="5" y="5"/>
                  </a:moveTo>
                  <a:lnTo>
                    <a:pt x="5" y="5"/>
                  </a:lnTo>
                  <a:cubicBezTo>
                    <a:pt x="4" y="3"/>
                    <a:pt x="2" y="1"/>
                    <a:pt x="1" y="0"/>
                  </a:cubicBezTo>
                  <a:cubicBezTo>
                    <a:pt x="0" y="3"/>
                    <a:pt x="1" y="5"/>
                    <a:pt x="2" y="8"/>
                  </a:cubicBezTo>
                  <a:cubicBezTo>
                    <a:pt x="4" y="9"/>
                    <a:pt x="5" y="10"/>
                    <a:pt x="5" y="11"/>
                  </a:cubicBezTo>
                  <a:cubicBezTo>
                    <a:pt x="5" y="9"/>
                    <a:pt x="5" y="7"/>
                    <a:pt x="5" y="6"/>
                  </a:cubicBezTo>
                  <a:lnTo>
                    <a:pt x="5" y="5"/>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39" name="Freeform 1767"/>
            <p:cNvSpPr>
              <a:spLocks/>
            </p:cNvSpPr>
            <p:nvPr userDrawn="1"/>
          </p:nvSpPr>
          <p:spPr bwMode="auto">
            <a:xfrm>
              <a:off x="367" y="213"/>
              <a:ext cx="5" cy="1"/>
            </a:xfrm>
            <a:custGeom>
              <a:avLst/>
              <a:gdLst>
                <a:gd name="T0" fmla="*/ 0 w 10"/>
                <a:gd name="T1" fmla="*/ 1 h 3"/>
                <a:gd name="T2" fmla="*/ 0 w 10"/>
                <a:gd name="T3" fmla="*/ 1 h 3"/>
                <a:gd name="T4" fmla="*/ 3 w 10"/>
                <a:gd name="T5" fmla="*/ 3 h 3"/>
                <a:gd name="T6" fmla="*/ 10 w 10"/>
                <a:gd name="T7" fmla="*/ 3 h 3"/>
                <a:gd name="T8" fmla="*/ 10 w 10"/>
                <a:gd name="T9" fmla="*/ 3 h 3"/>
                <a:gd name="T10" fmla="*/ 0 w 10"/>
                <a:gd name="T11" fmla="*/ 1 h 3"/>
              </a:gdLst>
              <a:ahLst/>
              <a:cxnLst>
                <a:cxn ang="0">
                  <a:pos x="T0" y="T1"/>
                </a:cxn>
                <a:cxn ang="0">
                  <a:pos x="T2" y="T3"/>
                </a:cxn>
                <a:cxn ang="0">
                  <a:pos x="T4" y="T5"/>
                </a:cxn>
                <a:cxn ang="0">
                  <a:pos x="T6" y="T7"/>
                </a:cxn>
                <a:cxn ang="0">
                  <a:pos x="T8" y="T9"/>
                </a:cxn>
                <a:cxn ang="0">
                  <a:pos x="T10" y="T11"/>
                </a:cxn>
              </a:cxnLst>
              <a:rect l="0" t="0" r="r" b="b"/>
              <a:pathLst>
                <a:path w="10" h="3">
                  <a:moveTo>
                    <a:pt x="0" y="1"/>
                  </a:moveTo>
                  <a:lnTo>
                    <a:pt x="0" y="1"/>
                  </a:lnTo>
                  <a:cubicBezTo>
                    <a:pt x="1" y="2"/>
                    <a:pt x="2" y="3"/>
                    <a:pt x="3" y="3"/>
                  </a:cubicBezTo>
                  <a:cubicBezTo>
                    <a:pt x="5" y="3"/>
                    <a:pt x="7" y="3"/>
                    <a:pt x="10" y="3"/>
                  </a:cubicBezTo>
                  <a:lnTo>
                    <a:pt x="10" y="3"/>
                  </a:lnTo>
                  <a:cubicBezTo>
                    <a:pt x="7" y="1"/>
                    <a:pt x="3" y="0"/>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40" name="Freeform 1768"/>
            <p:cNvSpPr>
              <a:spLocks/>
            </p:cNvSpPr>
            <p:nvPr userDrawn="1"/>
          </p:nvSpPr>
          <p:spPr bwMode="auto">
            <a:xfrm>
              <a:off x="369" y="211"/>
              <a:ext cx="4" cy="3"/>
            </a:xfrm>
            <a:custGeom>
              <a:avLst/>
              <a:gdLst>
                <a:gd name="T0" fmla="*/ 0 w 10"/>
                <a:gd name="T1" fmla="*/ 0 h 7"/>
                <a:gd name="T2" fmla="*/ 0 w 10"/>
                <a:gd name="T3" fmla="*/ 0 h 7"/>
                <a:gd name="T4" fmla="*/ 10 w 10"/>
                <a:gd name="T5" fmla="*/ 7 h 7"/>
                <a:gd name="T6" fmla="*/ 0 w 10"/>
                <a:gd name="T7" fmla="*/ 0 h 7"/>
              </a:gdLst>
              <a:ahLst/>
              <a:cxnLst>
                <a:cxn ang="0">
                  <a:pos x="T0" y="T1"/>
                </a:cxn>
                <a:cxn ang="0">
                  <a:pos x="T2" y="T3"/>
                </a:cxn>
                <a:cxn ang="0">
                  <a:pos x="T4" y="T5"/>
                </a:cxn>
                <a:cxn ang="0">
                  <a:pos x="T6" y="T7"/>
                </a:cxn>
              </a:cxnLst>
              <a:rect l="0" t="0" r="r" b="b"/>
              <a:pathLst>
                <a:path w="10" h="7">
                  <a:moveTo>
                    <a:pt x="0" y="0"/>
                  </a:moveTo>
                  <a:lnTo>
                    <a:pt x="0" y="0"/>
                  </a:lnTo>
                  <a:cubicBezTo>
                    <a:pt x="2" y="3"/>
                    <a:pt x="6" y="6"/>
                    <a:pt x="10" y="7"/>
                  </a:cubicBezTo>
                  <a:cubicBezTo>
                    <a:pt x="8" y="3"/>
                    <a:pt x="4" y="0"/>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41" name="Freeform 1769"/>
            <p:cNvSpPr>
              <a:spLocks/>
            </p:cNvSpPr>
            <p:nvPr userDrawn="1"/>
          </p:nvSpPr>
          <p:spPr bwMode="auto">
            <a:xfrm>
              <a:off x="375" y="208"/>
              <a:ext cx="0" cy="1"/>
            </a:xfrm>
            <a:custGeom>
              <a:avLst/>
              <a:gdLst>
                <a:gd name="T0" fmla="*/ 2 h 2"/>
                <a:gd name="T1" fmla="*/ 2 h 2"/>
                <a:gd name="T2" fmla="*/ 0 h 2"/>
                <a:gd name="T3" fmla="*/ 0 h 2"/>
                <a:gd name="T4" fmla="*/ 2 h 2"/>
              </a:gdLst>
              <a:ahLst/>
              <a:cxnLst>
                <a:cxn ang="0">
                  <a:pos x="0" y="T0"/>
                </a:cxn>
                <a:cxn ang="0">
                  <a:pos x="0" y="T1"/>
                </a:cxn>
                <a:cxn ang="0">
                  <a:pos x="0" y="T2"/>
                </a:cxn>
                <a:cxn ang="0">
                  <a:pos x="0" y="T3"/>
                </a:cxn>
                <a:cxn ang="0">
                  <a:pos x="0" y="T4"/>
                </a:cxn>
              </a:cxnLst>
              <a:rect l="0" t="0" r="r" b="b"/>
              <a:pathLst>
                <a:path h="2">
                  <a:moveTo>
                    <a:pt x="0" y="2"/>
                  </a:moveTo>
                  <a:lnTo>
                    <a:pt x="0" y="2"/>
                  </a:lnTo>
                  <a:lnTo>
                    <a:pt x="0" y="0"/>
                  </a:lnTo>
                  <a:lnTo>
                    <a:pt x="0" y="0"/>
                  </a:lnTo>
                  <a:cubicBezTo>
                    <a:pt x="0" y="1"/>
                    <a:pt x="0" y="1"/>
                    <a:pt x="0"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42" name="Freeform 1770"/>
            <p:cNvSpPr>
              <a:spLocks/>
            </p:cNvSpPr>
            <p:nvPr userDrawn="1"/>
          </p:nvSpPr>
          <p:spPr bwMode="auto">
            <a:xfrm>
              <a:off x="384" y="208"/>
              <a:ext cx="2" cy="2"/>
            </a:xfrm>
            <a:custGeom>
              <a:avLst/>
              <a:gdLst>
                <a:gd name="T0" fmla="*/ 2 w 3"/>
                <a:gd name="T1" fmla="*/ 2 h 5"/>
                <a:gd name="T2" fmla="*/ 2 w 3"/>
                <a:gd name="T3" fmla="*/ 2 h 5"/>
                <a:gd name="T4" fmla="*/ 3 w 3"/>
                <a:gd name="T5" fmla="*/ 1 h 5"/>
                <a:gd name="T6" fmla="*/ 3 w 3"/>
                <a:gd name="T7" fmla="*/ 0 h 5"/>
                <a:gd name="T8" fmla="*/ 0 w 3"/>
                <a:gd name="T9" fmla="*/ 3 h 5"/>
                <a:gd name="T10" fmla="*/ 1 w 3"/>
                <a:gd name="T11" fmla="*/ 5 h 5"/>
                <a:gd name="T12" fmla="*/ 2 w 3"/>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3" h="5">
                  <a:moveTo>
                    <a:pt x="2" y="2"/>
                  </a:moveTo>
                  <a:lnTo>
                    <a:pt x="2" y="2"/>
                  </a:lnTo>
                  <a:cubicBezTo>
                    <a:pt x="3" y="1"/>
                    <a:pt x="3" y="1"/>
                    <a:pt x="3" y="1"/>
                  </a:cubicBezTo>
                  <a:lnTo>
                    <a:pt x="3" y="0"/>
                  </a:lnTo>
                  <a:cubicBezTo>
                    <a:pt x="2" y="1"/>
                    <a:pt x="1" y="2"/>
                    <a:pt x="0" y="3"/>
                  </a:cubicBezTo>
                  <a:cubicBezTo>
                    <a:pt x="1" y="4"/>
                    <a:pt x="1" y="4"/>
                    <a:pt x="1" y="5"/>
                  </a:cubicBezTo>
                  <a:cubicBezTo>
                    <a:pt x="2" y="4"/>
                    <a:pt x="2" y="3"/>
                    <a:pt x="2"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43" name="Freeform 1771"/>
            <p:cNvSpPr>
              <a:spLocks/>
            </p:cNvSpPr>
            <p:nvPr userDrawn="1"/>
          </p:nvSpPr>
          <p:spPr bwMode="auto">
            <a:xfrm>
              <a:off x="385" y="205"/>
              <a:ext cx="1" cy="2"/>
            </a:xfrm>
            <a:custGeom>
              <a:avLst/>
              <a:gdLst>
                <a:gd name="T0" fmla="*/ 2 w 3"/>
                <a:gd name="T1" fmla="*/ 6 h 6"/>
                <a:gd name="T2" fmla="*/ 2 w 3"/>
                <a:gd name="T3" fmla="*/ 6 h 6"/>
                <a:gd name="T4" fmla="*/ 3 w 3"/>
                <a:gd name="T5" fmla="*/ 2 h 6"/>
                <a:gd name="T6" fmla="*/ 2 w 3"/>
                <a:gd name="T7" fmla="*/ 0 h 6"/>
                <a:gd name="T8" fmla="*/ 0 w 3"/>
                <a:gd name="T9" fmla="*/ 3 h 6"/>
                <a:gd name="T10" fmla="*/ 2 w 3"/>
                <a:gd name="T11" fmla="*/ 6 h 6"/>
                <a:gd name="T12" fmla="*/ 2 w 3"/>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3" h="6">
                  <a:moveTo>
                    <a:pt x="2" y="6"/>
                  </a:moveTo>
                  <a:lnTo>
                    <a:pt x="2" y="6"/>
                  </a:lnTo>
                  <a:cubicBezTo>
                    <a:pt x="3" y="5"/>
                    <a:pt x="3" y="3"/>
                    <a:pt x="3" y="2"/>
                  </a:cubicBezTo>
                  <a:lnTo>
                    <a:pt x="2" y="0"/>
                  </a:lnTo>
                  <a:cubicBezTo>
                    <a:pt x="1" y="1"/>
                    <a:pt x="1" y="2"/>
                    <a:pt x="0" y="3"/>
                  </a:cubicBezTo>
                  <a:cubicBezTo>
                    <a:pt x="0" y="4"/>
                    <a:pt x="1" y="5"/>
                    <a:pt x="2" y="6"/>
                  </a:cubicBezTo>
                  <a:lnTo>
                    <a:pt x="2" y="6"/>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44" name="Freeform 1772"/>
            <p:cNvSpPr>
              <a:spLocks/>
            </p:cNvSpPr>
            <p:nvPr userDrawn="1"/>
          </p:nvSpPr>
          <p:spPr bwMode="auto">
            <a:xfrm>
              <a:off x="386" y="204"/>
              <a:ext cx="0" cy="1"/>
            </a:xfrm>
            <a:custGeom>
              <a:avLst/>
              <a:gdLst>
                <a:gd name="T0" fmla="*/ 1 w 1"/>
                <a:gd name="T1" fmla="*/ 2 h 2"/>
                <a:gd name="T2" fmla="*/ 1 w 1"/>
                <a:gd name="T3" fmla="*/ 2 h 2"/>
                <a:gd name="T4" fmla="*/ 1 w 1"/>
                <a:gd name="T5" fmla="*/ 0 h 2"/>
                <a:gd name="T6" fmla="*/ 0 w 1"/>
                <a:gd name="T7" fmla="*/ 1 h 2"/>
                <a:gd name="T8" fmla="*/ 1 w 1"/>
                <a:gd name="T9" fmla="*/ 2 h 2"/>
              </a:gdLst>
              <a:ahLst/>
              <a:cxnLst>
                <a:cxn ang="0">
                  <a:pos x="T0" y="T1"/>
                </a:cxn>
                <a:cxn ang="0">
                  <a:pos x="T2" y="T3"/>
                </a:cxn>
                <a:cxn ang="0">
                  <a:pos x="T4" y="T5"/>
                </a:cxn>
                <a:cxn ang="0">
                  <a:pos x="T6" y="T7"/>
                </a:cxn>
                <a:cxn ang="0">
                  <a:pos x="T8" y="T9"/>
                </a:cxn>
              </a:cxnLst>
              <a:rect l="0" t="0" r="r" b="b"/>
              <a:pathLst>
                <a:path w="1" h="2">
                  <a:moveTo>
                    <a:pt x="1" y="2"/>
                  </a:moveTo>
                  <a:lnTo>
                    <a:pt x="1" y="2"/>
                  </a:lnTo>
                  <a:cubicBezTo>
                    <a:pt x="1" y="1"/>
                    <a:pt x="1" y="0"/>
                    <a:pt x="1" y="0"/>
                  </a:cubicBezTo>
                  <a:lnTo>
                    <a:pt x="0" y="1"/>
                  </a:lnTo>
                  <a:lnTo>
                    <a:pt x="1" y="2"/>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45" name="Freeform 1773"/>
            <p:cNvSpPr>
              <a:spLocks/>
            </p:cNvSpPr>
            <p:nvPr userDrawn="1"/>
          </p:nvSpPr>
          <p:spPr bwMode="auto">
            <a:xfrm>
              <a:off x="385" y="201"/>
              <a:ext cx="1" cy="3"/>
            </a:xfrm>
            <a:custGeom>
              <a:avLst/>
              <a:gdLst>
                <a:gd name="T0" fmla="*/ 3 w 3"/>
                <a:gd name="T1" fmla="*/ 5 h 6"/>
                <a:gd name="T2" fmla="*/ 3 w 3"/>
                <a:gd name="T3" fmla="*/ 5 h 6"/>
                <a:gd name="T4" fmla="*/ 1 w 3"/>
                <a:gd name="T5" fmla="*/ 0 h 6"/>
                <a:gd name="T6" fmla="*/ 0 w 3"/>
                <a:gd name="T7" fmla="*/ 2 h 6"/>
                <a:gd name="T8" fmla="*/ 2 w 3"/>
                <a:gd name="T9" fmla="*/ 6 h 6"/>
                <a:gd name="T10" fmla="*/ 3 w 3"/>
                <a:gd name="T11" fmla="*/ 5 h 6"/>
              </a:gdLst>
              <a:ahLst/>
              <a:cxnLst>
                <a:cxn ang="0">
                  <a:pos x="T0" y="T1"/>
                </a:cxn>
                <a:cxn ang="0">
                  <a:pos x="T2" y="T3"/>
                </a:cxn>
                <a:cxn ang="0">
                  <a:pos x="T4" y="T5"/>
                </a:cxn>
                <a:cxn ang="0">
                  <a:pos x="T6" y="T7"/>
                </a:cxn>
                <a:cxn ang="0">
                  <a:pos x="T8" y="T9"/>
                </a:cxn>
                <a:cxn ang="0">
                  <a:pos x="T10" y="T11"/>
                </a:cxn>
              </a:cxnLst>
              <a:rect l="0" t="0" r="r" b="b"/>
              <a:pathLst>
                <a:path w="3" h="6">
                  <a:moveTo>
                    <a:pt x="3" y="5"/>
                  </a:moveTo>
                  <a:lnTo>
                    <a:pt x="3" y="5"/>
                  </a:lnTo>
                  <a:cubicBezTo>
                    <a:pt x="3" y="3"/>
                    <a:pt x="2" y="2"/>
                    <a:pt x="1" y="0"/>
                  </a:cubicBezTo>
                  <a:cubicBezTo>
                    <a:pt x="0" y="1"/>
                    <a:pt x="0" y="1"/>
                    <a:pt x="0" y="2"/>
                  </a:cubicBezTo>
                  <a:cubicBezTo>
                    <a:pt x="1" y="3"/>
                    <a:pt x="1" y="4"/>
                    <a:pt x="2" y="6"/>
                  </a:cubicBezTo>
                  <a:lnTo>
                    <a:pt x="3" y="5"/>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46" name="Freeform 1774"/>
            <p:cNvSpPr>
              <a:spLocks/>
            </p:cNvSpPr>
            <p:nvPr userDrawn="1"/>
          </p:nvSpPr>
          <p:spPr bwMode="auto">
            <a:xfrm>
              <a:off x="383" y="200"/>
              <a:ext cx="2" cy="2"/>
            </a:xfrm>
            <a:custGeom>
              <a:avLst/>
              <a:gdLst>
                <a:gd name="T0" fmla="*/ 4 w 4"/>
                <a:gd name="T1" fmla="*/ 3 h 4"/>
                <a:gd name="T2" fmla="*/ 4 w 4"/>
                <a:gd name="T3" fmla="*/ 3 h 4"/>
                <a:gd name="T4" fmla="*/ 4 w 4"/>
                <a:gd name="T5" fmla="*/ 3 h 4"/>
                <a:gd name="T6" fmla="*/ 1 w 4"/>
                <a:gd name="T7" fmla="*/ 0 h 4"/>
                <a:gd name="T8" fmla="*/ 0 w 4"/>
                <a:gd name="T9" fmla="*/ 1 h 4"/>
                <a:gd name="T10" fmla="*/ 3 w 4"/>
                <a:gd name="T11" fmla="*/ 4 h 4"/>
                <a:gd name="T12" fmla="*/ 4 w 4"/>
                <a:gd name="T13" fmla="*/ 3 h 4"/>
              </a:gdLst>
              <a:ahLst/>
              <a:cxnLst>
                <a:cxn ang="0">
                  <a:pos x="T0" y="T1"/>
                </a:cxn>
                <a:cxn ang="0">
                  <a:pos x="T2" y="T3"/>
                </a:cxn>
                <a:cxn ang="0">
                  <a:pos x="T4" y="T5"/>
                </a:cxn>
                <a:cxn ang="0">
                  <a:pos x="T6" y="T7"/>
                </a:cxn>
                <a:cxn ang="0">
                  <a:pos x="T8" y="T9"/>
                </a:cxn>
                <a:cxn ang="0">
                  <a:pos x="T10" y="T11"/>
                </a:cxn>
                <a:cxn ang="0">
                  <a:pos x="T12" y="T13"/>
                </a:cxn>
              </a:cxnLst>
              <a:rect l="0" t="0" r="r" b="b"/>
              <a:pathLst>
                <a:path w="4" h="4">
                  <a:moveTo>
                    <a:pt x="4" y="3"/>
                  </a:moveTo>
                  <a:lnTo>
                    <a:pt x="4" y="3"/>
                  </a:lnTo>
                  <a:lnTo>
                    <a:pt x="4" y="3"/>
                  </a:lnTo>
                  <a:cubicBezTo>
                    <a:pt x="3" y="2"/>
                    <a:pt x="2" y="1"/>
                    <a:pt x="1" y="0"/>
                  </a:cubicBezTo>
                  <a:lnTo>
                    <a:pt x="0" y="1"/>
                  </a:lnTo>
                  <a:cubicBezTo>
                    <a:pt x="2" y="2"/>
                    <a:pt x="3" y="3"/>
                    <a:pt x="3" y="4"/>
                  </a:cubicBezTo>
                  <a:lnTo>
                    <a:pt x="4" y="3"/>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47" name="Rectangle 1775"/>
            <p:cNvSpPr>
              <a:spLocks noChangeArrowheads="1"/>
            </p:cNvSpPr>
            <p:nvPr userDrawn="1"/>
          </p:nvSpPr>
          <p:spPr bwMode="auto">
            <a:xfrm>
              <a:off x="383" y="200"/>
              <a:ext cx="1" cy="1"/>
            </a:xfrm>
            <a:prstGeom prst="rect">
              <a:avLst/>
            </a:prstGeom>
            <a:solidFill>
              <a:srgbClr val="D5A03C"/>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dirty="0"/>
            </a:p>
          </p:txBody>
        </p:sp>
        <p:sp>
          <p:nvSpPr>
            <p:cNvPr id="1348" name="Freeform 1776"/>
            <p:cNvSpPr>
              <a:spLocks/>
            </p:cNvSpPr>
            <p:nvPr userDrawn="1"/>
          </p:nvSpPr>
          <p:spPr bwMode="auto">
            <a:xfrm>
              <a:off x="381" y="199"/>
              <a:ext cx="2" cy="3"/>
            </a:xfrm>
            <a:custGeom>
              <a:avLst/>
              <a:gdLst>
                <a:gd name="T0" fmla="*/ 3 w 5"/>
                <a:gd name="T1" fmla="*/ 1 h 6"/>
                <a:gd name="T2" fmla="*/ 3 w 5"/>
                <a:gd name="T3" fmla="*/ 1 h 6"/>
                <a:gd name="T4" fmla="*/ 2 w 5"/>
                <a:gd name="T5" fmla="*/ 0 h 6"/>
                <a:gd name="T6" fmla="*/ 0 w 5"/>
                <a:gd name="T7" fmla="*/ 3 h 6"/>
                <a:gd name="T8" fmla="*/ 2 w 5"/>
                <a:gd name="T9" fmla="*/ 6 h 6"/>
                <a:gd name="T10" fmla="*/ 5 w 5"/>
                <a:gd name="T11" fmla="*/ 3 h 6"/>
                <a:gd name="T12" fmla="*/ 3 w 5"/>
                <a:gd name="T13" fmla="*/ 1 h 6"/>
              </a:gdLst>
              <a:ahLst/>
              <a:cxnLst>
                <a:cxn ang="0">
                  <a:pos x="T0" y="T1"/>
                </a:cxn>
                <a:cxn ang="0">
                  <a:pos x="T2" y="T3"/>
                </a:cxn>
                <a:cxn ang="0">
                  <a:pos x="T4" y="T5"/>
                </a:cxn>
                <a:cxn ang="0">
                  <a:pos x="T6" y="T7"/>
                </a:cxn>
                <a:cxn ang="0">
                  <a:pos x="T8" y="T9"/>
                </a:cxn>
                <a:cxn ang="0">
                  <a:pos x="T10" y="T11"/>
                </a:cxn>
                <a:cxn ang="0">
                  <a:pos x="T12" y="T13"/>
                </a:cxn>
              </a:cxnLst>
              <a:rect l="0" t="0" r="r" b="b"/>
              <a:pathLst>
                <a:path w="5" h="6">
                  <a:moveTo>
                    <a:pt x="3" y="1"/>
                  </a:moveTo>
                  <a:lnTo>
                    <a:pt x="3" y="1"/>
                  </a:lnTo>
                  <a:cubicBezTo>
                    <a:pt x="3" y="1"/>
                    <a:pt x="2" y="1"/>
                    <a:pt x="2" y="0"/>
                  </a:cubicBezTo>
                  <a:cubicBezTo>
                    <a:pt x="1" y="1"/>
                    <a:pt x="0" y="2"/>
                    <a:pt x="0" y="3"/>
                  </a:cubicBezTo>
                  <a:cubicBezTo>
                    <a:pt x="0" y="4"/>
                    <a:pt x="1" y="5"/>
                    <a:pt x="2" y="6"/>
                  </a:cubicBezTo>
                  <a:cubicBezTo>
                    <a:pt x="3" y="5"/>
                    <a:pt x="4" y="4"/>
                    <a:pt x="5" y="3"/>
                  </a:cubicBezTo>
                  <a:cubicBezTo>
                    <a:pt x="4" y="2"/>
                    <a:pt x="4" y="2"/>
                    <a:pt x="3"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49" name="Freeform 1777"/>
            <p:cNvSpPr>
              <a:spLocks/>
            </p:cNvSpPr>
            <p:nvPr userDrawn="1"/>
          </p:nvSpPr>
          <p:spPr bwMode="auto">
            <a:xfrm>
              <a:off x="380" y="199"/>
              <a:ext cx="1" cy="1"/>
            </a:xfrm>
            <a:custGeom>
              <a:avLst/>
              <a:gdLst>
                <a:gd name="T0" fmla="*/ 4 w 4"/>
                <a:gd name="T1" fmla="*/ 1 h 4"/>
                <a:gd name="T2" fmla="*/ 4 w 4"/>
                <a:gd name="T3" fmla="*/ 1 h 4"/>
                <a:gd name="T4" fmla="*/ 0 w 4"/>
                <a:gd name="T5" fmla="*/ 0 h 4"/>
                <a:gd name="T6" fmla="*/ 0 w 4"/>
                <a:gd name="T7" fmla="*/ 1 h 4"/>
                <a:gd name="T8" fmla="*/ 2 w 4"/>
                <a:gd name="T9" fmla="*/ 4 h 4"/>
                <a:gd name="T10" fmla="*/ 4 w 4"/>
                <a:gd name="T11" fmla="*/ 1 h 4"/>
              </a:gdLst>
              <a:ahLst/>
              <a:cxnLst>
                <a:cxn ang="0">
                  <a:pos x="T0" y="T1"/>
                </a:cxn>
                <a:cxn ang="0">
                  <a:pos x="T2" y="T3"/>
                </a:cxn>
                <a:cxn ang="0">
                  <a:pos x="T4" y="T5"/>
                </a:cxn>
                <a:cxn ang="0">
                  <a:pos x="T6" y="T7"/>
                </a:cxn>
                <a:cxn ang="0">
                  <a:pos x="T8" y="T9"/>
                </a:cxn>
                <a:cxn ang="0">
                  <a:pos x="T10" y="T11"/>
                </a:cxn>
              </a:cxnLst>
              <a:rect l="0" t="0" r="r" b="b"/>
              <a:pathLst>
                <a:path w="4" h="4">
                  <a:moveTo>
                    <a:pt x="4" y="1"/>
                  </a:moveTo>
                  <a:lnTo>
                    <a:pt x="4" y="1"/>
                  </a:lnTo>
                  <a:cubicBezTo>
                    <a:pt x="3" y="1"/>
                    <a:pt x="1" y="0"/>
                    <a:pt x="0" y="0"/>
                  </a:cubicBezTo>
                  <a:lnTo>
                    <a:pt x="0" y="1"/>
                  </a:lnTo>
                  <a:cubicBezTo>
                    <a:pt x="1" y="2"/>
                    <a:pt x="1" y="3"/>
                    <a:pt x="2" y="4"/>
                  </a:cubicBezTo>
                  <a:cubicBezTo>
                    <a:pt x="3" y="3"/>
                    <a:pt x="4" y="2"/>
                    <a:pt x="4"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50" name="Freeform 1778"/>
            <p:cNvSpPr>
              <a:spLocks/>
            </p:cNvSpPr>
            <p:nvPr userDrawn="1"/>
          </p:nvSpPr>
          <p:spPr bwMode="auto">
            <a:xfrm>
              <a:off x="379" y="200"/>
              <a:ext cx="1" cy="2"/>
            </a:xfrm>
            <a:custGeom>
              <a:avLst/>
              <a:gdLst>
                <a:gd name="T0" fmla="*/ 1 w 3"/>
                <a:gd name="T1" fmla="*/ 0 h 6"/>
                <a:gd name="T2" fmla="*/ 1 w 3"/>
                <a:gd name="T3" fmla="*/ 0 h 6"/>
                <a:gd name="T4" fmla="*/ 0 w 3"/>
                <a:gd name="T5" fmla="*/ 5 h 6"/>
                <a:gd name="T6" fmla="*/ 0 w 3"/>
                <a:gd name="T7" fmla="*/ 6 h 6"/>
                <a:gd name="T8" fmla="*/ 3 w 3"/>
                <a:gd name="T9" fmla="*/ 2 h 6"/>
                <a:gd name="T10" fmla="*/ 1 w 3"/>
                <a:gd name="T11" fmla="*/ 0 h 6"/>
              </a:gdLst>
              <a:ahLst/>
              <a:cxnLst>
                <a:cxn ang="0">
                  <a:pos x="T0" y="T1"/>
                </a:cxn>
                <a:cxn ang="0">
                  <a:pos x="T2" y="T3"/>
                </a:cxn>
                <a:cxn ang="0">
                  <a:pos x="T4" y="T5"/>
                </a:cxn>
                <a:cxn ang="0">
                  <a:pos x="T6" y="T7"/>
                </a:cxn>
                <a:cxn ang="0">
                  <a:pos x="T8" y="T9"/>
                </a:cxn>
                <a:cxn ang="0">
                  <a:pos x="T10" y="T11"/>
                </a:cxn>
              </a:cxnLst>
              <a:rect l="0" t="0" r="r" b="b"/>
              <a:pathLst>
                <a:path w="3" h="6">
                  <a:moveTo>
                    <a:pt x="1" y="0"/>
                  </a:moveTo>
                  <a:lnTo>
                    <a:pt x="1" y="0"/>
                  </a:lnTo>
                  <a:lnTo>
                    <a:pt x="0" y="5"/>
                  </a:lnTo>
                  <a:lnTo>
                    <a:pt x="0" y="6"/>
                  </a:lnTo>
                  <a:cubicBezTo>
                    <a:pt x="1" y="5"/>
                    <a:pt x="2" y="3"/>
                    <a:pt x="3" y="2"/>
                  </a:cubicBezTo>
                  <a:cubicBezTo>
                    <a:pt x="2" y="2"/>
                    <a:pt x="1" y="1"/>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51" name="Freeform 1779"/>
            <p:cNvSpPr>
              <a:spLocks/>
            </p:cNvSpPr>
            <p:nvPr userDrawn="1"/>
          </p:nvSpPr>
          <p:spPr bwMode="auto">
            <a:xfrm>
              <a:off x="379" y="202"/>
              <a:ext cx="0" cy="1"/>
            </a:xfrm>
            <a:custGeom>
              <a:avLst/>
              <a:gdLst>
                <a:gd name="T0" fmla="*/ 0 w 1"/>
                <a:gd name="T1" fmla="*/ 0 h 1"/>
                <a:gd name="T2" fmla="*/ 0 w 1"/>
                <a:gd name="T3" fmla="*/ 0 h 1"/>
                <a:gd name="T4" fmla="*/ 0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lnTo>
                    <a:pt x="0" y="0"/>
                  </a:lnTo>
                  <a:lnTo>
                    <a:pt x="0" y="1"/>
                  </a:lnTo>
                  <a:lnTo>
                    <a:pt x="1" y="0"/>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52" name="Freeform 1780"/>
            <p:cNvSpPr>
              <a:spLocks/>
            </p:cNvSpPr>
            <p:nvPr userDrawn="1"/>
          </p:nvSpPr>
          <p:spPr bwMode="auto">
            <a:xfrm>
              <a:off x="378" y="203"/>
              <a:ext cx="2" cy="2"/>
            </a:xfrm>
            <a:custGeom>
              <a:avLst/>
              <a:gdLst>
                <a:gd name="T0" fmla="*/ 1 w 5"/>
                <a:gd name="T1" fmla="*/ 1 h 6"/>
                <a:gd name="T2" fmla="*/ 1 w 5"/>
                <a:gd name="T3" fmla="*/ 1 h 6"/>
                <a:gd name="T4" fmla="*/ 0 w 5"/>
                <a:gd name="T5" fmla="*/ 3 h 6"/>
                <a:gd name="T6" fmla="*/ 3 w 5"/>
                <a:gd name="T7" fmla="*/ 6 h 6"/>
                <a:gd name="T8" fmla="*/ 5 w 5"/>
                <a:gd name="T9" fmla="*/ 3 h 6"/>
                <a:gd name="T10" fmla="*/ 2 w 5"/>
                <a:gd name="T11" fmla="*/ 0 h 6"/>
                <a:gd name="T12" fmla="*/ 1 w 5"/>
                <a:gd name="T13" fmla="*/ 1 h 6"/>
              </a:gdLst>
              <a:ahLst/>
              <a:cxnLst>
                <a:cxn ang="0">
                  <a:pos x="T0" y="T1"/>
                </a:cxn>
                <a:cxn ang="0">
                  <a:pos x="T2" y="T3"/>
                </a:cxn>
                <a:cxn ang="0">
                  <a:pos x="T4" y="T5"/>
                </a:cxn>
                <a:cxn ang="0">
                  <a:pos x="T6" y="T7"/>
                </a:cxn>
                <a:cxn ang="0">
                  <a:pos x="T8" y="T9"/>
                </a:cxn>
                <a:cxn ang="0">
                  <a:pos x="T10" y="T11"/>
                </a:cxn>
                <a:cxn ang="0">
                  <a:pos x="T12" y="T13"/>
                </a:cxn>
              </a:cxnLst>
              <a:rect l="0" t="0" r="r" b="b"/>
              <a:pathLst>
                <a:path w="5" h="6">
                  <a:moveTo>
                    <a:pt x="1" y="1"/>
                  </a:moveTo>
                  <a:lnTo>
                    <a:pt x="1" y="1"/>
                  </a:lnTo>
                  <a:lnTo>
                    <a:pt x="0" y="3"/>
                  </a:lnTo>
                  <a:cubicBezTo>
                    <a:pt x="1" y="4"/>
                    <a:pt x="2" y="5"/>
                    <a:pt x="3" y="6"/>
                  </a:cubicBezTo>
                  <a:cubicBezTo>
                    <a:pt x="3" y="5"/>
                    <a:pt x="4" y="4"/>
                    <a:pt x="5" y="3"/>
                  </a:cubicBezTo>
                  <a:cubicBezTo>
                    <a:pt x="4" y="2"/>
                    <a:pt x="3" y="1"/>
                    <a:pt x="2" y="0"/>
                  </a:cubicBezTo>
                  <a:cubicBezTo>
                    <a:pt x="2" y="0"/>
                    <a:pt x="1" y="1"/>
                    <a:pt x="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53" name="Freeform 1781"/>
            <p:cNvSpPr>
              <a:spLocks/>
            </p:cNvSpPr>
            <p:nvPr userDrawn="1"/>
          </p:nvSpPr>
          <p:spPr bwMode="auto">
            <a:xfrm>
              <a:off x="378" y="205"/>
              <a:ext cx="1" cy="2"/>
            </a:xfrm>
            <a:custGeom>
              <a:avLst/>
              <a:gdLst>
                <a:gd name="T0" fmla="*/ 1 w 3"/>
                <a:gd name="T1" fmla="*/ 0 h 5"/>
                <a:gd name="T2" fmla="*/ 1 w 3"/>
                <a:gd name="T3" fmla="*/ 0 h 5"/>
                <a:gd name="T4" fmla="*/ 0 w 3"/>
                <a:gd name="T5" fmla="*/ 5 h 5"/>
                <a:gd name="T6" fmla="*/ 3 w 3"/>
                <a:gd name="T7" fmla="*/ 2 h 5"/>
                <a:gd name="T8" fmla="*/ 1 w 3"/>
                <a:gd name="T9" fmla="*/ 0 h 5"/>
              </a:gdLst>
              <a:ahLst/>
              <a:cxnLst>
                <a:cxn ang="0">
                  <a:pos x="T0" y="T1"/>
                </a:cxn>
                <a:cxn ang="0">
                  <a:pos x="T2" y="T3"/>
                </a:cxn>
                <a:cxn ang="0">
                  <a:pos x="T4" y="T5"/>
                </a:cxn>
                <a:cxn ang="0">
                  <a:pos x="T6" y="T7"/>
                </a:cxn>
                <a:cxn ang="0">
                  <a:pos x="T8" y="T9"/>
                </a:cxn>
              </a:cxnLst>
              <a:rect l="0" t="0" r="r" b="b"/>
              <a:pathLst>
                <a:path w="3" h="5">
                  <a:moveTo>
                    <a:pt x="1" y="0"/>
                  </a:moveTo>
                  <a:lnTo>
                    <a:pt x="1" y="0"/>
                  </a:lnTo>
                  <a:lnTo>
                    <a:pt x="0" y="5"/>
                  </a:lnTo>
                  <a:cubicBezTo>
                    <a:pt x="1" y="4"/>
                    <a:pt x="2" y="3"/>
                    <a:pt x="3" y="2"/>
                  </a:cubicBezTo>
                  <a:cubicBezTo>
                    <a:pt x="3" y="1"/>
                    <a:pt x="2" y="1"/>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54" name="Freeform 1782"/>
            <p:cNvSpPr>
              <a:spLocks/>
            </p:cNvSpPr>
            <p:nvPr userDrawn="1"/>
          </p:nvSpPr>
          <p:spPr bwMode="auto">
            <a:xfrm>
              <a:off x="377" y="207"/>
              <a:ext cx="2" cy="3"/>
            </a:xfrm>
            <a:custGeom>
              <a:avLst/>
              <a:gdLst>
                <a:gd name="T0" fmla="*/ 1 w 4"/>
                <a:gd name="T1" fmla="*/ 0 h 5"/>
                <a:gd name="T2" fmla="*/ 1 w 4"/>
                <a:gd name="T3" fmla="*/ 0 h 5"/>
                <a:gd name="T4" fmla="*/ 0 w 4"/>
                <a:gd name="T5" fmla="*/ 4 h 5"/>
                <a:gd name="T6" fmla="*/ 1 w 4"/>
                <a:gd name="T7" fmla="*/ 4 h 5"/>
                <a:gd name="T8" fmla="*/ 1 w 4"/>
                <a:gd name="T9" fmla="*/ 4 h 5"/>
                <a:gd name="T10" fmla="*/ 1 w 4"/>
                <a:gd name="T11" fmla="*/ 5 h 5"/>
                <a:gd name="T12" fmla="*/ 4 w 4"/>
                <a:gd name="T13" fmla="*/ 2 h 5"/>
                <a:gd name="T14" fmla="*/ 1 w 4"/>
                <a:gd name="T15" fmla="*/ 0 h 5"/>
                <a:gd name="T16" fmla="*/ 1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1" y="0"/>
                  </a:moveTo>
                  <a:lnTo>
                    <a:pt x="1" y="0"/>
                  </a:lnTo>
                  <a:lnTo>
                    <a:pt x="0" y="4"/>
                  </a:lnTo>
                  <a:lnTo>
                    <a:pt x="1" y="4"/>
                  </a:lnTo>
                  <a:lnTo>
                    <a:pt x="1" y="4"/>
                  </a:lnTo>
                  <a:lnTo>
                    <a:pt x="1" y="5"/>
                  </a:lnTo>
                  <a:cubicBezTo>
                    <a:pt x="2" y="4"/>
                    <a:pt x="3" y="3"/>
                    <a:pt x="4" y="2"/>
                  </a:cubicBezTo>
                  <a:cubicBezTo>
                    <a:pt x="3" y="1"/>
                    <a:pt x="2" y="0"/>
                    <a:pt x="1" y="0"/>
                  </a:cubicBezTo>
                  <a:lnTo>
                    <a:pt x="1"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55" name="Freeform 1783"/>
            <p:cNvSpPr>
              <a:spLocks/>
            </p:cNvSpPr>
            <p:nvPr userDrawn="1"/>
          </p:nvSpPr>
          <p:spPr bwMode="auto">
            <a:xfrm>
              <a:off x="378" y="210"/>
              <a:ext cx="0" cy="0"/>
            </a:xfrm>
            <a:custGeom>
              <a:avLst/>
              <a:gdLst>
                <a:gd name="T0" fmla="*/ 1 w 1"/>
                <a:gd name="T1" fmla="*/ 1 h 2"/>
                <a:gd name="T2" fmla="*/ 1 w 1"/>
                <a:gd name="T3" fmla="*/ 1 h 2"/>
                <a:gd name="T4" fmla="*/ 0 w 1"/>
                <a:gd name="T5" fmla="*/ 0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lnTo>
                    <a:pt x="1" y="1"/>
                  </a:lnTo>
                  <a:lnTo>
                    <a:pt x="0" y="0"/>
                  </a:lnTo>
                  <a:cubicBezTo>
                    <a:pt x="0" y="1"/>
                    <a:pt x="0" y="1"/>
                    <a:pt x="0" y="2"/>
                  </a:cubicBezTo>
                  <a:cubicBezTo>
                    <a:pt x="0" y="1"/>
                    <a:pt x="0" y="1"/>
                    <a:pt x="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56" name="Freeform 1784"/>
            <p:cNvSpPr>
              <a:spLocks/>
            </p:cNvSpPr>
            <p:nvPr userDrawn="1"/>
          </p:nvSpPr>
          <p:spPr bwMode="auto">
            <a:xfrm>
              <a:off x="382" y="214"/>
              <a:ext cx="0" cy="0"/>
            </a:xfrm>
            <a:custGeom>
              <a:avLst/>
              <a:gdLst>
                <a:gd name="T0" fmla="*/ 1 w 1"/>
                <a:gd name="T1" fmla="*/ 1 h 1"/>
                <a:gd name="T2" fmla="*/ 1 w 1"/>
                <a:gd name="T3" fmla="*/ 1 h 1"/>
                <a:gd name="T4" fmla="*/ 1 w 1"/>
                <a:gd name="T5" fmla="*/ 0 h 1"/>
                <a:gd name="T6" fmla="*/ 0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lnTo>
                    <a:pt x="1" y="0"/>
                  </a:lnTo>
                  <a:lnTo>
                    <a:pt x="0" y="0"/>
                  </a:lnTo>
                  <a:cubicBezTo>
                    <a:pt x="1" y="0"/>
                    <a:pt x="1" y="1"/>
                    <a:pt x="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357" name="Freeform 1785"/>
            <p:cNvSpPr>
              <a:spLocks/>
            </p:cNvSpPr>
            <p:nvPr userDrawn="1"/>
          </p:nvSpPr>
          <p:spPr bwMode="auto">
            <a:xfrm>
              <a:off x="382" y="213"/>
              <a:ext cx="2" cy="1"/>
            </a:xfrm>
            <a:custGeom>
              <a:avLst/>
              <a:gdLst>
                <a:gd name="T0" fmla="*/ 0 w 4"/>
                <a:gd name="T1" fmla="*/ 2 h 3"/>
                <a:gd name="T2" fmla="*/ 0 w 4"/>
                <a:gd name="T3" fmla="*/ 2 h 3"/>
                <a:gd name="T4" fmla="*/ 1 w 4"/>
                <a:gd name="T5" fmla="*/ 3 h 3"/>
                <a:gd name="T6" fmla="*/ 1 w 4"/>
                <a:gd name="T7" fmla="*/ 3 h 3"/>
                <a:gd name="T8" fmla="*/ 2 w 4"/>
                <a:gd name="T9" fmla="*/ 3 h 3"/>
                <a:gd name="T10" fmla="*/ 4 w 4"/>
                <a:gd name="T11" fmla="*/ 0 h 3"/>
                <a:gd name="T12" fmla="*/ 0 w 4"/>
                <a:gd name="T13" fmla="*/ 2 h 3"/>
              </a:gdLst>
              <a:ahLst/>
              <a:cxnLst>
                <a:cxn ang="0">
                  <a:pos x="T0" y="T1"/>
                </a:cxn>
                <a:cxn ang="0">
                  <a:pos x="T2" y="T3"/>
                </a:cxn>
                <a:cxn ang="0">
                  <a:pos x="T4" y="T5"/>
                </a:cxn>
                <a:cxn ang="0">
                  <a:pos x="T6" y="T7"/>
                </a:cxn>
                <a:cxn ang="0">
                  <a:pos x="T8" y="T9"/>
                </a:cxn>
                <a:cxn ang="0">
                  <a:pos x="T10" y="T11"/>
                </a:cxn>
                <a:cxn ang="0">
                  <a:pos x="T12" y="T13"/>
                </a:cxn>
              </a:cxnLst>
              <a:rect l="0" t="0" r="r" b="b"/>
              <a:pathLst>
                <a:path w="4" h="3">
                  <a:moveTo>
                    <a:pt x="0" y="2"/>
                  </a:moveTo>
                  <a:lnTo>
                    <a:pt x="0" y="2"/>
                  </a:lnTo>
                  <a:cubicBezTo>
                    <a:pt x="1" y="2"/>
                    <a:pt x="1" y="3"/>
                    <a:pt x="1" y="3"/>
                  </a:cubicBezTo>
                  <a:lnTo>
                    <a:pt x="1" y="3"/>
                  </a:lnTo>
                  <a:lnTo>
                    <a:pt x="2" y="3"/>
                  </a:lnTo>
                  <a:cubicBezTo>
                    <a:pt x="3" y="2"/>
                    <a:pt x="3" y="1"/>
                    <a:pt x="4" y="0"/>
                  </a:cubicBezTo>
                  <a:cubicBezTo>
                    <a:pt x="3" y="0"/>
                    <a:pt x="2" y="1"/>
                    <a:pt x="0"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grpSp>
      <p:sp>
        <p:nvSpPr>
          <p:cNvPr id="987" name="Freeform 1787"/>
          <p:cNvSpPr>
            <a:spLocks/>
          </p:cNvSpPr>
          <p:nvPr userDrawn="1"/>
        </p:nvSpPr>
        <p:spPr bwMode="auto">
          <a:xfrm>
            <a:off x="608013" y="333375"/>
            <a:ext cx="3175" cy="3175"/>
          </a:xfrm>
          <a:custGeom>
            <a:avLst/>
            <a:gdLst>
              <a:gd name="T0" fmla="*/ 2 w 4"/>
              <a:gd name="T1" fmla="*/ 5 h 6"/>
              <a:gd name="T2" fmla="*/ 2 w 4"/>
              <a:gd name="T3" fmla="*/ 5 h 6"/>
              <a:gd name="T4" fmla="*/ 4 w 4"/>
              <a:gd name="T5" fmla="*/ 2 h 6"/>
              <a:gd name="T6" fmla="*/ 3 w 4"/>
              <a:gd name="T7" fmla="*/ 0 h 6"/>
              <a:gd name="T8" fmla="*/ 0 w 4"/>
              <a:gd name="T9" fmla="*/ 2 h 6"/>
              <a:gd name="T10" fmla="*/ 2 w 4"/>
              <a:gd name="T11" fmla="*/ 6 h 6"/>
              <a:gd name="T12" fmla="*/ 2 w 4"/>
              <a:gd name="T13" fmla="*/ 5 h 6"/>
            </a:gdLst>
            <a:ahLst/>
            <a:cxnLst>
              <a:cxn ang="0">
                <a:pos x="T0" y="T1"/>
              </a:cxn>
              <a:cxn ang="0">
                <a:pos x="T2" y="T3"/>
              </a:cxn>
              <a:cxn ang="0">
                <a:pos x="T4" y="T5"/>
              </a:cxn>
              <a:cxn ang="0">
                <a:pos x="T6" y="T7"/>
              </a:cxn>
              <a:cxn ang="0">
                <a:pos x="T8" y="T9"/>
              </a:cxn>
              <a:cxn ang="0">
                <a:pos x="T10" y="T11"/>
              </a:cxn>
              <a:cxn ang="0">
                <a:pos x="T12" y="T13"/>
              </a:cxn>
            </a:cxnLst>
            <a:rect l="0" t="0" r="r" b="b"/>
            <a:pathLst>
              <a:path w="4" h="6">
                <a:moveTo>
                  <a:pt x="2" y="5"/>
                </a:moveTo>
                <a:lnTo>
                  <a:pt x="2" y="5"/>
                </a:lnTo>
                <a:cubicBezTo>
                  <a:pt x="3" y="4"/>
                  <a:pt x="3" y="3"/>
                  <a:pt x="4" y="2"/>
                </a:cubicBezTo>
                <a:cubicBezTo>
                  <a:pt x="4" y="1"/>
                  <a:pt x="3" y="0"/>
                  <a:pt x="3" y="0"/>
                </a:cubicBezTo>
                <a:cubicBezTo>
                  <a:pt x="2" y="1"/>
                  <a:pt x="1" y="1"/>
                  <a:pt x="0" y="2"/>
                </a:cubicBezTo>
                <a:cubicBezTo>
                  <a:pt x="1" y="3"/>
                  <a:pt x="1" y="4"/>
                  <a:pt x="2" y="6"/>
                </a:cubicBezTo>
                <a:lnTo>
                  <a:pt x="2" y="5"/>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988" name="Freeform 1788"/>
          <p:cNvSpPr>
            <a:spLocks/>
          </p:cNvSpPr>
          <p:nvPr userDrawn="1"/>
        </p:nvSpPr>
        <p:spPr bwMode="auto">
          <a:xfrm>
            <a:off x="596901" y="314325"/>
            <a:ext cx="4763" cy="15875"/>
          </a:xfrm>
          <a:custGeom>
            <a:avLst/>
            <a:gdLst>
              <a:gd name="T0" fmla="*/ 3 w 5"/>
              <a:gd name="T1" fmla="*/ 0 h 22"/>
              <a:gd name="T2" fmla="*/ 3 w 5"/>
              <a:gd name="T3" fmla="*/ 0 h 22"/>
              <a:gd name="T4" fmla="*/ 0 w 5"/>
              <a:gd name="T5" fmla="*/ 22 h 22"/>
              <a:gd name="T6" fmla="*/ 1 w 5"/>
              <a:gd name="T7" fmla="*/ 21 h 22"/>
              <a:gd name="T8" fmla="*/ 1 w 5"/>
              <a:gd name="T9" fmla="*/ 21 h 22"/>
              <a:gd name="T10" fmla="*/ 1 w 5"/>
              <a:gd name="T11" fmla="*/ 22 h 22"/>
              <a:gd name="T12" fmla="*/ 5 w 5"/>
              <a:gd name="T13" fmla="*/ 1 h 22"/>
              <a:gd name="T14" fmla="*/ 3 w 5"/>
              <a:gd name="T15" fmla="*/ 0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22">
                <a:moveTo>
                  <a:pt x="3" y="0"/>
                </a:moveTo>
                <a:lnTo>
                  <a:pt x="3" y="0"/>
                </a:lnTo>
                <a:lnTo>
                  <a:pt x="0" y="22"/>
                </a:lnTo>
                <a:cubicBezTo>
                  <a:pt x="0" y="21"/>
                  <a:pt x="1" y="21"/>
                  <a:pt x="1" y="21"/>
                </a:cubicBezTo>
                <a:lnTo>
                  <a:pt x="1" y="21"/>
                </a:lnTo>
                <a:cubicBezTo>
                  <a:pt x="1" y="21"/>
                  <a:pt x="1" y="21"/>
                  <a:pt x="1" y="22"/>
                </a:cubicBezTo>
                <a:lnTo>
                  <a:pt x="5" y="1"/>
                </a:lnTo>
                <a:cubicBezTo>
                  <a:pt x="5" y="0"/>
                  <a:pt x="4" y="0"/>
                  <a:pt x="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989" name="Freeform 1789"/>
          <p:cNvSpPr>
            <a:spLocks/>
          </p:cNvSpPr>
          <p:nvPr userDrawn="1"/>
        </p:nvSpPr>
        <p:spPr bwMode="auto">
          <a:xfrm>
            <a:off x="603251" y="319088"/>
            <a:ext cx="3175" cy="4763"/>
          </a:xfrm>
          <a:custGeom>
            <a:avLst/>
            <a:gdLst>
              <a:gd name="T0" fmla="*/ 2 w 5"/>
              <a:gd name="T1" fmla="*/ 0 h 6"/>
              <a:gd name="T2" fmla="*/ 2 w 5"/>
              <a:gd name="T3" fmla="*/ 0 h 6"/>
              <a:gd name="T4" fmla="*/ 0 w 5"/>
              <a:gd name="T5" fmla="*/ 3 h 6"/>
              <a:gd name="T6" fmla="*/ 2 w 5"/>
              <a:gd name="T7" fmla="*/ 6 h 6"/>
              <a:gd name="T8" fmla="*/ 5 w 5"/>
              <a:gd name="T9" fmla="*/ 3 h 6"/>
              <a:gd name="T10" fmla="*/ 2 w 5"/>
              <a:gd name="T11" fmla="*/ 0 h 6"/>
            </a:gdLst>
            <a:ahLst/>
            <a:cxnLst>
              <a:cxn ang="0">
                <a:pos x="T0" y="T1"/>
              </a:cxn>
              <a:cxn ang="0">
                <a:pos x="T2" y="T3"/>
              </a:cxn>
              <a:cxn ang="0">
                <a:pos x="T4" y="T5"/>
              </a:cxn>
              <a:cxn ang="0">
                <a:pos x="T6" y="T7"/>
              </a:cxn>
              <a:cxn ang="0">
                <a:pos x="T8" y="T9"/>
              </a:cxn>
              <a:cxn ang="0">
                <a:pos x="T10" y="T11"/>
              </a:cxn>
            </a:cxnLst>
            <a:rect l="0" t="0" r="r" b="b"/>
            <a:pathLst>
              <a:path w="5" h="6">
                <a:moveTo>
                  <a:pt x="2" y="0"/>
                </a:moveTo>
                <a:lnTo>
                  <a:pt x="2" y="0"/>
                </a:lnTo>
                <a:cubicBezTo>
                  <a:pt x="1" y="1"/>
                  <a:pt x="0" y="2"/>
                  <a:pt x="0" y="3"/>
                </a:cubicBezTo>
                <a:cubicBezTo>
                  <a:pt x="1" y="4"/>
                  <a:pt x="2" y="5"/>
                  <a:pt x="2" y="6"/>
                </a:cubicBezTo>
                <a:cubicBezTo>
                  <a:pt x="3" y="5"/>
                  <a:pt x="4" y="4"/>
                  <a:pt x="5" y="3"/>
                </a:cubicBezTo>
                <a:cubicBezTo>
                  <a:pt x="4" y="2"/>
                  <a:pt x="3" y="1"/>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990" name="Freeform 1790"/>
          <p:cNvSpPr>
            <a:spLocks/>
          </p:cNvSpPr>
          <p:nvPr userDrawn="1"/>
        </p:nvSpPr>
        <p:spPr bwMode="auto">
          <a:xfrm>
            <a:off x="606426" y="317500"/>
            <a:ext cx="3175" cy="6350"/>
          </a:xfrm>
          <a:custGeom>
            <a:avLst/>
            <a:gdLst>
              <a:gd name="T0" fmla="*/ 2 w 5"/>
              <a:gd name="T1" fmla="*/ 7 h 7"/>
              <a:gd name="T2" fmla="*/ 2 w 5"/>
              <a:gd name="T3" fmla="*/ 7 h 7"/>
              <a:gd name="T4" fmla="*/ 5 w 5"/>
              <a:gd name="T5" fmla="*/ 4 h 7"/>
              <a:gd name="T6" fmla="*/ 2 w 5"/>
              <a:gd name="T7" fmla="*/ 0 h 7"/>
              <a:gd name="T8" fmla="*/ 0 w 5"/>
              <a:gd name="T9" fmla="*/ 4 h 7"/>
              <a:gd name="T10" fmla="*/ 2 w 5"/>
              <a:gd name="T11" fmla="*/ 7 h 7"/>
            </a:gdLst>
            <a:ahLst/>
            <a:cxnLst>
              <a:cxn ang="0">
                <a:pos x="T0" y="T1"/>
              </a:cxn>
              <a:cxn ang="0">
                <a:pos x="T2" y="T3"/>
              </a:cxn>
              <a:cxn ang="0">
                <a:pos x="T4" y="T5"/>
              </a:cxn>
              <a:cxn ang="0">
                <a:pos x="T6" y="T7"/>
              </a:cxn>
              <a:cxn ang="0">
                <a:pos x="T8" y="T9"/>
              </a:cxn>
              <a:cxn ang="0">
                <a:pos x="T10" y="T11"/>
              </a:cxn>
            </a:cxnLst>
            <a:rect l="0" t="0" r="r" b="b"/>
            <a:pathLst>
              <a:path w="5" h="7">
                <a:moveTo>
                  <a:pt x="2" y="7"/>
                </a:moveTo>
                <a:lnTo>
                  <a:pt x="2" y="7"/>
                </a:lnTo>
                <a:cubicBezTo>
                  <a:pt x="3" y="6"/>
                  <a:pt x="4" y="5"/>
                  <a:pt x="5" y="4"/>
                </a:cubicBezTo>
                <a:cubicBezTo>
                  <a:pt x="4" y="3"/>
                  <a:pt x="3" y="2"/>
                  <a:pt x="2" y="0"/>
                </a:cubicBezTo>
                <a:cubicBezTo>
                  <a:pt x="1" y="1"/>
                  <a:pt x="1" y="3"/>
                  <a:pt x="0" y="4"/>
                </a:cubicBezTo>
                <a:cubicBezTo>
                  <a:pt x="1" y="5"/>
                  <a:pt x="2" y="6"/>
                  <a:pt x="2" y="7"/>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991" name="Freeform 1791"/>
          <p:cNvSpPr>
            <a:spLocks/>
          </p:cNvSpPr>
          <p:nvPr userDrawn="1"/>
        </p:nvSpPr>
        <p:spPr bwMode="auto">
          <a:xfrm>
            <a:off x="604838" y="320675"/>
            <a:ext cx="3175" cy="4763"/>
          </a:xfrm>
          <a:custGeom>
            <a:avLst/>
            <a:gdLst>
              <a:gd name="T0" fmla="*/ 2 w 5"/>
              <a:gd name="T1" fmla="*/ 7 h 7"/>
              <a:gd name="T2" fmla="*/ 2 w 5"/>
              <a:gd name="T3" fmla="*/ 7 h 7"/>
              <a:gd name="T4" fmla="*/ 5 w 5"/>
              <a:gd name="T5" fmla="*/ 4 h 7"/>
              <a:gd name="T6" fmla="*/ 2 w 5"/>
              <a:gd name="T7" fmla="*/ 0 h 7"/>
              <a:gd name="T8" fmla="*/ 0 w 5"/>
              <a:gd name="T9" fmla="*/ 4 h 7"/>
              <a:gd name="T10" fmla="*/ 2 w 5"/>
              <a:gd name="T11" fmla="*/ 7 h 7"/>
            </a:gdLst>
            <a:ahLst/>
            <a:cxnLst>
              <a:cxn ang="0">
                <a:pos x="T0" y="T1"/>
              </a:cxn>
              <a:cxn ang="0">
                <a:pos x="T2" y="T3"/>
              </a:cxn>
              <a:cxn ang="0">
                <a:pos x="T4" y="T5"/>
              </a:cxn>
              <a:cxn ang="0">
                <a:pos x="T6" y="T7"/>
              </a:cxn>
              <a:cxn ang="0">
                <a:pos x="T8" y="T9"/>
              </a:cxn>
              <a:cxn ang="0">
                <a:pos x="T10" y="T11"/>
              </a:cxn>
            </a:cxnLst>
            <a:rect l="0" t="0" r="r" b="b"/>
            <a:pathLst>
              <a:path w="5" h="7">
                <a:moveTo>
                  <a:pt x="2" y="7"/>
                </a:moveTo>
                <a:lnTo>
                  <a:pt x="2" y="7"/>
                </a:lnTo>
                <a:cubicBezTo>
                  <a:pt x="3" y="6"/>
                  <a:pt x="4" y="5"/>
                  <a:pt x="5" y="4"/>
                </a:cubicBezTo>
                <a:cubicBezTo>
                  <a:pt x="4" y="3"/>
                  <a:pt x="3" y="2"/>
                  <a:pt x="2" y="0"/>
                </a:cubicBezTo>
                <a:cubicBezTo>
                  <a:pt x="2" y="1"/>
                  <a:pt x="1" y="3"/>
                  <a:pt x="0" y="4"/>
                </a:cubicBezTo>
                <a:cubicBezTo>
                  <a:pt x="1" y="5"/>
                  <a:pt x="2" y="6"/>
                  <a:pt x="2" y="7"/>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992" name="Freeform 1792"/>
          <p:cNvSpPr>
            <a:spLocks/>
          </p:cNvSpPr>
          <p:nvPr userDrawn="1"/>
        </p:nvSpPr>
        <p:spPr bwMode="auto">
          <a:xfrm>
            <a:off x="603251" y="323850"/>
            <a:ext cx="3175" cy="4763"/>
          </a:xfrm>
          <a:custGeom>
            <a:avLst/>
            <a:gdLst>
              <a:gd name="T0" fmla="*/ 2 w 5"/>
              <a:gd name="T1" fmla="*/ 6 h 6"/>
              <a:gd name="T2" fmla="*/ 2 w 5"/>
              <a:gd name="T3" fmla="*/ 6 h 6"/>
              <a:gd name="T4" fmla="*/ 5 w 5"/>
              <a:gd name="T5" fmla="*/ 3 h 6"/>
              <a:gd name="T6" fmla="*/ 2 w 5"/>
              <a:gd name="T7" fmla="*/ 0 h 6"/>
              <a:gd name="T8" fmla="*/ 0 w 5"/>
              <a:gd name="T9" fmla="*/ 3 h 6"/>
              <a:gd name="T10" fmla="*/ 2 w 5"/>
              <a:gd name="T11" fmla="*/ 6 h 6"/>
            </a:gdLst>
            <a:ahLst/>
            <a:cxnLst>
              <a:cxn ang="0">
                <a:pos x="T0" y="T1"/>
              </a:cxn>
              <a:cxn ang="0">
                <a:pos x="T2" y="T3"/>
              </a:cxn>
              <a:cxn ang="0">
                <a:pos x="T4" y="T5"/>
              </a:cxn>
              <a:cxn ang="0">
                <a:pos x="T6" y="T7"/>
              </a:cxn>
              <a:cxn ang="0">
                <a:pos x="T8" y="T9"/>
              </a:cxn>
              <a:cxn ang="0">
                <a:pos x="T10" y="T11"/>
              </a:cxn>
            </a:cxnLst>
            <a:rect l="0" t="0" r="r" b="b"/>
            <a:pathLst>
              <a:path w="5" h="6">
                <a:moveTo>
                  <a:pt x="2" y="6"/>
                </a:moveTo>
                <a:lnTo>
                  <a:pt x="2" y="6"/>
                </a:lnTo>
                <a:cubicBezTo>
                  <a:pt x="3" y="5"/>
                  <a:pt x="4" y="4"/>
                  <a:pt x="5" y="3"/>
                </a:cubicBezTo>
                <a:cubicBezTo>
                  <a:pt x="4" y="2"/>
                  <a:pt x="3" y="1"/>
                  <a:pt x="2" y="0"/>
                </a:cubicBezTo>
                <a:cubicBezTo>
                  <a:pt x="2" y="1"/>
                  <a:pt x="1" y="2"/>
                  <a:pt x="0" y="3"/>
                </a:cubicBezTo>
                <a:cubicBezTo>
                  <a:pt x="1" y="4"/>
                  <a:pt x="2" y="5"/>
                  <a:pt x="2"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993" name="Freeform 1793"/>
          <p:cNvSpPr>
            <a:spLocks/>
          </p:cNvSpPr>
          <p:nvPr userDrawn="1"/>
        </p:nvSpPr>
        <p:spPr bwMode="auto">
          <a:xfrm>
            <a:off x="600076" y="327025"/>
            <a:ext cx="3175" cy="3175"/>
          </a:xfrm>
          <a:custGeom>
            <a:avLst/>
            <a:gdLst>
              <a:gd name="T0" fmla="*/ 2 w 5"/>
              <a:gd name="T1" fmla="*/ 5 h 5"/>
              <a:gd name="T2" fmla="*/ 2 w 5"/>
              <a:gd name="T3" fmla="*/ 5 h 5"/>
              <a:gd name="T4" fmla="*/ 5 w 5"/>
              <a:gd name="T5" fmla="*/ 3 h 5"/>
              <a:gd name="T6" fmla="*/ 2 w 5"/>
              <a:gd name="T7" fmla="*/ 0 h 5"/>
              <a:gd name="T8" fmla="*/ 0 w 5"/>
              <a:gd name="T9" fmla="*/ 2 h 5"/>
              <a:gd name="T10" fmla="*/ 2 w 5"/>
              <a:gd name="T11" fmla="*/ 5 h 5"/>
            </a:gdLst>
            <a:ahLst/>
            <a:cxnLst>
              <a:cxn ang="0">
                <a:pos x="T0" y="T1"/>
              </a:cxn>
              <a:cxn ang="0">
                <a:pos x="T2" y="T3"/>
              </a:cxn>
              <a:cxn ang="0">
                <a:pos x="T4" y="T5"/>
              </a:cxn>
              <a:cxn ang="0">
                <a:pos x="T6" y="T7"/>
              </a:cxn>
              <a:cxn ang="0">
                <a:pos x="T8" y="T9"/>
              </a:cxn>
              <a:cxn ang="0">
                <a:pos x="T10" y="T11"/>
              </a:cxn>
            </a:cxnLst>
            <a:rect l="0" t="0" r="r" b="b"/>
            <a:pathLst>
              <a:path w="5" h="5">
                <a:moveTo>
                  <a:pt x="2" y="5"/>
                </a:moveTo>
                <a:lnTo>
                  <a:pt x="2" y="5"/>
                </a:lnTo>
                <a:cubicBezTo>
                  <a:pt x="3" y="4"/>
                  <a:pt x="4" y="3"/>
                  <a:pt x="5" y="3"/>
                </a:cubicBezTo>
                <a:cubicBezTo>
                  <a:pt x="4" y="2"/>
                  <a:pt x="3" y="1"/>
                  <a:pt x="2" y="0"/>
                </a:cubicBezTo>
                <a:cubicBezTo>
                  <a:pt x="2" y="0"/>
                  <a:pt x="1" y="1"/>
                  <a:pt x="0" y="2"/>
                </a:cubicBezTo>
                <a:cubicBezTo>
                  <a:pt x="1" y="3"/>
                  <a:pt x="2" y="4"/>
                  <a:pt x="2" y="5"/>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994" name="Freeform 1794"/>
          <p:cNvSpPr>
            <a:spLocks/>
          </p:cNvSpPr>
          <p:nvPr userDrawn="1"/>
        </p:nvSpPr>
        <p:spPr bwMode="auto">
          <a:xfrm>
            <a:off x="609601" y="320675"/>
            <a:ext cx="3175" cy="6350"/>
          </a:xfrm>
          <a:custGeom>
            <a:avLst/>
            <a:gdLst>
              <a:gd name="T0" fmla="*/ 2 w 5"/>
              <a:gd name="T1" fmla="*/ 8 h 8"/>
              <a:gd name="T2" fmla="*/ 2 w 5"/>
              <a:gd name="T3" fmla="*/ 8 h 8"/>
              <a:gd name="T4" fmla="*/ 5 w 5"/>
              <a:gd name="T5" fmla="*/ 4 h 8"/>
              <a:gd name="T6" fmla="*/ 2 w 5"/>
              <a:gd name="T7" fmla="*/ 0 h 8"/>
              <a:gd name="T8" fmla="*/ 0 w 5"/>
              <a:gd name="T9" fmla="*/ 4 h 8"/>
              <a:gd name="T10" fmla="*/ 2 w 5"/>
              <a:gd name="T11" fmla="*/ 8 h 8"/>
            </a:gdLst>
            <a:ahLst/>
            <a:cxnLst>
              <a:cxn ang="0">
                <a:pos x="T0" y="T1"/>
              </a:cxn>
              <a:cxn ang="0">
                <a:pos x="T2" y="T3"/>
              </a:cxn>
              <a:cxn ang="0">
                <a:pos x="T4" y="T5"/>
              </a:cxn>
              <a:cxn ang="0">
                <a:pos x="T6" y="T7"/>
              </a:cxn>
              <a:cxn ang="0">
                <a:pos x="T8" y="T9"/>
              </a:cxn>
              <a:cxn ang="0">
                <a:pos x="T10" y="T11"/>
              </a:cxn>
            </a:cxnLst>
            <a:rect l="0" t="0" r="r" b="b"/>
            <a:pathLst>
              <a:path w="5" h="8">
                <a:moveTo>
                  <a:pt x="2" y="8"/>
                </a:moveTo>
                <a:lnTo>
                  <a:pt x="2" y="8"/>
                </a:lnTo>
                <a:cubicBezTo>
                  <a:pt x="3" y="7"/>
                  <a:pt x="4" y="6"/>
                  <a:pt x="5" y="4"/>
                </a:cubicBezTo>
                <a:cubicBezTo>
                  <a:pt x="4" y="3"/>
                  <a:pt x="3" y="2"/>
                  <a:pt x="2" y="0"/>
                </a:cubicBezTo>
                <a:cubicBezTo>
                  <a:pt x="1" y="2"/>
                  <a:pt x="1" y="3"/>
                  <a:pt x="0" y="4"/>
                </a:cubicBezTo>
                <a:cubicBezTo>
                  <a:pt x="1" y="5"/>
                  <a:pt x="2" y="6"/>
                  <a:pt x="2" y="8"/>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995" name="Freeform 1795"/>
          <p:cNvSpPr>
            <a:spLocks/>
          </p:cNvSpPr>
          <p:nvPr userDrawn="1"/>
        </p:nvSpPr>
        <p:spPr bwMode="auto">
          <a:xfrm>
            <a:off x="606426" y="323850"/>
            <a:ext cx="3175" cy="4763"/>
          </a:xfrm>
          <a:custGeom>
            <a:avLst/>
            <a:gdLst>
              <a:gd name="T0" fmla="*/ 3 w 5"/>
              <a:gd name="T1" fmla="*/ 7 h 7"/>
              <a:gd name="T2" fmla="*/ 3 w 5"/>
              <a:gd name="T3" fmla="*/ 7 h 7"/>
              <a:gd name="T4" fmla="*/ 5 w 5"/>
              <a:gd name="T5" fmla="*/ 4 h 7"/>
              <a:gd name="T6" fmla="*/ 2 w 5"/>
              <a:gd name="T7" fmla="*/ 0 h 7"/>
              <a:gd name="T8" fmla="*/ 0 w 5"/>
              <a:gd name="T9" fmla="*/ 3 h 7"/>
              <a:gd name="T10" fmla="*/ 3 w 5"/>
              <a:gd name="T11" fmla="*/ 7 h 7"/>
            </a:gdLst>
            <a:ahLst/>
            <a:cxnLst>
              <a:cxn ang="0">
                <a:pos x="T0" y="T1"/>
              </a:cxn>
              <a:cxn ang="0">
                <a:pos x="T2" y="T3"/>
              </a:cxn>
              <a:cxn ang="0">
                <a:pos x="T4" y="T5"/>
              </a:cxn>
              <a:cxn ang="0">
                <a:pos x="T6" y="T7"/>
              </a:cxn>
              <a:cxn ang="0">
                <a:pos x="T8" y="T9"/>
              </a:cxn>
              <a:cxn ang="0">
                <a:pos x="T10" y="T11"/>
              </a:cxn>
            </a:cxnLst>
            <a:rect l="0" t="0" r="r" b="b"/>
            <a:pathLst>
              <a:path w="5" h="7">
                <a:moveTo>
                  <a:pt x="3" y="7"/>
                </a:moveTo>
                <a:lnTo>
                  <a:pt x="3" y="7"/>
                </a:lnTo>
                <a:cubicBezTo>
                  <a:pt x="3" y="6"/>
                  <a:pt x="4" y="5"/>
                  <a:pt x="5" y="4"/>
                </a:cubicBezTo>
                <a:cubicBezTo>
                  <a:pt x="4" y="3"/>
                  <a:pt x="3" y="2"/>
                  <a:pt x="2" y="0"/>
                </a:cubicBezTo>
                <a:cubicBezTo>
                  <a:pt x="2" y="1"/>
                  <a:pt x="1" y="2"/>
                  <a:pt x="0" y="3"/>
                </a:cubicBezTo>
                <a:cubicBezTo>
                  <a:pt x="1" y="5"/>
                  <a:pt x="2" y="6"/>
                  <a:pt x="3" y="7"/>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996" name="Freeform 1796"/>
          <p:cNvSpPr>
            <a:spLocks/>
          </p:cNvSpPr>
          <p:nvPr userDrawn="1"/>
        </p:nvSpPr>
        <p:spPr bwMode="auto">
          <a:xfrm>
            <a:off x="604838" y="327025"/>
            <a:ext cx="3175" cy="4763"/>
          </a:xfrm>
          <a:custGeom>
            <a:avLst/>
            <a:gdLst>
              <a:gd name="T0" fmla="*/ 3 w 5"/>
              <a:gd name="T1" fmla="*/ 7 h 7"/>
              <a:gd name="T2" fmla="*/ 3 w 5"/>
              <a:gd name="T3" fmla="*/ 7 h 7"/>
              <a:gd name="T4" fmla="*/ 5 w 5"/>
              <a:gd name="T5" fmla="*/ 4 h 7"/>
              <a:gd name="T6" fmla="*/ 2 w 5"/>
              <a:gd name="T7" fmla="*/ 0 h 7"/>
              <a:gd name="T8" fmla="*/ 0 w 5"/>
              <a:gd name="T9" fmla="*/ 3 h 7"/>
              <a:gd name="T10" fmla="*/ 2 w 5"/>
              <a:gd name="T11" fmla="*/ 5 h 7"/>
              <a:gd name="T12" fmla="*/ 2 w 5"/>
              <a:gd name="T13" fmla="*/ 5 h 7"/>
              <a:gd name="T14" fmla="*/ 3 w 5"/>
              <a:gd name="T15" fmla="*/ 5 h 7"/>
              <a:gd name="T16" fmla="*/ 2 w 5"/>
              <a:gd name="T17" fmla="*/ 6 h 7"/>
              <a:gd name="T18" fmla="*/ 3 w 5"/>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7">
                <a:moveTo>
                  <a:pt x="3" y="7"/>
                </a:moveTo>
                <a:lnTo>
                  <a:pt x="3" y="7"/>
                </a:lnTo>
                <a:cubicBezTo>
                  <a:pt x="4" y="6"/>
                  <a:pt x="4" y="5"/>
                  <a:pt x="5" y="4"/>
                </a:cubicBezTo>
                <a:cubicBezTo>
                  <a:pt x="4" y="2"/>
                  <a:pt x="3" y="1"/>
                  <a:pt x="2" y="0"/>
                </a:cubicBezTo>
                <a:cubicBezTo>
                  <a:pt x="2" y="1"/>
                  <a:pt x="1" y="2"/>
                  <a:pt x="0" y="3"/>
                </a:cubicBezTo>
                <a:cubicBezTo>
                  <a:pt x="1" y="4"/>
                  <a:pt x="1" y="4"/>
                  <a:pt x="2" y="5"/>
                </a:cubicBezTo>
                <a:lnTo>
                  <a:pt x="2" y="5"/>
                </a:lnTo>
                <a:lnTo>
                  <a:pt x="3" y="5"/>
                </a:lnTo>
                <a:cubicBezTo>
                  <a:pt x="3" y="6"/>
                  <a:pt x="2" y="6"/>
                  <a:pt x="2" y="6"/>
                </a:cubicBezTo>
                <a:lnTo>
                  <a:pt x="3" y="7"/>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997" name="Freeform 1797"/>
          <p:cNvSpPr>
            <a:spLocks/>
          </p:cNvSpPr>
          <p:nvPr userDrawn="1"/>
        </p:nvSpPr>
        <p:spPr bwMode="auto">
          <a:xfrm>
            <a:off x="603251" y="328613"/>
            <a:ext cx="1588" cy="3175"/>
          </a:xfrm>
          <a:custGeom>
            <a:avLst/>
            <a:gdLst>
              <a:gd name="T0" fmla="*/ 4 w 4"/>
              <a:gd name="T1" fmla="*/ 3 h 4"/>
              <a:gd name="T2" fmla="*/ 4 w 4"/>
              <a:gd name="T3" fmla="*/ 3 h 4"/>
              <a:gd name="T4" fmla="*/ 2 w 4"/>
              <a:gd name="T5" fmla="*/ 0 h 4"/>
              <a:gd name="T6" fmla="*/ 0 w 4"/>
              <a:gd name="T7" fmla="*/ 2 h 4"/>
              <a:gd name="T8" fmla="*/ 0 w 4"/>
              <a:gd name="T9" fmla="*/ 4 h 4"/>
              <a:gd name="T10" fmla="*/ 4 w 4"/>
              <a:gd name="T11" fmla="*/ 3 h 4"/>
            </a:gdLst>
            <a:ahLst/>
            <a:cxnLst>
              <a:cxn ang="0">
                <a:pos x="T0" y="T1"/>
              </a:cxn>
              <a:cxn ang="0">
                <a:pos x="T2" y="T3"/>
              </a:cxn>
              <a:cxn ang="0">
                <a:pos x="T4" y="T5"/>
              </a:cxn>
              <a:cxn ang="0">
                <a:pos x="T6" y="T7"/>
              </a:cxn>
              <a:cxn ang="0">
                <a:pos x="T8" y="T9"/>
              </a:cxn>
              <a:cxn ang="0">
                <a:pos x="T10" y="T11"/>
              </a:cxn>
            </a:cxnLst>
            <a:rect l="0" t="0" r="r" b="b"/>
            <a:pathLst>
              <a:path w="4" h="4">
                <a:moveTo>
                  <a:pt x="4" y="3"/>
                </a:moveTo>
                <a:lnTo>
                  <a:pt x="4" y="3"/>
                </a:lnTo>
                <a:cubicBezTo>
                  <a:pt x="4" y="2"/>
                  <a:pt x="3" y="1"/>
                  <a:pt x="2" y="0"/>
                </a:cubicBezTo>
                <a:cubicBezTo>
                  <a:pt x="1" y="1"/>
                  <a:pt x="1" y="2"/>
                  <a:pt x="0" y="2"/>
                </a:cubicBezTo>
                <a:lnTo>
                  <a:pt x="0" y="4"/>
                </a:lnTo>
                <a:cubicBezTo>
                  <a:pt x="2" y="3"/>
                  <a:pt x="3" y="3"/>
                  <a:pt x="4" y="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998" name="Rectangle 1798"/>
          <p:cNvSpPr>
            <a:spLocks noChangeArrowheads="1"/>
          </p:cNvSpPr>
          <p:nvPr userDrawn="1"/>
        </p:nvSpPr>
        <p:spPr bwMode="auto">
          <a:xfrm>
            <a:off x="606426" y="331788"/>
            <a:ext cx="1588" cy="1588"/>
          </a:xfrm>
          <a:prstGeom prst="rect">
            <a:avLst/>
          </a:prstGeom>
          <a:solidFill>
            <a:srgbClr val="D5A03C"/>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dirty="0"/>
          </a:p>
        </p:txBody>
      </p:sp>
      <p:sp>
        <p:nvSpPr>
          <p:cNvPr id="999" name="Freeform 1799"/>
          <p:cNvSpPr>
            <a:spLocks/>
          </p:cNvSpPr>
          <p:nvPr userDrawn="1"/>
        </p:nvSpPr>
        <p:spPr bwMode="auto">
          <a:xfrm>
            <a:off x="600076" y="331788"/>
            <a:ext cx="3175" cy="1588"/>
          </a:xfrm>
          <a:custGeom>
            <a:avLst/>
            <a:gdLst>
              <a:gd name="T0" fmla="*/ 3 w 3"/>
              <a:gd name="T1" fmla="*/ 1 h 3"/>
              <a:gd name="T2" fmla="*/ 3 w 3"/>
              <a:gd name="T3" fmla="*/ 1 h 3"/>
              <a:gd name="T4" fmla="*/ 2 w 3"/>
              <a:gd name="T5" fmla="*/ 0 h 3"/>
              <a:gd name="T6" fmla="*/ 0 w 3"/>
              <a:gd name="T7" fmla="*/ 2 h 3"/>
              <a:gd name="T8" fmla="*/ 0 w 3"/>
              <a:gd name="T9" fmla="*/ 3 h 3"/>
              <a:gd name="T10" fmla="*/ 1 w 3"/>
              <a:gd name="T11" fmla="*/ 2 h 3"/>
              <a:gd name="T12" fmla="*/ 3 w 3"/>
              <a:gd name="T13" fmla="*/ 1 h 3"/>
            </a:gdLst>
            <a:ahLst/>
            <a:cxnLst>
              <a:cxn ang="0">
                <a:pos x="T0" y="T1"/>
              </a:cxn>
              <a:cxn ang="0">
                <a:pos x="T2" y="T3"/>
              </a:cxn>
              <a:cxn ang="0">
                <a:pos x="T4" y="T5"/>
              </a:cxn>
              <a:cxn ang="0">
                <a:pos x="T6" y="T7"/>
              </a:cxn>
              <a:cxn ang="0">
                <a:pos x="T8" y="T9"/>
              </a:cxn>
              <a:cxn ang="0">
                <a:pos x="T10" y="T11"/>
              </a:cxn>
              <a:cxn ang="0">
                <a:pos x="T12" y="T13"/>
              </a:cxn>
            </a:cxnLst>
            <a:rect l="0" t="0" r="r" b="b"/>
            <a:pathLst>
              <a:path w="3" h="3">
                <a:moveTo>
                  <a:pt x="3" y="1"/>
                </a:moveTo>
                <a:lnTo>
                  <a:pt x="3" y="1"/>
                </a:lnTo>
                <a:lnTo>
                  <a:pt x="2" y="0"/>
                </a:lnTo>
                <a:cubicBezTo>
                  <a:pt x="1" y="1"/>
                  <a:pt x="0" y="1"/>
                  <a:pt x="0" y="2"/>
                </a:cubicBezTo>
                <a:lnTo>
                  <a:pt x="0" y="3"/>
                </a:lnTo>
                <a:lnTo>
                  <a:pt x="1" y="2"/>
                </a:lnTo>
                <a:cubicBezTo>
                  <a:pt x="1" y="2"/>
                  <a:pt x="2" y="1"/>
                  <a:pt x="3"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00" name="Freeform 1800"/>
          <p:cNvSpPr>
            <a:spLocks/>
          </p:cNvSpPr>
          <p:nvPr userDrawn="1"/>
        </p:nvSpPr>
        <p:spPr bwMode="auto">
          <a:xfrm>
            <a:off x="603251" y="333375"/>
            <a:ext cx="0" cy="1588"/>
          </a:xfrm>
          <a:custGeom>
            <a:avLst/>
            <a:gdLst>
              <a:gd name="T0" fmla="*/ 1 h 1"/>
              <a:gd name="T1" fmla="*/ 1 h 1"/>
              <a:gd name="T2" fmla="*/ 0 h 1"/>
              <a:gd name="T3" fmla="*/ 1 h 1"/>
              <a:gd name="T4" fmla="*/ 1 h 1"/>
            </a:gdLst>
            <a:ahLst/>
            <a:cxnLst>
              <a:cxn ang="0">
                <a:pos x="0" y="T0"/>
              </a:cxn>
              <a:cxn ang="0">
                <a:pos x="0" y="T1"/>
              </a:cxn>
              <a:cxn ang="0">
                <a:pos x="0" y="T2"/>
              </a:cxn>
              <a:cxn ang="0">
                <a:pos x="0" y="T3"/>
              </a:cxn>
              <a:cxn ang="0">
                <a:pos x="0" y="T4"/>
              </a:cxn>
            </a:cxnLst>
            <a:rect l="0" t="0" r="r" b="b"/>
            <a:pathLst>
              <a:path h="1">
                <a:moveTo>
                  <a:pt x="0" y="1"/>
                </a:moveTo>
                <a:lnTo>
                  <a:pt x="0" y="1"/>
                </a:lnTo>
                <a:lnTo>
                  <a:pt x="0" y="0"/>
                </a:lnTo>
                <a:lnTo>
                  <a:pt x="0" y="1"/>
                </a:ln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01" name="Freeform 1801"/>
          <p:cNvSpPr>
            <a:spLocks/>
          </p:cNvSpPr>
          <p:nvPr userDrawn="1"/>
        </p:nvSpPr>
        <p:spPr bwMode="auto">
          <a:xfrm>
            <a:off x="603251" y="336550"/>
            <a:ext cx="1588" cy="1588"/>
          </a:xfrm>
          <a:custGeom>
            <a:avLst/>
            <a:gdLst>
              <a:gd name="T0" fmla="*/ 1 w 3"/>
              <a:gd name="T1" fmla="*/ 2 h 2"/>
              <a:gd name="T2" fmla="*/ 1 w 3"/>
              <a:gd name="T3" fmla="*/ 2 h 2"/>
              <a:gd name="T4" fmla="*/ 3 w 3"/>
              <a:gd name="T5" fmla="*/ 0 h 2"/>
              <a:gd name="T6" fmla="*/ 3 w 3"/>
              <a:gd name="T7" fmla="*/ 0 h 2"/>
              <a:gd name="T8" fmla="*/ 0 w 3"/>
              <a:gd name="T9" fmla="*/ 2 h 2"/>
              <a:gd name="T10" fmla="*/ 1 w 3"/>
              <a:gd name="T11" fmla="*/ 2 h 2"/>
            </a:gdLst>
            <a:ahLst/>
            <a:cxnLst>
              <a:cxn ang="0">
                <a:pos x="T0" y="T1"/>
              </a:cxn>
              <a:cxn ang="0">
                <a:pos x="T2" y="T3"/>
              </a:cxn>
              <a:cxn ang="0">
                <a:pos x="T4" y="T5"/>
              </a:cxn>
              <a:cxn ang="0">
                <a:pos x="T6" y="T7"/>
              </a:cxn>
              <a:cxn ang="0">
                <a:pos x="T8" y="T9"/>
              </a:cxn>
              <a:cxn ang="0">
                <a:pos x="T10" y="T11"/>
              </a:cxn>
            </a:cxnLst>
            <a:rect l="0" t="0" r="r" b="b"/>
            <a:pathLst>
              <a:path w="3" h="2">
                <a:moveTo>
                  <a:pt x="1" y="2"/>
                </a:moveTo>
                <a:lnTo>
                  <a:pt x="1" y="2"/>
                </a:lnTo>
                <a:lnTo>
                  <a:pt x="3" y="0"/>
                </a:lnTo>
                <a:lnTo>
                  <a:pt x="3" y="0"/>
                </a:lnTo>
                <a:cubicBezTo>
                  <a:pt x="2" y="1"/>
                  <a:pt x="1" y="1"/>
                  <a:pt x="0" y="2"/>
                </a:cubicBezTo>
                <a:cubicBezTo>
                  <a:pt x="0" y="2"/>
                  <a:pt x="1" y="2"/>
                  <a:pt x="1"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02" name="Freeform 1802"/>
          <p:cNvSpPr>
            <a:spLocks/>
          </p:cNvSpPr>
          <p:nvPr userDrawn="1"/>
        </p:nvSpPr>
        <p:spPr bwMode="auto">
          <a:xfrm>
            <a:off x="609601" y="327025"/>
            <a:ext cx="1588" cy="4763"/>
          </a:xfrm>
          <a:custGeom>
            <a:avLst/>
            <a:gdLst>
              <a:gd name="T0" fmla="*/ 2 w 4"/>
              <a:gd name="T1" fmla="*/ 6 h 6"/>
              <a:gd name="T2" fmla="*/ 2 w 4"/>
              <a:gd name="T3" fmla="*/ 6 h 6"/>
              <a:gd name="T4" fmla="*/ 4 w 4"/>
              <a:gd name="T5" fmla="*/ 3 h 6"/>
              <a:gd name="T6" fmla="*/ 2 w 4"/>
              <a:gd name="T7" fmla="*/ 0 h 6"/>
              <a:gd name="T8" fmla="*/ 0 w 4"/>
              <a:gd name="T9" fmla="*/ 3 h 6"/>
              <a:gd name="T10" fmla="*/ 2 w 4"/>
              <a:gd name="T11" fmla="*/ 6 h 6"/>
            </a:gdLst>
            <a:ahLst/>
            <a:cxnLst>
              <a:cxn ang="0">
                <a:pos x="T0" y="T1"/>
              </a:cxn>
              <a:cxn ang="0">
                <a:pos x="T2" y="T3"/>
              </a:cxn>
              <a:cxn ang="0">
                <a:pos x="T4" y="T5"/>
              </a:cxn>
              <a:cxn ang="0">
                <a:pos x="T6" y="T7"/>
              </a:cxn>
              <a:cxn ang="0">
                <a:pos x="T8" y="T9"/>
              </a:cxn>
              <a:cxn ang="0">
                <a:pos x="T10" y="T11"/>
              </a:cxn>
            </a:cxnLst>
            <a:rect l="0" t="0" r="r" b="b"/>
            <a:pathLst>
              <a:path w="4" h="6">
                <a:moveTo>
                  <a:pt x="2" y="6"/>
                </a:moveTo>
                <a:lnTo>
                  <a:pt x="2" y="6"/>
                </a:lnTo>
                <a:cubicBezTo>
                  <a:pt x="3" y="5"/>
                  <a:pt x="4" y="4"/>
                  <a:pt x="4" y="3"/>
                </a:cubicBezTo>
                <a:cubicBezTo>
                  <a:pt x="4" y="2"/>
                  <a:pt x="3" y="1"/>
                  <a:pt x="2" y="0"/>
                </a:cubicBezTo>
                <a:cubicBezTo>
                  <a:pt x="2" y="1"/>
                  <a:pt x="1" y="2"/>
                  <a:pt x="0" y="3"/>
                </a:cubicBezTo>
                <a:cubicBezTo>
                  <a:pt x="1" y="4"/>
                  <a:pt x="1" y="5"/>
                  <a:pt x="2"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03" name="Freeform 1803"/>
          <p:cNvSpPr>
            <a:spLocks/>
          </p:cNvSpPr>
          <p:nvPr userDrawn="1"/>
        </p:nvSpPr>
        <p:spPr bwMode="auto">
          <a:xfrm>
            <a:off x="606426" y="330200"/>
            <a:ext cx="3175" cy="3175"/>
          </a:xfrm>
          <a:custGeom>
            <a:avLst/>
            <a:gdLst>
              <a:gd name="T0" fmla="*/ 2 w 4"/>
              <a:gd name="T1" fmla="*/ 6 h 6"/>
              <a:gd name="T2" fmla="*/ 2 w 4"/>
              <a:gd name="T3" fmla="*/ 6 h 6"/>
              <a:gd name="T4" fmla="*/ 4 w 4"/>
              <a:gd name="T5" fmla="*/ 3 h 6"/>
              <a:gd name="T6" fmla="*/ 3 w 4"/>
              <a:gd name="T7" fmla="*/ 0 h 6"/>
              <a:gd name="T8" fmla="*/ 0 w 4"/>
              <a:gd name="T9" fmla="*/ 3 h 6"/>
              <a:gd name="T10" fmla="*/ 2 w 4"/>
              <a:gd name="T11" fmla="*/ 6 h 6"/>
            </a:gdLst>
            <a:ahLst/>
            <a:cxnLst>
              <a:cxn ang="0">
                <a:pos x="T0" y="T1"/>
              </a:cxn>
              <a:cxn ang="0">
                <a:pos x="T2" y="T3"/>
              </a:cxn>
              <a:cxn ang="0">
                <a:pos x="T4" y="T5"/>
              </a:cxn>
              <a:cxn ang="0">
                <a:pos x="T6" y="T7"/>
              </a:cxn>
              <a:cxn ang="0">
                <a:pos x="T8" y="T9"/>
              </a:cxn>
              <a:cxn ang="0">
                <a:pos x="T10" y="T11"/>
              </a:cxn>
            </a:cxnLst>
            <a:rect l="0" t="0" r="r" b="b"/>
            <a:pathLst>
              <a:path w="4" h="6">
                <a:moveTo>
                  <a:pt x="2" y="6"/>
                </a:moveTo>
                <a:lnTo>
                  <a:pt x="2" y="6"/>
                </a:lnTo>
                <a:cubicBezTo>
                  <a:pt x="3" y="5"/>
                  <a:pt x="4" y="4"/>
                  <a:pt x="4" y="3"/>
                </a:cubicBezTo>
                <a:cubicBezTo>
                  <a:pt x="4" y="2"/>
                  <a:pt x="3" y="1"/>
                  <a:pt x="3" y="0"/>
                </a:cubicBezTo>
                <a:cubicBezTo>
                  <a:pt x="2" y="1"/>
                  <a:pt x="1" y="2"/>
                  <a:pt x="0" y="3"/>
                </a:cubicBezTo>
                <a:cubicBezTo>
                  <a:pt x="1" y="4"/>
                  <a:pt x="1" y="5"/>
                  <a:pt x="2"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04" name="Freeform 1804"/>
          <p:cNvSpPr>
            <a:spLocks/>
          </p:cNvSpPr>
          <p:nvPr userDrawn="1"/>
        </p:nvSpPr>
        <p:spPr bwMode="auto">
          <a:xfrm>
            <a:off x="604838" y="331788"/>
            <a:ext cx="3175" cy="4763"/>
          </a:xfrm>
          <a:custGeom>
            <a:avLst/>
            <a:gdLst>
              <a:gd name="T0" fmla="*/ 1 w 4"/>
              <a:gd name="T1" fmla="*/ 6 h 6"/>
              <a:gd name="T2" fmla="*/ 1 w 4"/>
              <a:gd name="T3" fmla="*/ 6 h 6"/>
              <a:gd name="T4" fmla="*/ 4 w 4"/>
              <a:gd name="T5" fmla="*/ 3 h 6"/>
              <a:gd name="T6" fmla="*/ 3 w 4"/>
              <a:gd name="T7" fmla="*/ 0 h 6"/>
              <a:gd name="T8" fmla="*/ 0 w 4"/>
              <a:gd name="T9" fmla="*/ 3 h 6"/>
              <a:gd name="T10" fmla="*/ 0 w 4"/>
              <a:gd name="T11" fmla="*/ 4 h 6"/>
              <a:gd name="T12" fmla="*/ 2 w 4"/>
              <a:gd name="T13" fmla="*/ 4 h 6"/>
              <a:gd name="T14" fmla="*/ 2 w 4"/>
              <a:gd name="T15" fmla="*/ 4 h 6"/>
              <a:gd name="T16" fmla="*/ 1 w 4"/>
              <a:gd name="T17" fmla="*/ 6 h 6"/>
              <a:gd name="T18" fmla="*/ 1 w 4"/>
              <a:gd name="T19"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6">
                <a:moveTo>
                  <a:pt x="1" y="6"/>
                </a:moveTo>
                <a:lnTo>
                  <a:pt x="1" y="6"/>
                </a:lnTo>
                <a:cubicBezTo>
                  <a:pt x="2" y="5"/>
                  <a:pt x="3" y="4"/>
                  <a:pt x="4" y="3"/>
                </a:cubicBezTo>
                <a:cubicBezTo>
                  <a:pt x="4" y="2"/>
                  <a:pt x="3" y="1"/>
                  <a:pt x="3" y="0"/>
                </a:cubicBezTo>
                <a:cubicBezTo>
                  <a:pt x="2" y="1"/>
                  <a:pt x="1" y="2"/>
                  <a:pt x="0" y="3"/>
                </a:cubicBezTo>
                <a:lnTo>
                  <a:pt x="0" y="4"/>
                </a:lnTo>
                <a:cubicBezTo>
                  <a:pt x="1" y="4"/>
                  <a:pt x="2" y="4"/>
                  <a:pt x="2" y="4"/>
                </a:cubicBezTo>
                <a:lnTo>
                  <a:pt x="2" y="4"/>
                </a:lnTo>
                <a:cubicBezTo>
                  <a:pt x="2" y="5"/>
                  <a:pt x="2" y="5"/>
                  <a:pt x="1" y="6"/>
                </a:cubicBezTo>
                <a:lnTo>
                  <a:pt x="1" y="6"/>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05" name="Freeform 1805"/>
          <p:cNvSpPr>
            <a:spLocks/>
          </p:cNvSpPr>
          <p:nvPr userDrawn="1"/>
        </p:nvSpPr>
        <p:spPr bwMode="auto">
          <a:xfrm>
            <a:off x="603251" y="336550"/>
            <a:ext cx="3175" cy="3175"/>
          </a:xfrm>
          <a:custGeom>
            <a:avLst/>
            <a:gdLst>
              <a:gd name="T0" fmla="*/ 2 w 4"/>
              <a:gd name="T1" fmla="*/ 0 h 3"/>
              <a:gd name="T2" fmla="*/ 2 w 4"/>
              <a:gd name="T3" fmla="*/ 0 h 3"/>
              <a:gd name="T4" fmla="*/ 0 w 4"/>
              <a:gd name="T5" fmla="*/ 1 h 3"/>
              <a:gd name="T6" fmla="*/ 1 w 4"/>
              <a:gd name="T7" fmla="*/ 1 h 3"/>
              <a:gd name="T8" fmla="*/ 0 w 4"/>
              <a:gd name="T9" fmla="*/ 3 h 3"/>
              <a:gd name="T10" fmla="*/ 0 w 4"/>
              <a:gd name="T11" fmla="*/ 3 h 3"/>
              <a:gd name="T12" fmla="*/ 3 w 4"/>
              <a:gd name="T13" fmla="*/ 3 h 3"/>
              <a:gd name="T14" fmla="*/ 4 w 4"/>
              <a:gd name="T15" fmla="*/ 2 h 3"/>
              <a:gd name="T16" fmla="*/ 2 w 4"/>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3">
                <a:moveTo>
                  <a:pt x="2" y="0"/>
                </a:moveTo>
                <a:lnTo>
                  <a:pt x="2" y="0"/>
                </a:lnTo>
                <a:lnTo>
                  <a:pt x="0" y="1"/>
                </a:lnTo>
                <a:lnTo>
                  <a:pt x="1" y="1"/>
                </a:lnTo>
                <a:cubicBezTo>
                  <a:pt x="1" y="2"/>
                  <a:pt x="0" y="2"/>
                  <a:pt x="0" y="3"/>
                </a:cubicBezTo>
                <a:lnTo>
                  <a:pt x="0" y="3"/>
                </a:lnTo>
                <a:cubicBezTo>
                  <a:pt x="1" y="3"/>
                  <a:pt x="2" y="3"/>
                  <a:pt x="3" y="3"/>
                </a:cubicBezTo>
                <a:lnTo>
                  <a:pt x="4" y="2"/>
                </a:lnTo>
                <a:cubicBezTo>
                  <a:pt x="3" y="2"/>
                  <a:pt x="3" y="1"/>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06" name="Freeform 1806"/>
          <p:cNvSpPr>
            <a:spLocks/>
          </p:cNvSpPr>
          <p:nvPr userDrawn="1"/>
        </p:nvSpPr>
        <p:spPr bwMode="auto">
          <a:xfrm>
            <a:off x="606426" y="334963"/>
            <a:ext cx="3175" cy="3175"/>
          </a:xfrm>
          <a:custGeom>
            <a:avLst/>
            <a:gdLst>
              <a:gd name="T0" fmla="*/ 3 w 4"/>
              <a:gd name="T1" fmla="*/ 0 h 5"/>
              <a:gd name="T2" fmla="*/ 3 w 4"/>
              <a:gd name="T3" fmla="*/ 0 h 5"/>
              <a:gd name="T4" fmla="*/ 0 w 4"/>
              <a:gd name="T5" fmla="*/ 2 h 5"/>
              <a:gd name="T6" fmla="*/ 1 w 4"/>
              <a:gd name="T7" fmla="*/ 5 h 5"/>
              <a:gd name="T8" fmla="*/ 4 w 4"/>
              <a:gd name="T9" fmla="*/ 3 h 5"/>
              <a:gd name="T10" fmla="*/ 3 w 4"/>
              <a:gd name="T11" fmla="*/ 0 h 5"/>
            </a:gdLst>
            <a:ahLst/>
            <a:cxnLst>
              <a:cxn ang="0">
                <a:pos x="T0" y="T1"/>
              </a:cxn>
              <a:cxn ang="0">
                <a:pos x="T2" y="T3"/>
              </a:cxn>
              <a:cxn ang="0">
                <a:pos x="T4" y="T5"/>
              </a:cxn>
              <a:cxn ang="0">
                <a:pos x="T6" y="T7"/>
              </a:cxn>
              <a:cxn ang="0">
                <a:pos x="T8" y="T9"/>
              </a:cxn>
              <a:cxn ang="0">
                <a:pos x="T10" y="T11"/>
              </a:cxn>
            </a:cxnLst>
            <a:rect l="0" t="0" r="r" b="b"/>
            <a:pathLst>
              <a:path w="4" h="5">
                <a:moveTo>
                  <a:pt x="3" y="0"/>
                </a:moveTo>
                <a:lnTo>
                  <a:pt x="3" y="0"/>
                </a:lnTo>
                <a:cubicBezTo>
                  <a:pt x="2" y="1"/>
                  <a:pt x="1" y="1"/>
                  <a:pt x="0" y="2"/>
                </a:cubicBezTo>
                <a:cubicBezTo>
                  <a:pt x="0" y="3"/>
                  <a:pt x="1" y="4"/>
                  <a:pt x="1" y="5"/>
                </a:cubicBezTo>
                <a:cubicBezTo>
                  <a:pt x="2" y="4"/>
                  <a:pt x="4" y="4"/>
                  <a:pt x="4" y="3"/>
                </a:cubicBezTo>
                <a:cubicBezTo>
                  <a:pt x="4" y="2"/>
                  <a:pt x="3" y="1"/>
                  <a:pt x="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07" name="Freeform 1807"/>
          <p:cNvSpPr>
            <a:spLocks/>
          </p:cNvSpPr>
          <p:nvPr userDrawn="1"/>
        </p:nvSpPr>
        <p:spPr bwMode="auto">
          <a:xfrm>
            <a:off x="595313" y="327025"/>
            <a:ext cx="1588" cy="1588"/>
          </a:xfrm>
          <a:custGeom>
            <a:avLst/>
            <a:gdLst>
              <a:gd name="T0" fmla="*/ 1 w 2"/>
              <a:gd name="T1" fmla="*/ 0 h 2"/>
              <a:gd name="T2" fmla="*/ 1 w 2"/>
              <a:gd name="T3" fmla="*/ 0 h 2"/>
              <a:gd name="T4" fmla="*/ 0 w 2"/>
              <a:gd name="T5" fmla="*/ 2 h 2"/>
              <a:gd name="T6" fmla="*/ 1 w 2"/>
              <a:gd name="T7" fmla="*/ 2 h 2"/>
              <a:gd name="T8" fmla="*/ 2 w 2"/>
              <a:gd name="T9" fmla="*/ 0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lnTo>
                  <a:pt x="1" y="0"/>
                </a:lnTo>
                <a:lnTo>
                  <a:pt x="0" y="2"/>
                </a:lnTo>
                <a:lnTo>
                  <a:pt x="1" y="2"/>
                </a:lnTo>
                <a:lnTo>
                  <a:pt x="2" y="0"/>
                </a:lnTo>
                <a:lnTo>
                  <a:pt x="1"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08" name="Freeform 1808"/>
          <p:cNvSpPr>
            <a:spLocks/>
          </p:cNvSpPr>
          <p:nvPr userDrawn="1"/>
        </p:nvSpPr>
        <p:spPr bwMode="auto">
          <a:xfrm>
            <a:off x="595313" y="325438"/>
            <a:ext cx="1588" cy="1588"/>
          </a:xfrm>
          <a:custGeom>
            <a:avLst/>
            <a:gdLst>
              <a:gd name="T0" fmla="*/ 0 w 1"/>
              <a:gd name="T1" fmla="*/ 0 h 2"/>
              <a:gd name="T2" fmla="*/ 0 w 1"/>
              <a:gd name="T3" fmla="*/ 0 h 2"/>
              <a:gd name="T4" fmla="*/ 0 w 1"/>
              <a:gd name="T5" fmla="*/ 2 h 2"/>
              <a:gd name="T6" fmla="*/ 1 w 1"/>
              <a:gd name="T7" fmla="*/ 2 h 2"/>
              <a:gd name="T8" fmla="*/ 1 w 1"/>
              <a:gd name="T9" fmla="*/ 1 h 2"/>
              <a:gd name="T10" fmla="*/ 0 w 1"/>
              <a:gd name="T11" fmla="*/ 0 h 2"/>
            </a:gdLst>
            <a:ahLst/>
            <a:cxnLst>
              <a:cxn ang="0">
                <a:pos x="T0" y="T1"/>
              </a:cxn>
              <a:cxn ang="0">
                <a:pos x="T2" y="T3"/>
              </a:cxn>
              <a:cxn ang="0">
                <a:pos x="T4" y="T5"/>
              </a:cxn>
              <a:cxn ang="0">
                <a:pos x="T6" y="T7"/>
              </a:cxn>
              <a:cxn ang="0">
                <a:pos x="T8" y="T9"/>
              </a:cxn>
              <a:cxn ang="0">
                <a:pos x="T10" y="T11"/>
              </a:cxn>
            </a:cxnLst>
            <a:rect l="0" t="0" r="r" b="b"/>
            <a:pathLst>
              <a:path w="1" h="2">
                <a:moveTo>
                  <a:pt x="0" y="0"/>
                </a:moveTo>
                <a:lnTo>
                  <a:pt x="0" y="0"/>
                </a:lnTo>
                <a:lnTo>
                  <a:pt x="0" y="2"/>
                </a:lnTo>
                <a:lnTo>
                  <a:pt x="1" y="2"/>
                </a:lnTo>
                <a:lnTo>
                  <a:pt x="1" y="1"/>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09" name="Freeform 1809"/>
          <p:cNvSpPr>
            <a:spLocks/>
          </p:cNvSpPr>
          <p:nvPr userDrawn="1"/>
        </p:nvSpPr>
        <p:spPr bwMode="auto">
          <a:xfrm>
            <a:off x="595313" y="323850"/>
            <a:ext cx="1588" cy="1588"/>
          </a:xfrm>
          <a:custGeom>
            <a:avLst/>
            <a:gdLst>
              <a:gd name="T0" fmla="*/ 0 w 1"/>
              <a:gd name="T1" fmla="*/ 0 h 2"/>
              <a:gd name="T2" fmla="*/ 0 w 1"/>
              <a:gd name="T3" fmla="*/ 0 h 2"/>
              <a:gd name="T4" fmla="*/ 0 w 1"/>
              <a:gd name="T5" fmla="*/ 1 h 2"/>
              <a:gd name="T6" fmla="*/ 1 w 1"/>
              <a:gd name="T7" fmla="*/ 2 h 2"/>
              <a:gd name="T8" fmla="*/ 1 w 1"/>
              <a:gd name="T9" fmla="*/ 0 h 2"/>
              <a:gd name="T10" fmla="*/ 0 w 1"/>
              <a:gd name="T11" fmla="*/ 0 h 2"/>
            </a:gdLst>
            <a:ahLst/>
            <a:cxnLst>
              <a:cxn ang="0">
                <a:pos x="T0" y="T1"/>
              </a:cxn>
              <a:cxn ang="0">
                <a:pos x="T2" y="T3"/>
              </a:cxn>
              <a:cxn ang="0">
                <a:pos x="T4" y="T5"/>
              </a:cxn>
              <a:cxn ang="0">
                <a:pos x="T6" y="T7"/>
              </a:cxn>
              <a:cxn ang="0">
                <a:pos x="T8" y="T9"/>
              </a:cxn>
              <a:cxn ang="0">
                <a:pos x="T10" y="T11"/>
              </a:cxn>
            </a:cxnLst>
            <a:rect l="0" t="0" r="r" b="b"/>
            <a:pathLst>
              <a:path w="1" h="2">
                <a:moveTo>
                  <a:pt x="0" y="0"/>
                </a:moveTo>
                <a:lnTo>
                  <a:pt x="0" y="0"/>
                </a:lnTo>
                <a:lnTo>
                  <a:pt x="0" y="1"/>
                </a:lnTo>
                <a:lnTo>
                  <a:pt x="1" y="2"/>
                </a:lnTo>
                <a:lnTo>
                  <a:pt x="1" y="0"/>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10" name="Freeform 1810"/>
          <p:cNvSpPr>
            <a:spLocks/>
          </p:cNvSpPr>
          <p:nvPr userDrawn="1"/>
        </p:nvSpPr>
        <p:spPr bwMode="auto">
          <a:xfrm>
            <a:off x="595313" y="322263"/>
            <a:ext cx="1588" cy="1588"/>
          </a:xfrm>
          <a:custGeom>
            <a:avLst/>
            <a:gdLst>
              <a:gd name="T0" fmla="*/ 0 w 2"/>
              <a:gd name="T1" fmla="*/ 0 h 2"/>
              <a:gd name="T2" fmla="*/ 0 w 2"/>
              <a:gd name="T3" fmla="*/ 0 h 2"/>
              <a:gd name="T4" fmla="*/ 0 w 2"/>
              <a:gd name="T5" fmla="*/ 2 h 2"/>
              <a:gd name="T6" fmla="*/ 2 w 2"/>
              <a:gd name="T7" fmla="*/ 2 h 2"/>
              <a:gd name="T8" fmla="*/ 2 w 2"/>
              <a:gd name="T9" fmla="*/ 1 h 2"/>
              <a:gd name="T10" fmla="*/ 0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0" y="0"/>
                </a:moveTo>
                <a:lnTo>
                  <a:pt x="0" y="0"/>
                </a:lnTo>
                <a:lnTo>
                  <a:pt x="0" y="2"/>
                </a:lnTo>
                <a:lnTo>
                  <a:pt x="2" y="2"/>
                </a:lnTo>
                <a:lnTo>
                  <a:pt x="2" y="1"/>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11" name="Freeform 1811"/>
          <p:cNvSpPr>
            <a:spLocks/>
          </p:cNvSpPr>
          <p:nvPr userDrawn="1"/>
        </p:nvSpPr>
        <p:spPr bwMode="auto">
          <a:xfrm>
            <a:off x="595313" y="320675"/>
            <a:ext cx="1588" cy="0"/>
          </a:xfrm>
          <a:custGeom>
            <a:avLst/>
            <a:gdLst>
              <a:gd name="T0" fmla="*/ 0 w 2"/>
              <a:gd name="T1" fmla="*/ 0 h 1"/>
              <a:gd name="T2" fmla="*/ 0 w 2"/>
              <a:gd name="T3" fmla="*/ 0 h 1"/>
              <a:gd name="T4" fmla="*/ 0 w 2"/>
              <a:gd name="T5" fmla="*/ 1 h 1"/>
              <a:gd name="T6" fmla="*/ 2 w 2"/>
              <a:gd name="T7" fmla="*/ 1 h 1"/>
              <a:gd name="T8" fmla="*/ 2 w 2"/>
              <a:gd name="T9" fmla="*/ 0 h 1"/>
              <a:gd name="T10" fmla="*/ 0 w 2"/>
              <a:gd name="T11" fmla="*/ 0 h 1"/>
            </a:gdLst>
            <a:ahLst/>
            <a:cxnLst>
              <a:cxn ang="0">
                <a:pos x="T0" y="T1"/>
              </a:cxn>
              <a:cxn ang="0">
                <a:pos x="T2" y="T3"/>
              </a:cxn>
              <a:cxn ang="0">
                <a:pos x="T4" y="T5"/>
              </a:cxn>
              <a:cxn ang="0">
                <a:pos x="T6" y="T7"/>
              </a:cxn>
              <a:cxn ang="0">
                <a:pos x="T8" y="T9"/>
              </a:cxn>
              <a:cxn ang="0">
                <a:pos x="T10" y="T11"/>
              </a:cxn>
            </a:cxnLst>
            <a:rect l="0" t="0" r="r" b="b"/>
            <a:pathLst>
              <a:path w="2" h="1">
                <a:moveTo>
                  <a:pt x="0" y="0"/>
                </a:moveTo>
                <a:lnTo>
                  <a:pt x="0" y="0"/>
                </a:lnTo>
                <a:lnTo>
                  <a:pt x="0" y="1"/>
                </a:lnTo>
                <a:lnTo>
                  <a:pt x="2" y="1"/>
                </a:lnTo>
                <a:lnTo>
                  <a:pt x="2" y="0"/>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12" name="Freeform 1812"/>
          <p:cNvSpPr>
            <a:spLocks/>
          </p:cNvSpPr>
          <p:nvPr userDrawn="1"/>
        </p:nvSpPr>
        <p:spPr bwMode="auto">
          <a:xfrm>
            <a:off x="595313" y="317500"/>
            <a:ext cx="1588" cy="1588"/>
          </a:xfrm>
          <a:custGeom>
            <a:avLst/>
            <a:gdLst>
              <a:gd name="T0" fmla="*/ 0 w 2"/>
              <a:gd name="T1" fmla="*/ 0 h 2"/>
              <a:gd name="T2" fmla="*/ 0 w 2"/>
              <a:gd name="T3" fmla="*/ 0 h 2"/>
              <a:gd name="T4" fmla="*/ 0 w 2"/>
              <a:gd name="T5" fmla="*/ 1 h 2"/>
              <a:gd name="T6" fmla="*/ 2 w 2"/>
              <a:gd name="T7" fmla="*/ 2 h 2"/>
              <a:gd name="T8" fmla="*/ 2 w 2"/>
              <a:gd name="T9" fmla="*/ 0 h 2"/>
              <a:gd name="T10" fmla="*/ 0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0" y="0"/>
                </a:moveTo>
                <a:lnTo>
                  <a:pt x="0" y="0"/>
                </a:lnTo>
                <a:lnTo>
                  <a:pt x="0" y="1"/>
                </a:lnTo>
                <a:lnTo>
                  <a:pt x="2" y="2"/>
                </a:lnTo>
                <a:lnTo>
                  <a:pt x="2" y="0"/>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13" name="Freeform 1813"/>
          <p:cNvSpPr>
            <a:spLocks/>
          </p:cNvSpPr>
          <p:nvPr userDrawn="1"/>
        </p:nvSpPr>
        <p:spPr bwMode="auto">
          <a:xfrm>
            <a:off x="595313" y="315913"/>
            <a:ext cx="3175" cy="1588"/>
          </a:xfrm>
          <a:custGeom>
            <a:avLst/>
            <a:gdLst>
              <a:gd name="T0" fmla="*/ 0 w 3"/>
              <a:gd name="T1" fmla="*/ 0 h 2"/>
              <a:gd name="T2" fmla="*/ 0 w 3"/>
              <a:gd name="T3" fmla="*/ 0 h 2"/>
              <a:gd name="T4" fmla="*/ 0 w 3"/>
              <a:gd name="T5" fmla="*/ 1 h 2"/>
              <a:gd name="T6" fmla="*/ 3 w 3"/>
              <a:gd name="T7" fmla="*/ 2 h 2"/>
              <a:gd name="T8" fmla="*/ 3 w 3"/>
              <a:gd name="T9" fmla="*/ 1 h 2"/>
              <a:gd name="T10" fmla="*/ 0 w 3"/>
              <a:gd name="T11" fmla="*/ 0 h 2"/>
            </a:gdLst>
            <a:ahLst/>
            <a:cxnLst>
              <a:cxn ang="0">
                <a:pos x="T0" y="T1"/>
              </a:cxn>
              <a:cxn ang="0">
                <a:pos x="T2" y="T3"/>
              </a:cxn>
              <a:cxn ang="0">
                <a:pos x="T4" y="T5"/>
              </a:cxn>
              <a:cxn ang="0">
                <a:pos x="T6" y="T7"/>
              </a:cxn>
              <a:cxn ang="0">
                <a:pos x="T8" y="T9"/>
              </a:cxn>
              <a:cxn ang="0">
                <a:pos x="T10" y="T11"/>
              </a:cxn>
            </a:cxnLst>
            <a:rect l="0" t="0" r="r" b="b"/>
            <a:pathLst>
              <a:path w="3" h="2">
                <a:moveTo>
                  <a:pt x="0" y="0"/>
                </a:moveTo>
                <a:lnTo>
                  <a:pt x="0" y="0"/>
                </a:lnTo>
                <a:lnTo>
                  <a:pt x="0" y="1"/>
                </a:lnTo>
                <a:lnTo>
                  <a:pt x="3" y="2"/>
                </a:lnTo>
                <a:lnTo>
                  <a:pt x="3" y="1"/>
                </a:lnTo>
                <a:lnTo>
                  <a:pt x="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14" name="Freeform 1814"/>
          <p:cNvSpPr>
            <a:spLocks/>
          </p:cNvSpPr>
          <p:nvPr userDrawn="1"/>
        </p:nvSpPr>
        <p:spPr bwMode="auto">
          <a:xfrm>
            <a:off x="604838" y="319088"/>
            <a:ext cx="0" cy="3175"/>
          </a:xfrm>
          <a:custGeom>
            <a:avLst/>
            <a:gdLst>
              <a:gd name="T0" fmla="*/ 0 w 1"/>
              <a:gd name="T1" fmla="*/ 0 h 3"/>
              <a:gd name="T2" fmla="*/ 0 w 1"/>
              <a:gd name="T3" fmla="*/ 0 h 3"/>
              <a:gd name="T4" fmla="*/ 0 w 1"/>
              <a:gd name="T5" fmla="*/ 3 h 3"/>
              <a:gd name="T6" fmla="*/ 1 w 1"/>
              <a:gd name="T7" fmla="*/ 2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lnTo>
                  <a:pt x="0" y="0"/>
                </a:lnTo>
                <a:cubicBezTo>
                  <a:pt x="1" y="1"/>
                  <a:pt x="1" y="2"/>
                  <a:pt x="0" y="3"/>
                </a:cubicBezTo>
                <a:lnTo>
                  <a:pt x="1" y="2"/>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15" name="Freeform 1815"/>
          <p:cNvSpPr>
            <a:spLocks/>
          </p:cNvSpPr>
          <p:nvPr userDrawn="1"/>
        </p:nvSpPr>
        <p:spPr bwMode="auto">
          <a:xfrm>
            <a:off x="606426" y="322263"/>
            <a:ext cx="1588" cy="3175"/>
          </a:xfrm>
          <a:custGeom>
            <a:avLst/>
            <a:gdLst>
              <a:gd name="T0" fmla="*/ 0 w 1"/>
              <a:gd name="T1" fmla="*/ 0 h 3"/>
              <a:gd name="T2" fmla="*/ 0 w 1"/>
              <a:gd name="T3" fmla="*/ 0 h 3"/>
              <a:gd name="T4" fmla="*/ 0 w 1"/>
              <a:gd name="T5" fmla="*/ 3 h 3"/>
              <a:gd name="T6" fmla="*/ 1 w 1"/>
              <a:gd name="T7" fmla="*/ 2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lnTo>
                  <a:pt x="0" y="0"/>
                </a:lnTo>
                <a:cubicBezTo>
                  <a:pt x="1" y="1"/>
                  <a:pt x="1" y="2"/>
                  <a:pt x="0" y="3"/>
                </a:cubicBezTo>
                <a:lnTo>
                  <a:pt x="1" y="2"/>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16" name="Freeform 1816"/>
          <p:cNvSpPr>
            <a:spLocks/>
          </p:cNvSpPr>
          <p:nvPr userDrawn="1"/>
        </p:nvSpPr>
        <p:spPr bwMode="auto">
          <a:xfrm>
            <a:off x="609601" y="325438"/>
            <a:ext cx="0" cy="3175"/>
          </a:xfrm>
          <a:custGeom>
            <a:avLst/>
            <a:gdLst>
              <a:gd name="T0" fmla="*/ 0 w 2"/>
              <a:gd name="T1" fmla="*/ 0 h 3"/>
              <a:gd name="T2" fmla="*/ 0 w 2"/>
              <a:gd name="T3" fmla="*/ 0 h 3"/>
              <a:gd name="T4" fmla="*/ 0 w 2"/>
              <a:gd name="T5" fmla="*/ 3 h 3"/>
              <a:gd name="T6" fmla="*/ 2 w 2"/>
              <a:gd name="T7" fmla="*/ 1 h 3"/>
              <a:gd name="T8" fmla="*/ 0 w 2"/>
              <a:gd name="T9" fmla="*/ 0 h 3"/>
            </a:gdLst>
            <a:ahLst/>
            <a:cxnLst>
              <a:cxn ang="0">
                <a:pos x="T0" y="T1"/>
              </a:cxn>
              <a:cxn ang="0">
                <a:pos x="T2" y="T3"/>
              </a:cxn>
              <a:cxn ang="0">
                <a:pos x="T4" y="T5"/>
              </a:cxn>
              <a:cxn ang="0">
                <a:pos x="T6" y="T7"/>
              </a:cxn>
              <a:cxn ang="0">
                <a:pos x="T8" y="T9"/>
              </a:cxn>
            </a:cxnLst>
            <a:rect l="0" t="0" r="r" b="b"/>
            <a:pathLst>
              <a:path w="2" h="3">
                <a:moveTo>
                  <a:pt x="0" y="0"/>
                </a:moveTo>
                <a:lnTo>
                  <a:pt x="0" y="0"/>
                </a:lnTo>
                <a:cubicBezTo>
                  <a:pt x="1" y="0"/>
                  <a:pt x="1" y="1"/>
                  <a:pt x="0" y="3"/>
                </a:cubicBezTo>
                <a:lnTo>
                  <a:pt x="2" y="1"/>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17" name="Freeform 1817"/>
          <p:cNvSpPr>
            <a:spLocks/>
          </p:cNvSpPr>
          <p:nvPr userDrawn="1"/>
        </p:nvSpPr>
        <p:spPr bwMode="auto">
          <a:xfrm>
            <a:off x="611188" y="328613"/>
            <a:ext cx="0" cy="1588"/>
          </a:xfrm>
          <a:custGeom>
            <a:avLst/>
            <a:gdLst>
              <a:gd name="T0" fmla="*/ 0 w 1"/>
              <a:gd name="T1" fmla="*/ 0 h 3"/>
              <a:gd name="T2" fmla="*/ 0 w 1"/>
              <a:gd name="T3" fmla="*/ 0 h 3"/>
              <a:gd name="T4" fmla="*/ 0 w 1"/>
              <a:gd name="T5" fmla="*/ 3 h 3"/>
              <a:gd name="T6" fmla="*/ 1 w 1"/>
              <a:gd name="T7" fmla="*/ 2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lnTo>
                  <a:pt x="0" y="0"/>
                </a:lnTo>
                <a:cubicBezTo>
                  <a:pt x="0" y="1"/>
                  <a:pt x="0" y="2"/>
                  <a:pt x="0" y="3"/>
                </a:cubicBezTo>
                <a:lnTo>
                  <a:pt x="1" y="2"/>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18" name="Freeform 1818"/>
          <p:cNvSpPr>
            <a:spLocks/>
          </p:cNvSpPr>
          <p:nvPr userDrawn="1"/>
        </p:nvSpPr>
        <p:spPr bwMode="auto">
          <a:xfrm>
            <a:off x="606426" y="328613"/>
            <a:ext cx="1588" cy="1588"/>
          </a:xfrm>
          <a:custGeom>
            <a:avLst/>
            <a:gdLst>
              <a:gd name="T0" fmla="*/ 0 w 2"/>
              <a:gd name="T1" fmla="*/ 0 h 3"/>
              <a:gd name="T2" fmla="*/ 0 w 2"/>
              <a:gd name="T3" fmla="*/ 0 h 3"/>
              <a:gd name="T4" fmla="*/ 0 w 2"/>
              <a:gd name="T5" fmla="*/ 3 h 3"/>
              <a:gd name="T6" fmla="*/ 2 w 2"/>
              <a:gd name="T7" fmla="*/ 2 h 3"/>
              <a:gd name="T8" fmla="*/ 0 w 2"/>
              <a:gd name="T9" fmla="*/ 0 h 3"/>
            </a:gdLst>
            <a:ahLst/>
            <a:cxnLst>
              <a:cxn ang="0">
                <a:pos x="T0" y="T1"/>
              </a:cxn>
              <a:cxn ang="0">
                <a:pos x="T2" y="T3"/>
              </a:cxn>
              <a:cxn ang="0">
                <a:pos x="T4" y="T5"/>
              </a:cxn>
              <a:cxn ang="0">
                <a:pos x="T6" y="T7"/>
              </a:cxn>
              <a:cxn ang="0">
                <a:pos x="T8" y="T9"/>
              </a:cxn>
            </a:cxnLst>
            <a:rect l="0" t="0" r="r" b="b"/>
            <a:pathLst>
              <a:path w="2" h="3">
                <a:moveTo>
                  <a:pt x="0" y="0"/>
                </a:moveTo>
                <a:lnTo>
                  <a:pt x="0" y="0"/>
                </a:lnTo>
                <a:cubicBezTo>
                  <a:pt x="1" y="1"/>
                  <a:pt x="1" y="2"/>
                  <a:pt x="0" y="3"/>
                </a:cubicBezTo>
                <a:lnTo>
                  <a:pt x="2" y="2"/>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19" name="Freeform 1819"/>
          <p:cNvSpPr>
            <a:spLocks/>
          </p:cNvSpPr>
          <p:nvPr userDrawn="1"/>
        </p:nvSpPr>
        <p:spPr bwMode="auto">
          <a:xfrm>
            <a:off x="603251" y="327025"/>
            <a:ext cx="0" cy="3175"/>
          </a:xfrm>
          <a:custGeom>
            <a:avLst/>
            <a:gdLst>
              <a:gd name="T0" fmla="*/ 0 w 1"/>
              <a:gd name="T1" fmla="*/ 0 h 3"/>
              <a:gd name="T2" fmla="*/ 0 w 1"/>
              <a:gd name="T3" fmla="*/ 0 h 3"/>
              <a:gd name="T4" fmla="*/ 0 w 1"/>
              <a:gd name="T5" fmla="*/ 3 h 3"/>
              <a:gd name="T6" fmla="*/ 1 w 1"/>
              <a:gd name="T7" fmla="*/ 2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lnTo>
                  <a:pt x="0" y="0"/>
                </a:lnTo>
                <a:cubicBezTo>
                  <a:pt x="1" y="1"/>
                  <a:pt x="1" y="2"/>
                  <a:pt x="0" y="3"/>
                </a:cubicBezTo>
                <a:lnTo>
                  <a:pt x="1" y="2"/>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20" name="Freeform 1820"/>
          <p:cNvSpPr>
            <a:spLocks/>
          </p:cNvSpPr>
          <p:nvPr userDrawn="1"/>
        </p:nvSpPr>
        <p:spPr bwMode="auto">
          <a:xfrm>
            <a:off x="604838" y="325438"/>
            <a:ext cx="0" cy="1588"/>
          </a:xfrm>
          <a:custGeom>
            <a:avLst/>
            <a:gdLst>
              <a:gd name="T0" fmla="*/ 0 w 1"/>
              <a:gd name="T1" fmla="*/ 0 h 3"/>
              <a:gd name="T2" fmla="*/ 0 w 1"/>
              <a:gd name="T3" fmla="*/ 0 h 3"/>
              <a:gd name="T4" fmla="*/ 0 w 1"/>
              <a:gd name="T5" fmla="*/ 3 h 3"/>
              <a:gd name="T6" fmla="*/ 1 w 1"/>
              <a:gd name="T7" fmla="*/ 1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lnTo>
                  <a:pt x="0" y="0"/>
                </a:lnTo>
                <a:cubicBezTo>
                  <a:pt x="1" y="1"/>
                  <a:pt x="1" y="2"/>
                  <a:pt x="0" y="3"/>
                </a:cubicBezTo>
                <a:lnTo>
                  <a:pt x="1" y="1"/>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21" name="Freeform 1821"/>
          <p:cNvSpPr>
            <a:spLocks/>
          </p:cNvSpPr>
          <p:nvPr userDrawn="1"/>
        </p:nvSpPr>
        <p:spPr bwMode="auto">
          <a:xfrm>
            <a:off x="603251" y="322263"/>
            <a:ext cx="0" cy="3175"/>
          </a:xfrm>
          <a:custGeom>
            <a:avLst/>
            <a:gdLst>
              <a:gd name="T0" fmla="*/ 0 w 1"/>
              <a:gd name="T1" fmla="*/ 0 h 3"/>
              <a:gd name="T2" fmla="*/ 0 w 1"/>
              <a:gd name="T3" fmla="*/ 0 h 3"/>
              <a:gd name="T4" fmla="*/ 0 w 1"/>
              <a:gd name="T5" fmla="*/ 3 h 3"/>
              <a:gd name="T6" fmla="*/ 1 w 1"/>
              <a:gd name="T7" fmla="*/ 2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lnTo>
                  <a:pt x="0" y="0"/>
                </a:lnTo>
                <a:cubicBezTo>
                  <a:pt x="1" y="1"/>
                  <a:pt x="1" y="2"/>
                  <a:pt x="0" y="3"/>
                </a:cubicBezTo>
                <a:lnTo>
                  <a:pt x="1" y="2"/>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22" name="Freeform 1822"/>
          <p:cNvSpPr>
            <a:spLocks/>
          </p:cNvSpPr>
          <p:nvPr userDrawn="1"/>
        </p:nvSpPr>
        <p:spPr bwMode="auto">
          <a:xfrm>
            <a:off x="606426" y="317500"/>
            <a:ext cx="1588" cy="1588"/>
          </a:xfrm>
          <a:custGeom>
            <a:avLst/>
            <a:gdLst>
              <a:gd name="T0" fmla="*/ 0 w 1"/>
              <a:gd name="T1" fmla="*/ 0 h 3"/>
              <a:gd name="T2" fmla="*/ 0 w 1"/>
              <a:gd name="T3" fmla="*/ 0 h 3"/>
              <a:gd name="T4" fmla="*/ 0 w 1"/>
              <a:gd name="T5" fmla="*/ 3 h 3"/>
              <a:gd name="T6" fmla="*/ 1 w 1"/>
              <a:gd name="T7" fmla="*/ 2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lnTo>
                  <a:pt x="0" y="0"/>
                </a:lnTo>
                <a:cubicBezTo>
                  <a:pt x="0" y="1"/>
                  <a:pt x="1" y="2"/>
                  <a:pt x="0" y="3"/>
                </a:cubicBezTo>
                <a:lnTo>
                  <a:pt x="1" y="2"/>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23" name="Freeform 1823"/>
          <p:cNvSpPr>
            <a:spLocks/>
          </p:cNvSpPr>
          <p:nvPr userDrawn="1"/>
        </p:nvSpPr>
        <p:spPr bwMode="auto">
          <a:xfrm>
            <a:off x="609601" y="319088"/>
            <a:ext cx="0" cy="3175"/>
          </a:xfrm>
          <a:custGeom>
            <a:avLst/>
            <a:gdLst>
              <a:gd name="T0" fmla="*/ 0 w 1"/>
              <a:gd name="T1" fmla="*/ 0 h 3"/>
              <a:gd name="T2" fmla="*/ 0 w 1"/>
              <a:gd name="T3" fmla="*/ 0 h 3"/>
              <a:gd name="T4" fmla="*/ 0 w 1"/>
              <a:gd name="T5" fmla="*/ 3 h 3"/>
              <a:gd name="T6" fmla="*/ 1 w 1"/>
              <a:gd name="T7" fmla="*/ 2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lnTo>
                  <a:pt x="0" y="0"/>
                </a:lnTo>
                <a:cubicBezTo>
                  <a:pt x="1" y="1"/>
                  <a:pt x="1" y="2"/>
                  <a:pt x="0" y="3"/>
                </a:cubicBezTo>
                <a:lnTo>
                  <a:pt x="1" y="2"/>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24" name="Freeform 1824"/>
          <p:cNvSpPr>
            <a:spLocks/>
          </p:cNvSpPr>
          <p:nvPr userDrawn="1"/>
        </p:nvSpPr>
        <p:spPr bwMode="auto">
          <a:xfrm>
            <a:off x="611188" y="323850"/>
            <a:ext cx="0" cy="1588"/>
          </a:xfrm>
          <a:custGeom>
            <a:avLst/>
            <a:gdLst>
              <a:gd name="T0" fmla="*/ 0 w 1"/>
              <a:gd name="T1" fmla="*/ 0 h 3"/>
              <a:gd name="T2" fmla="*/ 0 w 1"/>
              <a:gd name="T3" fmla="*/ 0 h 3"/>
              <a:gd name="T4" fmla="*/ 0 w 1"/>
              <a:gd name="T5" fmla="*/ 3 h 3"/>
              <a:gd name="T6" fmla="*/ 1 w 1"/>
              <a:gd name="T7" fmla="*/ 1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lnTo>
                  <a:pt x="0" y="0"/>
                </a:lnTo>
                <a:cubicBezTo>
                  <a:pt x="1" y="1"/>
                  <a:pt x="1" y="2"/>
                  <a:pt x="0" y="3"/>
                </a:cubicBezTo>
                <a:lnTo>
                  <a:pt x="1" y="1"/>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25" name="Freeform 1825"/>
          <p:cNvSpPr>
            <a:spLocks/>
          </p:cNvSpPr>
          <p:nvPr userDrawn="1"/>
        </p:nvSpPr>
        <p:spPr bwMode="auto">
          <a:xfrm>
            <a:off x="608013" y="330200"/>
            <a:ext cx="1588" cy="3175"/>
          </a:xfrm>
          <a:custGeom>
            <a:avLst/>
            <a:gdLst>
              <a:gd name="T0" fmla="*/ 1 w 2"/>
              <a:gd name="T1" fmla="*/ 0 h 3"/>
              <a:gd name="T2" fmla="*/ 1 w 2"/>
              <a:gd name="T3" fmla="*/ 0 h 3"/>
              <a:gd name="T4" fmla="*/ 0 w 2"/>
              <a:gd name="T5" fmla="*/ 3 h 3"/>
              <a:gd name="T6" fmla="*/ 2 w 2"/>
              <a:gd name="T7" fmla="*/ 2 h 3"/>
              <a:gd name="T8" fmla="*/ 1 w 2"/>
              <a:gd name="T9" fmla="*/ 0 h 3"/>
            </a:gdLst>
            <a:ahLst/>
            <a:cxnLst>
              <a:cxn ang="0">
                <a:pos x="T0" y="T1"/>
              </a:cxn>
              <a:cxn ang="0">
                <a:pos x="T2" y="T3"/>
              </a:cxn>
              <a:cxn ang="0">
                <a:pos x="T4" y="T5"/>
              </a:cxn>
              <a:cxn ang="0">
                <a:pos x="T6" y="T7"/>
              </a:cxn>
              <a:cxn ang="0">
                <a:pos x="T8" y="T9"/>
              </a:cxn>
            </a:cxnLst>
            <a:rect l="0" t="0" r="r" b="b"/>
            <a:pathLst>
              <a:path w="2" h="3">
                <a:moveTo>
                  <a:pt x="1" y="0"/>
                </a:moveTo>
                <a:lnTo>
                  <a:pt x="1" y="0"/>
                </a:lnTo>
                <a:cubicBezTo>
                  <a:pt x="1" y="2"/>
                  <a:pt x="1" y="2"/>
                  <a:pt x="0" y="3"/>
                </a:cubicBezTo>
                <a:lnTo>
                  <a:pt x="2" y="2"/>
                </a:lnTo>
                <a:lnTo>
                  <a:pt x="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26" name="Freeform 1826"/>
          <p:cNvSpPr>
            <a:spLocks/>
          </p:cNvSpPr>
          <p:nvPr userDrawn="1"/>
        </p:nvSpPr>
        <p:spPr bwMode="auto">
          <a:xfrm>
            <a:off x="608013" y="334963"/>
            <a:ext cx="1588" cy="3175"/>
          </a:xfrm>
          <a:custGeom>
            <a:avLst/>
            <a:gdLst>
              <a:gd name="T0" fmla="*/ 1 w 2"/>
              <a:gd name="T1" fmla="*/ 0 h 3"/>
              <a:gd name="T2" fmla="*/ 1 w 2"/>
              <a:gd name="T3" fmla="*/ 0 h 3"/>
              <a:gd name="T4" fmla="*/ 0 w 2"/>
              <a:gd name="T5" fmla="*/ 3 h 3"/>
              <a:gd name="T6" fmla="*/ 2 w 2"/>
              <a:gd name="T7" fmla="*/ 2 h 3"/>
              <a:gd name="T8" fmla="*/ 1 w 2"/>
              <a:gd name="T9" fmla="*/ 0 h 3"/>
            </a:gdLst>
            <a:ahLst/>
            <a:cxnLst>
              <a:cxn ang="0">
                <a:pos x="T0" y="T1"/>
              </a:cxn>
              <a:cxn ang="0">
                <a:pos x="T2" y="T3"/>
              </a:cxn>
              <a:cxn ang="0">
                <a:pos x="T4" y="T5"/>
              </a:cxn>
              <a:cxn ang="0">
                <a:pos x="T6" y="T7"/>
              </a:cxn>
              <a:cxn ang="0">
                <a:pos x="T8" y="T9"/>
              </a:cxn>
            </a:cxnLst>
            <a:rect l="0" t="0" r="r" b="b"/>
            <a:pathLst>
              <a:path w="2" h="3">
                <a:moveTo>
                  <a:pt x="1" y="0"/>
                </a:moveTo>
                <a:lnTo>
                  <a:pt x="1" y="0"/>
                </a:lnTo>
                <a:cubicBezTo>
                  <a:pt x="1" y="1"/>
                  <a:pt x="1" y="2"/>
                  <a:pt x="0" y="3"/>
                </a:cubicBezTo>
                <a:lnTo>
                  <a:pt x="2" y="2"/>
                </a:lnTo>
                <a:lnTo>
                  <a:pt x="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27" name="Freeform 1827"/>
          <p:cNvSpPr>
            <a:spLocks/>
          </p:cNvSpPr>
          <p:nvPr userDrawn="1"/>
        </p:nvSpPr>
        <p:spPr bwMode="auto">
          <a:xfrm>
            <a:off x="600076" y="330200"/>
            <a:ext cx="1588" cy="1588"/>
          </a:xfrm>
          <a:custGeom>
            <a:avLst/>
            <a:gdLst>
              <a:gd name="T0" fmla="*/ 0 w 1"/>
              <a:gd name="T1" fmla="*/ 0 h 2"/>
              <a:gd name="T2" fmla="*/ 0 w 1"/>
              <a:gd name="T3" fmla="*/ 0 h 2"/>
              <a:gd name="T4" fmla="*/ 0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lnTo>
                  <a:pt x="0" y="0"/>
                </a:lnTo>
                <a:cubicBezTo>
                  <a:pt x="1" y="1"/>
                  <a:pt x="1" y="2"/>
                  <a:pt x="0" y="2"/>
                </a:cubicBezTo>
                <a:lnTo>
                  <a:pt x="1" y="1"/>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28" name="Freeform 1828"/>
          <p:cNvSpPr>
            <a:spLocks/>
          </p:cNvSpPr>
          <p:nvPr userDrawn="1"/>
        </p:nvSpPr>
        <p:spPr bwMode="auto">
          <a:xfrm>
            <a:off x="606426" y="333375"/>
            <a:ext cx="1588" cy="1588"/>
          </a:xfrm>
          <a:custGeom>
            <a:avLst/>
            <a:gdLst>
              <a:gd name="T0" fmla="*/ 1 w 2"/>
              <a:gd name="T1" fmla="*/ 0 h 3"/>
              <a:gd name="T2" fmla="*/ 1 w 2"/>
              <a:gd name="T3" fmla="*/ 0 h 3"/>
              <a:gd name="T4" fmla="*/ 0 w 2"/>
              <a:gd name="T5" fmla="*/ 3 h 3"/>
              <a:gd name="T6" fmla="*/ 2 w 2"/>
              <a:gd name="T7" fmla="*/ 2 h 3"/>
              <a:gd name="T8" fmla="*/ 1 w 2"/>
              <a:gd name="T9" fmla="*/ 0 h 3"/>
            </a:gdLst>
            <a:ahLst/>
            <a:cxnLst>
              <a:cxn ang="0">
                <a:pos x="T0" y="T1"/>
              </a:cxn>
              <a:cxn ang="0">
                <a:pos x="T2" y="T3"/>
              </a:cxn>
              <a:cxn ang="0">
                <a:pos x="T4" y="T5"/>
              </a:cxn>
              <a:cxn ang="0">
                <a:pos x="T6" y="T7"/>
              </a:cxn>
              <a:cxn ang="0">
                <a:pos x="T8" y="T9"/>
              </a:cxn>
            </a:cxnLst>
            <a:rect l="0" t="0" r="r" b="b"/>
            <a:pathLst>
              <a:path w="2" h="3">
                <a:moveTo>
                  <a:pt x="1" y="0"/>
                </a:moveTo>
                <a:lnTo>
                  <a:pt x="1" y="0"/>
                </a:lnTo>
                <a:cubicBezTo>
                  <a:pt x="1" y="2"/>
                  <a:pt x="1" y="2"/>
                  <a:pt x="0" y="3"/>
                </a:cubicBezTo>
                <a:lnTo>
                  <a:pt x="2" y="2"/>
                </a:lnTo>
                <a:lnTo>
                  <a:pt x="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29" name="Freeform 1829"/>
          <p:cNvSpPr>
            <a:spLocks/>
          </p:cNvSpPr>
          <p:nvPr userDrawn="1"/>
        </p:nvSpPr>
        <p:spPr bwMode="auto">
          <a:xfrm>
            <a:off x="603251" y="339725"/>
            <a:ext cx="3175" cy="0"/>
          </a:xfrm>
          <a:custGeom>
            <a:avLst/>
            <a:gdLst>
              <a:gd name="T0" fmla="*/ 5 w 5"/>
              <a:gd name="T1" fmla="*/ 1 h 1"/>
              <a:gd name="T2" fmla="*/ 5 w 5"/>
              <a:gd name="T3" fmla="*/ 1 h 1"/>
              <a:gd name="T4" fmla="*/ 1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cubicBezTo>
                  <a:pt x="4" y="1"/>
                  <a:pt x="2" y="0"/>
                  <a:pt x="1" y="0"/>
                </a:cubicBezTo>
                <a:cubicBezTo>
                  <a:pt x="0" y="1"/>
                  <a:pt x="0" y="1"/>
                  <a:pt x="0" y="1"/>
                </a:cubicBezTo>
                <a:cubicBezTo>
                  <a:pt x="2" y="1"/>
                  <a:pt x="3" y="1"/>
                  <a:pt x="5"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30" name="Freeform 1830"/>
          <p:cNvSpPr>
            <a:spLocks/>
          </p:cNvSpPr>
          <p:nvPr userDrawn="1"/>
        </p:nvSpPr>
        <p:spPr bwMode="auto">
          <a:xfrm>
            <a:off x="600076" y="331788"/>
            <a:ext cx="6350" cy="3175"/>
          </a:xfrm>
          <a:custGeom>
            <a:avLst/>
            <a:gdLst>
              <a:gd name="T0" fmla="*/ 0 w 9"/>
              <a:gd name="T1" fmla="*/ 4 h 5"/>
              <a:gd name="T2" fmla="*/ 0 w 9"/>
              <a:gd name="T3" fmla="*/ 4 h 5"/>
              <a:gd name="T4" fmla="*/ 3 w 9"/>
              <a:gd name="T5" fmla="*/ 4 h 5"/>
              <a:gd name="T6" fmla="*/ 3 w 9"/>
              <a:gd name="T7" fmla="*/ 4 h 5"/>
              <a:gd name="T8" fmla="*/ 3 w 9"/>
              <a:gd name="T9" fmla="*/ 5 h 5"/>
              <a:gd name="T10" fmla="*/ 5 w 9"/>
              <a:gd name="T11" fmla="*/ 5 h 5"/>
              <a:gd name="T12" fmla="*/ 9 w 9"/>
              <a:gd name="T13" fmla="*/ 0 h 5"/>
              <a:gd name="T14" fmla="*/ 0 w 9"/>
              <a:gd name="T15" fmla="*/ 4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5">
                <a:moveTo>
                  <a:pt x="0" y="4"/>
                </a:moveTo>
                <a:lnTo>
                  <a:pt x="0" y="4"/>
                </a:lnTo>
                <a:cubicBezTo>
                  <a:pt x="2" y="4"/>
                  <a:pt x="3" y="4"/>
                  <a:pt x="3" y="4"/>
                </a:cubicBezTo>
                <a:lnTo>
                  <a:pt x="3" y="4"/>
                </a:lnTo>
                <a:cubicBezTo>
                  <a:pt x="3" y="4"/>
                  <a:pt x="3" y="5"/>
                  <a:pt x="3" y="5"/>
                </a:cubicBezTo>
                <a:cubicBezTo>
                  <a:pt x="3" y="5"/>
                  <a:pt x="4" y="5"/>
                  <a:pt x="5" y="5"/>
                </a:cubicBezTo>
                <a:cubicBezTo>
                  <a:pt x="6" y="4"/>
                  <a:pt x="8" y="2"/>
                  <a:pt x="9" y="0"/>
                </a:cubicBezTo>
                <a:cubicBezTo>
                  <a:pt x="6" y="1"/>
                  <a:pt x="3" y="2"/>
                  <a:pt x="0" y="4"/>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31" name="Freeform 1831"/>
          <p:cNvSpPr>
            <a:spLocks/>
          </p:cNvSpPr>
          <p:nvPr userDrawn="1"/>
        </p:nvSpPr>
        <p:spPr bwMode="auto">
          <a:xfrm>
            <a:off x="595313" y="330200"/>
            <a:ext cx="0" cy="3175"/>
          </a:xfrm>
          <a:custGeom>
            <a:avLst/>
            <a:gdLst>
              <a:gd name="T0" fmla="*/ 1 w 1"/>
              <a:gd name="T1" fmla="*/ 0 h 3"/>
              <a:gd name="T2" fmla="*/ 1 w 1"/>
              <a:gd name="T3" fmla="*/ 0 h 3"/>
              <a:gd name="T4" fmla="*/ 0 w 1"/>
              <a:gd name="T5" fmla="*/ 2 h 3"/>
              <a:gd name="T6" fmla="*/ 0 w 1"/>
              <a:gd name="T7" fmla="*/ 3 h 3"/>
              <a:gd name="T8" fmla="*/ 1 w 1"/>
              <a:gd name="T9" fmla="*/ 2 h 3"/>
              <a:gd name="T10" fmla="*/ 1 w 1"/>
              <a:gd name="T11" fmla="*/ 0 h 3"/>
            </a:gdLst>
            <a:ahLst/>
            <a:cxnLst>
              <a:cxn ang="0">
                <a:pos x="T0" y="T1"/>
              </a:cxn>
              <a:cxn ang="0">
                <a:pos x="T2" y="T3"/>
              </a:cxn>
              <a:cxn ang="0">
                <a:pos x="T4" y="T5"/>
              </a:cxn>
              <a:cxn ang="0">
                <a:pos x="T6" y="T7"/>
              </a:cxn>
              <a:cxn ang="0">
                <a:pos x="T8" y="T9"/>
              </a:cxn>
              <a:cxn ang="0">
                <a:pos x="T10" y="T11"/>
              </a:cxn>
            </a:cxnLst>
            <a:rect l="0" t="0" r="r" b="b"/>
            <a:pathLst>
              <a:path w="1" h="3">
                <a:moveTo>
                  <a:pt x="1" y="0"/>
                </a:moveTo>
                <a:lnTo>
                  <a:pt x="1" y="0"/>
                </a:lnTo>
                <a:cubicBezTo>
                  <a:pt x="1" y="1"/>
                  <a:pt x="0" y="1"/>
                  <a:pt x="0" y="2"/>
                </a:cubicBezTo>
                <a:cubicBezTo>
                  <a:pt x="0" y="2"/>
                  <a:pt x="0" y="3"/>
                  <a:pt x="0" y="3"/>
                </a:cubicBezTo>
                <a:cubicBezTo>
                  <a:pt x="1" y="3"/>
                  <a:pt x="1" y="2"/>
                  <a:pt x="1" y="2"/>
                </a:cubicBezTo>
                <a:cubicBezTo>
                  <a:pt x="1" y="1"/>
                  <a:pt x="1" y="1"/>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32" name="Freeform 1832"/>
          <p:cNvSpPr>
            <a:spLocks/>
          </p:cNvSpPr>
          <p:nvPr userDrawn="1"/>
        </p:nvSpPr>
        <p:spPr bwMode="auto">
          <a:xfrm>
            <a:off x="596901" y="333375"/>
            <a:ext cx="1588" cy="1588"/>
          </a:xfrm>
          <a:custGeom>
            <a:avLst/>
            <a:gdLst>
              <a:gd name="T0" fmla="*/ 2 w 2"/>
              <a:gd name="T1" fmla="*/ 0 h 4"/>
              <a:gd name="T2" fmla="*/ 2 w 2"/>
              <a:gd name="T3" fmla="*/ 0 h 4"/>
              <a:gd name="T4" fmla="*/ 1 w 2"/>
              <a:gd name="T5" fmla="*/ 1 h 4"/>
              <a:gd name="T6" fmla="*/ 0 w 2"/>
              <a:gd name="T7" fmla="*/ 4 h 4"/>
              <a:gd name="T8" fmla="*/ 1 w 2"/>
              <a:gd name="T9" fmla="*/ 3 h 4"/>
              <a:gd name="T10" fmla="*/ 2 w 2"/>
              <a:gd name="T11" fmla="*/ 0 h 4"/>
            </a:gdLst>
            <a:ahLst/>
            <a:cxnLst>
              <a:cxn ang="0">
                <a:pos x="T0" y="T1"/>
              </a:cxn>
              <a:cxn ang="0">
                <a:pos x="T2" y="T3"/>
              </a:cxn>
              <a:cxn ang="0">
                <a:pos x="T4" y="T5"/>
              </a:cxn>
              <a:cxn ang="0">
                <a:pos x="T6" y="T7"/>
              </a:cxn>
              <a:cxn ang="0">
                <a:pos x="T8" y="T9"/>
              </a:cxn>
              <a:cxn ang="0">
                <a:pos x="T10" y="T11"/>
              </a:cxn>
            </a:cxnLst>
            <a:rect l="0" t="0" r="r" b="b"/>
            <a:pathLst>
              <a:path w="2" h="4">
                <a:moveTo>
                  <a:pt x="2" y="0"/>
                </a:moveTo>
                <a:lnTo>
                  <a:pt x="2" y="0"/>
                </a:lnTo>
                <a:cubicBezTo>
                  <a:pt x="2" y="0"/>
                  <a:pt x="1" y="1"/>
                  <a:pt x="1" y="1"/>
                </a:cubicBezTo>
                <a:cubicBezTo>
                  <a:pt x="1" y="2"/>
                  <a:pt x="0" y="3"/>
                  <a:pt x="0" y="4"/>
                </a:cubicBezTo>
                <a:cubicBezTo>
                  <a:pt x="0" y="4"/>
                  <a:pt x="1" y="3"/>
                  <a:pt x="1" y="3"/>
                </a:cubicBezTo>
                <a:cubicBezTo>
                  <a:pt x="2" y="2"/>
                  <a:pt x="2" y="1"/>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33" name="Freeform 1833"/>
          <p:cNvSpPr>
            <a:spLocks/>
          </p:cNvSpPr>
          <p:nvPr userDrawn="1"/>
        </p:nvSpPr>
        <p:spPr bwMode="auto">
          <a:xfrm>
            <a:off x="600076" y="334963"/>
            <a:ext cx="4763" cy="3175"/>
          </a:xfrm>
          <a:custGeom>
            <a:avLst/>
            <a:gdLst>
              <a:gd name="T0" fmla="*/ 2 w 8"/>
              <a:gd name="T1" fmla="*/ 1 h 4"/>
              <a:gd name="T2" fmla="*/ 2 w 8"/>
              <a:gd name="T3" fmla="*/ 1 h 4"/>
              <a:gd name="T4" fmla="*/ 0 w 8"/>
              <a:gd name="T5" fmla="*/ 4 h 4"/>
              <a:gd name="T6" fmla="*/ 4 w 8"/>
              <a:gd name="T7" fmla="*/ 4 h 4"/>
              <a:gd name="T8" fmla="*/ 8 w 8"/>
              <a:gd name="T9" fmla="*/ 1 h 4"/>
              <a:gd name="T10" fmla="*/ 2 w 8"/>
              <a:gd name="T11" fmla="*/ 1 h 4"/>
            </a:gdLst>
            <a:ahLst/>
            <a:cxnLst>
              <a:cxn ang="0">
                <a:pos x="T0" y="T1"/>
              </a:cxn>
              <a:cxn ang="0">
                <a:pos x="T2" y="T3"/>
              </a:cxn>
              <a:cxn ang="0">
                <a:pos x="T4" y="T5"/>
              </a:cxn>
              <a:cxn ang="0">
                <a:pos x="T6" y="T7"/>
              </a:cxn>
              <a:cxn ang="0">
                <a:pos x="T8" y="T9"/>
              </a:cxn>
              <a:cxn ang="0">
                <a:pos x="T10" y="T11"/>
              </a:cxn>
            </a:cxnLst>
            <a:rect l="0" t="0" r="r" b="b"/>
            <a:pathLst>
              <a:path w="8" h="4">
                <a:moveTo>
                  <a:pt x="2" y="1"/>
                </a:moveTo>
                <a:lnTo>
                  <a:pt x="2" y="1"/>
                </a:lnTo>
                <a:cubicBezTo>
                  <a:pt x="1" y="2"/>
                  <a:pt x="0" y="3"/>
                  <a:pt x="0" y="4"/>
                </a:cubicBezTo>
                <a:cubicBezTo>
                  <a:pt x="1" y="4"/>
                  <a:pt x="2" y="4"/>
                  <a:pt x="4" y="4"/>
                </a:cubicBezTo>
                <a:cubicBezTo>
                  <a:pt x="5" y="3"/>
                  <a:pt x="7" y="2"/>
                  <a:pt x="8" y="1"/>
                </a:cubicBezTo>
                <a:cubicBezTo>
                  <a:pt x="6" y="0"/>
                  <a:pt x="4" y="1"/>
                  <a:pt x="2"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34" name="Freeform 1834"/>
          <p:cNvSpPr>
            <a:spLocks/>
          </p:cNvSpPr>
          <p:nvPr userDrawn="1"/>
        </p:nvSpPr>
        <p:spPr bwMode="auto">
          <a:xfrm>
            <a:off x="595313" y="330200"/>
            <a:ext cx="3175" cy="7938"/>
          </a:xfrm>
          <a:custGeom>
            <a:avLst/>
            <a:gdLst>
              <a:gd name="T0" fmla="*/ 0 w 5"/>
              <a:gd name="T1" fmla="*/ 5 h 11"/>
              <a:gd name="T2" fmla="*/ 0 w 5"/>
              <a:gd name="T3" fmla="*/ 5 h 11"/>
              <a:gd name="T4" fmla="*/ 0 w 5"/>
              <a:gd name="T5" fmla="*/ 6 h 11"/>
              <a:gd name="T6" fmla="*/ 0 w 5"/>
              <a:gd name="T7" fmla="*/ 11 h 11"/>
              <a:gd name="T8" fmla="*/ 3 w 5"/>
              <a:gd name="T9" fmla="*/ 8 h 11"/>
              <a:gd name="T10" fmla="*/ 4 w 5"/>
              <a:gd name="T11" fmla="*/ 0 h 11"/>
              <a:gd name="T12" fmla="*/ 0 w 5"/>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5" h="11">
                <a:moveTo>
                  <a:pt x="0" y="5"/>
                </a:moveTo>
                <a:lnTo>
                  <a:pt x="0" y="5"/>
                </a:lnTo>
                <a:lnTo>
                  <a:pt x="0" y="6"/>
                </a:lnTo>
                <a:cubicBezTo>
                  <a:pt x="0" y="7"/>
                  <a:pt x="0" y="9"/>
                  <a:pt x="0" y="11"/>
                </a:cubicBezTo>
                <a:cubicBezTo>
                  <a:pt x="0" y="10"/>
                  <a:pt x="1" y="9"/>
                  <a:pt x="3" y="8"/>
                </a:cubicBezTo>
                <a:cubicBezTo>
                  <a:pt x="4" y="5"/>
                  <a:pt x="5" y="3"/>
                  <a:pt x="4" y="0"/>
                </a:cubicBezTo>
                <a:cubicBezTo>
                  <a:pt x="3" y="1"/>
                  <a:pt x="1" y="3"/>
                  <a:pt x="0" y="5"/>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35" name="Freeform 1835"/>
          <p:cNvSpPr>
            <a:spLocks/>
          </p:cNvSpPr>
          <p:nvPr userDrawn="1"/>
        </p:nvSpPr>
        <p:spPr bwMode="auto">
          <a:xfrm>
            <a:off x="595313" y="338138"/>
            <a:ext cx="7938" cy="1588"/>
          </a:xfrm>
          <a:custGeom>
            <a:avLst/>
            <a:gdLst>
              <a:gd name="T0" fmla="*/ 11 w 11"/>
              <a:gd name="T1" fmla="*/ 1 h 3"/>
              <a:gd name="T2" fmla="*/ 11 w 11"/>
              <a:gd name="T3" fmla="*/ 1 h 3"/>
              <a:gd name="T4" fmla="*/ 0 w 11"/>
              <a:gd name="T5" fmla="*/ 3 h 3"/>
              <a:gd name="T6" fmla="*/ 1 w 11"/>
              <a:gd name="T7" fmla="*/ 3 h 3"/>
              <a:gd name="T8" fmla="*/ 7 w 11"/>
              <a:gd name="T9" fmla="*/ 3 h 3"/>
              <a:gd name="T10" fmla="*/ 11 w 11"/>
              <a:gd name="T11" fmla="*/ 1 h 3"/>
            </a:gdLst>
            <a:ahLst/>
            <a:cxnLst>
              <a:cxn ang="0">
                <a:pos x="T0" y="T1"/>
              </a:cxn>
              <a:cxn ang="0">
                <a:pos x="T2" y="T3"/>
              </a:cxn>
              <a:cxn ang="0">
                <a:pos x="T4" y="T5"/>
              </a:cxn>
              <a:cxn ang="0">
                <a:pos x="T6" y="T7"/>
              </a:cxn>
              <a:cxn ang="0">
                <a:pos x="T8" y="T9"/>
              </a:cxn>
              <a:cxn ang="0">
                <a:pos x="T10" y="T11"/>
              </a:cxn>
            </a:cxnLst>
            <a:rect l="0" t="0" r="r" b="b"/>
            <a:pathLst>
              <a:path w="11" h="3">
                <a:moveTo>
                  <a:pt x="11" y="1"/>
                </a:moveTo>
                <a:lnTo>
                  <a:pt x="11" y="1"/>
                </a:lnTo>
                <a:cubicBezTo>
                  <a:pt x="7" y="0"/>
                  <a:pt x="3" y="1"/>
                  <a:pt x="0" y="3"/>
                </a:cubicBezTo>
                <a:lnTo>
                  <a:pt x="1" y="3"/>
                </a:lnTo>
                <a:cubicBezTo>
                  <a:pt x="3" y="3"/>
                  <a:pt x="5" y="3"/>
                  <a:pt x="7" y="3"/>
                </a:cubicBezTo>
                <a:cubicBezTo>
                  <a:pt x="8" y="3"/>
                  <a:pt x="10" y="2"/>
                  <a:pt x="1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36" name="Freeform 1836"/>
          <p:cNvSpPr>
            <a:spLocks/>
          </p:cNvSpPr>
          <p:nvPr userDrawn="1"/>
        </p:nvSpPr>
        <p:spPr bwMode="auto">
          <a:xfrm>
            <a:off x="593726" y="334963"/>
            <a:ext cx="7938" cy="4763"/>
          </a:xfrm>
          <a:custGeom>
            <a:avLst/>
            <a:gdLst>
              <a:gd name="T0" fmla="*/ 10 w 10"/>
              <a:gd name="T1" fmla="*/ 0 h 7"/>
              <a:gd name="T2" fmla="*/ 10 w 10"/>
              <a:gd name="T3" fmla="*/ 0 h 7"/>
              <a:gd name="T4" fmla="*/ 0 w 10"/>
              <a:gd name="T5" fmla="*/ 7 h 7"/>
              <a:gd name="T6" fmla="*/ 10 w 10"/>
              <a:gd name="T7" fmla="*/ 0 h 7"/>
            </a:gdLst>
            <a:ahLst/>
            <a:cxnLst>
              <a:cxn ang="0">
                <a:pos x="T0" y="T1"/>
              </a:cxn>
              <a:cxn ang="0">
                <a:pos x="T2" y="T3"/>
              </a:cxn>
              <a:cxn ang="0">
                <a:pos x="T4" y="T5"/>
              </a:cxn>
              <a:cxn ang="0">
                <a:pos x="T6" y="T7"/>
              </a:cxn>
            </a:cxnLst>
            <a:rect l="0" t="0" r="r" b="b"/>
            <a:pathLst>
              <a:path w="10" h="7">
                <a:moveTo>
                  <a:pt x="10" y="0"/>
                </a:moveTo>
                <a:lnTo>
                  <a:pt x="10" y="0"/>
                </a:lnTo>
                <a:cubicBezTo>
                  <a:pt x="6" y="0"/>
                  <a:pt x="2" y="3"/>
                  <a:pt x="0" y="7"/>
                </a:cubicBezTo>
                <a:cubicBezTo>
                  <a:pt x="4" y="6"/>
                  <a:pt x="8" y="3"/>
                  <a:pt x="1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37" name="Freeform 1837"/>
          <p:cNvSpPr>
            <a:spLocks/>
          </p:cNvSpPr>
          <p:nvPr userDrawn="1"/>
        </p:nvSpPr>
        <p:spPr bwMode="auto">
          <a:xfrm>
            <a:off x="590551" y="314325"/>
            <a:ext cx="4763" cy="17463"/>
          </a:xfrm>
          <a:custGeom>
            <a:avLst/>
            <a:gdLst>
              <a:gd name="T0" fmla="*/ 3 w 6"/>
              <a:gd name="T1" fmla="*/ 20 h 24"/>
              <a:gd name="T2" fmla="*/ 3 w 6"/>
              <a:gd name="T3" fmla="*/ 20 h 24"/>
              <a:gd name="T4" fmla="*/ 5 w 6"/>
              <a:gd name="T5" fmla="*/ 24 h 24"/>
              <a:gd name="T6" fmla="*/ 6 w 6"/>
              <a:gd name="T7" fmla="*/ 0 h 24"/>
              <a:gd name="T8" fmla="*/ 3 w 6"/>
              <a:gd name="T9" fmla="*/ 1 h 24"/>
              <a:gd name="T10" fmla="*/ 0 w 6"/>
              <a:gd name="T11" fmla="*/ 0 h 24"/>
              <a:gd name="T12" fmla="*/ 1 w 6"/>
              <a:gd name="T13" fmla="*/ 24 h 24"/>
              <a:gd name="T14" fmla="*/ 3 w 6"/>
              <a:gd name="T15" fmla="*/ 20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24">
                <a:moveTo>
                  <a:pt x="3" y="20"/>
                </a:moveTo>
                <a:lnTo>
                  <a:pt x="3" y="20"/>
                </a:lnTo>
                <a:cubicBezTo>
                  <a:pt x="4" y="21"/>
                  <a:pt x="4" y="22"/>
                  <a:pt x="5" y="24"/>
                </a:cubicBezTo>
                <a:lnTo>
                  <a:pt x="6" y="0"/>
                </a:lnTo>
                <a:cubicBezTo>
                  <a:pt x="5" y="1"/>
                  <a:pt x="4" y="1"/>
                  <a:pt x="3" y="1"/>
                </a:cubicBezTo>
                <a:cubicBezTo>
                  <a:pt x="2" y="1"/>
                  <a:pt x="1" y="1"/>
                  <a:pt x="0" y="0"/>
                </a:cubicBezTo>
                <a:lnTo>
                  <a:pt x="1" y="24"/>
                </a:lnTo>
                <a:cubicBezTo>
                  <a:pt x="2" y="22"/>
                  <a:pt x="2" y="21"/>
                  <a:pt x="3" y="2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38" name="Freeform 1838"/>
          <p:cNvSpPr>
            <a:spLocks/>
          </p:cNvSpPr>
          <p:nvPr userDrawn="1"/>
        </p:nvSpPr>
        <p:spPr bwMode="auto">
          <a:xfrm>
            <a:off x="592138" y="330200"/>
            <a:ext cx="3175" cy="9525"/>
          </a:xfrm>
          <a:custGeom>
            <a:avLst/>
            <a:gdLst>
              <a:gd name="T0" fmla="*/ 0 w 4"/>
              <a:gd name="T1" fmla="*/ 7 h 13"/>
              <a:gd name="T2" fmla="*/ 0 w 4"/>
              <a:gd name="T3" fmla="*/ 7 h 13"/>
              <a:gd name="T4" fmla="*/ 2 w 4"/>
              <a:gd name="T5" fmla="*/ 13 h 13"/>
              <a:gd name="T6" fmla="*/ 4 w 4"/>
              <a:gd name="T7" fmla="*/ 7 h 13"/>
              <a:gd name="T8" fmla="*/ 2 w 4"/>
              <a:gd name="T9" fmla="*/ 0 h 13"/>
              <a:gd name="T10" fmla="*/ 0 w 4"/>
              <a:gd name="T11" fmla="*/ 7 h 13"/>
            </a:gdLst>
            <a:ahLst/>
            <a:cxnLst>
              <a:cxn ang="0">
                <a:pos x="T0" y="T1"/>
              </a:cxn>
              <a:cxn ang="0">
                <a:pos x="T2" y="T3"/>
              </a:cxn>
              <a:cxn ang="0">
                <a:pos x="T4" y="T5"/>
              </a:cxn>
              <a:cxn ang="0">
                <a:pos x="T6" y="T7"/>
              </a:cxn>
              <a:cxn ang="0">
                <a:pos x="T8" y="T9"/>
              </a:cxn>
              <a:cxn ang="0">
                <a:pos x="T10" y="T11"/>
              </a:cxn>
            </a:cxnLst>
            <a:rect l="0" t="0" r="r" b="b"/>
            <a:pathLst>
              <a:path w="4" h="13">
                <a:moveTo>
                  <a:pt x="0" y="7"/>
                </a:moveTo>
                <a:lnTo>
                  <a:pt x="0" y="7"/>
                </a:lnTo>
                <a:cubicBezTo>
                  <a:pt x="0" y="9"/>
                  <a:pt x="1" y="11"/>
                  <a:pt x="2" y="13"/>
                </a:cubicBezTo>
                <a:cubicBezTo>
                  <a:pt x="3" y="11"/>
                  <a:pt x="4" y="9"/>
                  <a:pt x="4" y="7"/>
                </a:cubicBezTo>
                <a:cubicBezTo>
                  <a:pt x="4" y="4"/>
                  <a:pt x="3" y="2"/>
                  <a:pt x="2" y="0"/>
                </a:cubicBezTo>
                <a:cubicBezTo>
                  <a:pt x="1" y="2"/>
                  <a:pt x="0" y="4"/>
                  <a:pt x="0" y="7"/>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39" name="Freeform 1839"/>
          <p:cNvSpPr>
            <a:spLocks/>
          </p:cNvSpPr>
          <p:nvPr userDrawn="1"/>
        </p:nvSpPr>
        <p:spPr bwMode="auto">
          <a:xfrm>
            <a:off x="588963" y="295275"/>
            <a:ext cx="7938" cy="9525"/>
          </a:xfrm>
          <a:custGeom>
            <a:avLst/>
            <a:gdLst>
              <a:gd name="T0" fmla="*/ 4 w 12"/>
              <a:gd name="T1" fmla="*/ 2 h 12"/>
              <a:gd name="T2" fmla="*/ 4 w 12"/>
              <a:gd name="T3" fmla="*/ 2 h 12"/>
              <a:gd name="T4" fmla="*/ 5 w 12"/>
              <a:gd name="T5" fmla="*/ 4 h 12"/>
              <a:gd name="T6" fmla="*/ 0 w 12"/>
              <a:gd name="T7" fmla="*/ 3 h 12"/>
              <a:gd name="T8" fmla="*/ 0 w 12"/>
              <a:gd name="T9" fmla="*/ 9 h 12"/>
              <a:gd name="T10" fmla="*/ 4 w 12"/>
              <a:gd name="T11" fmla="*/ 7 h 12"/>
              <a:gd name="T12" fmla="*/ 3 w 12"/>
              <a:gd name="T13" fmla="*/ 12 h 12"/>
              <a:gd name="T14" fmla="*/ 9 w 12"/>
              <a:gd name="T15" fmla="*/ 12 h 12"/>
              <a:gd name="T16" fmla="*/ 7 w 12"/>
              <a:gd name="T17" fmla="*/ 8 h 12"/>
              <a:gd name="T18" fmla="*/ 12 w 12"/>
              <a:gd name="T19" fmla="*/ 9 h 12"/>
              <a:gd name="T20" fmla="*/ 12 w 12"/>
              <a:gd name="T21" fmla="*/ 3 h 12"/>
              <a:gd name="T22" fmla="*/ 8 w 12"/>
              <a:gd name="T23" fmla="*/ 5 h 12"/>
              <a:gd name="T24" fmla="*/ 9 w 12"/>
              <a:gd name="T25" fmla="*/ 0 h 12"/>
              <a:gd name="T26" fmla="*/ 3 w 12"/>
              <a:gd name="T27" fmla="*/ 0 h 12"/>
              <a:gd name="T28" fmla="*/ 4 w 12"/>
              <a:gd name="T29"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 h="12">
                <a:moveTo>
                  <a:pt x="4" y="2"/>
                </a:moveTo>
                <a:lnTo>
                  <a:pt x="4" y="2"/>
                </a:lnTo>
                <a:cubicBezTo>
                  <a:pt x="5" y="3"/>
                  <a:pt x="5" y="4"/>
                  <a:pt x="5" y="4"/>
                </a:cubicBezTo>
                <a:cubicBezTo>
                  <a:pt x="5" y="7"/>
                  <a:pt x="1" y="4"/>
                  <a:pt x="0" y="3"/>
                </a:cubicBezTo>
                <a:lnTo>
                  <a:pt x="0" y="9"/>
                </a:lnTo>
                <a:cubicBezTo>
                  <a:pt x="1" y="9"/>
                  <a:pt x="3" y="7"/>
                  <a:pt x="4" y="7"/>
                </a:cubicBezTo>
                <a:cubicBezTo>
                  <a:pt x="7" y="8"/>
                  <a:pt x="4" y="12"/>
                  <a:pt x="3" y="12"/>
                </a:cubicBezTo>
                <a:lnTo>
                  <a:pt x="9" y="12"/>
                </a:lnTo>
                <a:cubicBezTo>
                  <a:pt x="8" y="12"/>
                  <a:pt x="7" y="10"/>
                  <a:pt x="7" y="8"/>
                </a:cubicBezTo>
                <a:cubicBezTo>
                  <a:pt x="7" y="6"/>
                  <a:pt x="11" y="9"/>
                  <a:pt x="12" y="9"/>
                </a:cubicBezTo>
                <a:lnTo>
                  <a:pt x="12" y="3"/>
                </a:lnTo>
                <a:cubicBezTo>
                  <a:pt x="11" y="4"/>
                  <a:pt x="9" y="6"/>
                  <a:pt x="8" y="5"/>
                </a:cubicBezTo>
                <a:cubicBezTo>
                  <a:pt x="5" y="5"/>
                  <a:pt x="8" y="1"/>
                  <a:pt x="9" y="0"/>
                </a:cubicBezTo>
                <a:lnTo>
                  <a:pt x="3" y="0"/>
                </a:lnTo>
                <a:cubicBezTo>
                  <a:pt x="4" y="1"/>
                  <a:pt x="4" y="2"/>
                  <a:pt x="4"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40" name="Freeform 1840"/>
          <p:cNvSpPr>
            <a:spLocks/>
          </p:cNvSpPr>
          <p:nvPr userDrawn="1"/>
        </p:nvSpPr>
        <p:spPr bwMode="auto">
          <a:xfrm>
            <a:off x="588963" y="306388"/>
            <a:ext cx="7938" cy="6350"/>
          </a:xfrm>
          <a:custGeom>
            <a:avLst/>
            <a:gdLst>
              <a:gd name="T0" fmla="*/ 5 w 10"/>
              <a:gd name="T1" fmla="*/ 0 h 9"/>
              <a:gd name="T2" fmla="*/ 5 w 10"/>
              <a:gd name="T3" fmla="*/ 0 h 9"/>
              <a:gd name="T4" fmla="*/ 0 w 10"/>
              <a:gd name="T5" fmla="*/ 5 h 9"/>
              <a:gd name="T6" fmla="*/ 5 w 10"/>
              <a:gd name="T7" fmla="*/ 9 h 9"/>
              <a:gd name="T8" fmla="*/ 10 w 10"/>
              <a:gd name="T9" fmla="*/ 5 h 9"/>
              <a:gd name="T10" fmla="*/ 5 w 10"/>
              <a:gd name="T11" fmla="*/ 0 h 9"/>
            </a:gdLst>
            <a:ahLst/>
            <a:cxnLst>
              <a:cxn ang="0">
                <a:pos x="T0" y="T1"/>
              </a:cxn>
              <a:cxn ang="0">
                <a:pos x="T2" y="T3"/>
              </a:cxn>
              <a:cxn ang="0">
                <a:pos x="T4" y="T5"/>
              </a:cxn>
              <a:cxn ang="0">
                <a:pos x="T6" y="T7"/>
              </a:cxn>
              <a:cxn ang="0">
                <a:pos x="T8" y="T9"/>
              </a:cxn>
              <a:cxn ang="0">
                <a:pos x="T10" y="T11"/>
              </a:cxn>
            </a:cxnLst>
            <a:rect l="0" t="0" r="r" b="b"/>
            <a:pathLst>
              <a:path w="10" h="9">
                <a:moveTo>
                  <a:pt x="5" y="0"/>
                </a:moveTo>
                <a:lnTo>
                  <a:pt x="5" y="0"/>
                </a:lnTo>
                <a:cubicBezTo>
                  <a:pt x="2" y="0"/>
                  <a:pt x="0" y="2"/>
                  <a:pt x="0" y="5"/>
                </a:cubicBezTo>
                <a:cubicBezTo>
                  <a:pt x="0" y="7"/>
                  <a:pt x="2" y="9"/>
                  <a:pt x="5" y="9"/>
                </a:cubicBezTo>
                <a:cubicBezTo>
                  <a:pt x="8" y="9"/>
                  <a:pt x="10" y="7"/>
                  <a:pt x="10" y="5"/>
                </a:cubicBezTo>
                <a:cubicBezTo>
                  <a:pt x="10" y="2"/>
                  <a:pt x="8" y="0"/>
                  <a:pt x="5"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41" name="Freeform 1841"/>
          <p:cNvSpPr>
            <a:spLocks/>
          </p:cNvSpPr>
          <p:nvPr userDrawn="1"/>
        </p:nvSpPr>
        <p:spPr bwMode="auto">
          <a:xfrm>
            <a:off x="579438" y="342900"/>
            <a:ext cx="0" cy="1588"/>
          </a:xfrm>
          <a:custGeom>
            <a:avLst/>
            <a:gdLst>
              <a:gd name="T0" fmla="*/ 0 h 1"/>
              <a:gd name="T1" fmla="*/ 0 h 1"/>
              <a:gd name="T2" fmla="*/ 1 h 1"/>
              <a:gd name="T3" fmla="*/ 1 h 1"/>
              <a:gd name="T4" fmla="*/ 0 h 1"/>
            </a:gdLst>
            <a:ahLst/>
            <a:cxnLst>
              <a:cxn ang="0">
                <a:pos x="0" y="T0"/>
              </a:cxn>
              <a:cxn ang="0">
                <a:pos x="0" y="T1"/>
              </a:cxn>
              <a:cxn ang="0">
                <a:pos x="0" y="T2"/>
              </a:cxn>
              <a:cxn ang="0">
                <a:pos x="0" y="T3"/>
              </a:cxn>
              <a:cxn ang="0">
                <a:pos x="0" y="T4"/>
              </a:cxn>
            </a:cxnLst>
            <a:rect l="0" t="0" r="r" b="b"/>
            <a:pathLst>
              <a:path h="1">
                <a:moveTo>
                  <a:pt x="0" y="0"/>
                </a:moveTo>
                <a:lnTo>
                  <a:pt x="0" y="0"/>
                </a:lnTo>
                <a:lnTo>
                  <a:pt x="0" y="1"/>
                </a:lnTo>
                <a:cubicBezTo>
                  <a:pt x="0" y="1"/>
                  <a:pt x="0" y="1"/>
                  <a:pt x="0" y="1"/>
                </a:cubicBezTo>
                <a:cubicBezTo>
                  <a:pt x="0" y="1"/>
                  <a:pt x="0" y="0"/>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42" name="Freeform 1842"/>
          <p:cNvSpPr>
            <a:spLocks/>
          </p:cNvSpPr>
          <p:nvPr userDrawn="1"/>
        </p:nvSpPr>
        <p:spPr bwMode="auto">
          <a:xfrm>
            <a:off x="590551" y="341313"/>
            <a:ext cx="1588" cy="1588"/>
          </a:xfrm>
          <a:custGeom>
            <a:avLst/>
            <a:gdLst>
              <a:gd name="T0" fmla="*/ 1 w 1"/>
              <a:gd name="T1" fmla="*/ 1 h 1"/>
              <a:gd name="T2" fmla="*/ 1 w 1"/>
              <a:gd name="T3" fmla="*/ 1 h 1"/>
              <a:gd name="T4" fmla="*/ 1 w 1"/>
              <a:gd name="T5" fmla="*/ 0 h 1"/>
              <a:gd name="T6" fmla="*/ 0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cubicBezTo>
                  <a:pt x="1" y="1"/>
                  <a:pt x="1" y="1"/>
                  <a:pt x="1" y="0"/>
                </a:cubicBezTo>
                <a:cubicBezTo>
                  <a:pt x="1" y="0"/>
                  <a:pt x="1" y="0"/>
                  <a:pt x="0" y="0"/>
                </a:cubicBezTo>
                <a:cubicBezTo>
                  <a:pt x="1" y="1"/>
                  <a:pt x="1" y="1"/>
                  <a:pt x="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43" name="Freeform 1843"/>
          <p:cNvSpPr>
            <a:spLocks/>
          </p:cNvSpPr>
          <p:nvPr userDrawn="1"/>
        </p:nvSpPr>
        <p:spPr bwMode="auto">
          <a:xfrm>
            <a:off x="590551" y="342900"/>
            <a:ext cx="1588" cy="1588"/>
          </a:xfrm>
          <a:custGeom>
            <a:avLst/>
            <a:gdLst>
              <a:gd name="T0" fmla="*/ 0 w 1"/>
              <a:gd name="T1" fmla="*/ 1 h 1"/>
              <a:gd name="T2" fmla="*/ 0 w 1"/>
              <a:gd name="T3" fmla="*/ 1 h 1"/>
              <a:gd name="T4" fmla="*/ 1 w 1"/>
              <a:gd name="T5" fmla="*/ 1 h 1"/>
              <a:gd name="T6" fmla="*/ 1 w 1"/>
              <a:gd name="T7" fmla="*/ 0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lnTo>
                  <a:pt x="1" y="1"/>
                </a:lnTo>
                <a:cubicBezTo>
                  <a:pt x="1" y="1"/>
                  <a:pt x="1" y="1"/>
                  <a:pt x="1" y="0"/>
                </a:cubicBezTo>
                <a:cubicBezTo>
                  <a:pt x="1" y="1"/>
                  <a:pt x="1" y="1"/>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44" name="Freeform 1844"/>
          <p:cNvSpPr>
            <a:spLocks/>
          </p:cNvSpPr>
          <p:nvPr userDrawn="1"/>
        </p:nvSpPr>
        <p:spPr bwMode="auto">
          <a:xfrm>
            <a:off x="588963" y="341313"/>
            <a:ext cx="0" cy="1588"/>
          </a:xfrm>
          <a:custGeom>
            <a:avLst/>
            <a:gdLst>
              <a:gd name="T0" fmla="*/ 1 w 1"/>
              <a:gd name="T1" fmla="*/ 1 h 1"/>
              <a:gd name="T2" fmla="*/ 1 w 1"/>
              <a:gd name="T3" fmla="*/ 1 h 1"/>
              <a:gd name="T4" fmla="*/ 1 w 1"/>
              <a:gd name="T5" fmla="*/ 0 h 1"/>
              <a:gd name="T6" fmla="*/ 0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cubicBezTo>
                  <a:pt x="1" y="1"/>
                  <a:pt x="1" y="1"/>
                  <a:pt x="1" y="0"/>
                </a:cubicBezTo>
                <a:cubicBezTo>
                  <a:pt x="1" y="0"/>
                  <a:pt x="1" y="0"/>
                  <a:pt x="0" y="0"/>
                </a:cubicBezTo>
                <a:cubicBezTo>
                  <a:pt x="0" y="1"/>
                  <a:pt x="1" y="1"/>
                  <a:pt x="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45" name="Freeform 1845"/>
          <p:cNvSpPr>
            <a:spLocks/>
          </p:cNvSpPr>
          <p:nvPr userDrawn="1"/>
        </p:nvSpPr>
        <p:spPr bwMode="auto">
          <a:xfrm>
            <a:off x="588963" y="342900"/>
            <a:ext cx="0" cy="1588"/>
          </a:xfrm>
          <a:custGeom>
            <a:avLst/>
            <a:gdLst>
              <a:gd name="T0" fmla="*/ 0 w 1"/>
              <a:gd name="T1" fmla="*/ 1 h 1"/>
              <a:gd name="T2" fmla="*/ 0 w 1"/>
              <a:gd name="T3" fmla="*/ 1 h 1"/>
              <a:gd name="T4" fmla="*/ 1 w 1"/>
              <a:gd name="T5" fmla="*/ 1 h 1"/>
              <a:gd name="T6" fmla="*/ 1 w 1"/>
              <a:gd name="T7" fmla="*/ 0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cubicBezTo>
                  <a:pt x="1" y="1"/>
                  <a:pt x="1" y="1"/>
                  <a:pt x="1" y="1"/>
                </a:cubicBezTo>
                <a:cubicBezTo>
                  <a:pt x="1" y="1"/>
                  <a:pt x="1" y="1"/>
                  <a:pt x="1" y="0"/>
                </a:cubicBezTo>
                <a:cubicBezTo>
                  <a:pt x="1" y="1"/>
                  <a:pt x="1" y="1"/>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46" name="Rectangle 1846"/>
          <p:cNvSpPr>
            <a:spLocks noChangeArrowheads="1"/>
          </p:cNvSpPr>
          <p:nvPr userDrawn="1"/>
        </p:nvSpPr>
        <p:spPr bwMode="auto">
          <a:xfrm>
            <a:off x="585788" y="341313"/>
            <a:ext cx="1588" cy="1588"/>
          </a:xfrm>
          <a:prstGeom prst="rect">
            <a:avLst/>
          </a:prstGeom>
          <a:solidFill>
            <a:srgbClr val="D5A03C"/>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dirty="0"/>
          </a:p>
        </p:txBody>
      </p:sp>
      <p:sp>
        <p:nvSpPr>
          <p:cNvPr id="1047" name="Freeform 1847"/>
          <p:cNvSpPr>
            <a:spLocks/>
          </p:cNvSpPr>
          <p:nvPr userDrawn="1"/>
        </p:nvSpPr>
        <p:spPr bwMode="auto">
          <a:xfrm>
            <a:off x="585788" y="342900"/>
            <a:ext cx="1588" cy="1588"/>
          </a:xfrm>
          <a:custGeom>
            <a:avLst/>
            <a:gdLst>
              <a:gd name="T0" fmla="*/ 0 w 1"/>
              <a:gd name="T1" fmla="*/ 1 h 1"/>
              <a:gd name="T2" fmla="*/ 0 w 1"/>
              <a:gd name="T3" fmla="*/ 1 h 1"/>
              <a:gd name="T4" fmla="*/ 1 w 1"/>
              <a:gd name="T5" fmla="*/ 1 h 1"/>
              <a:gd name="T6" fmla="*/ 0 w 1"/>
              <a:gd name="T7" fmla="*/ 0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lnTo>
                  <a:pt x="1" y="1"/>
                </a:lnTo>
                <a:lnTo>
                  <a:pt x="0" y="0"/>
                </a:ln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48" name="Freeform 1848"/>
          <p:cNvSpPr>
            <a:spLocks/>
          </p:cNvSpPr>
          <p:nvPr userDrawn="1"/>
        </p:nvSpPr>
        <p:spPr bwMode="auto">
          <a:xfrm>
            <a:off x="582613" y="341313"/>
            <a:ext cx="1588" cy="1588"/>
          </a:xfrm>
          <a:custGeom>
            <a:avLst/>
            <a:gdLst>
              <a:gd name="T0" fmla="*/ 1 w 1"/>
              <a:gd name="T1" fmla="*/ 1 h 1"/>
              <a:gd name="T2" fmla="*/ 1 w 1"/>
              <a:gd name="T3" fmla="*/ 1 h 1"/>
              <a:gd name="T4" fmla="*/ 1 w 1"/>
              <a:gd name="T5" fmla="*/ 0 h 1"/>
              <a:gd name="T6" fmla="*/ 0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lnTo>
                  <a:pt x="1" y="0"/>
                </a:lnTo>
                <a:lnTo>
                  <a:pt x="0" y="0"/>
                </a:lnTo>
                <a:lnTo>
                  <a:pt x="1"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49" name="Freeform 1849"/>
          <p:cNvSpPr>
            <a:spLocks/>
          </p:cNvSpPr>
          <p:nvPr userDrawn="1"/>
        </p:nvSpPr>
        <p:spPr bwMode="auto">
          <a:xfrm>
            <a:off x="584201" y="342900"/>
            <a:ext cx="0" cy="1588"/>
          </a:xfrm>
          <a:custGeom>
            <a:avLst/>
            <a:gdLst>
              <a:gd name="T0" fmla="*/ 1 h 1"/>
              <a:gd name="T1" fmla="*/ 1 h 1"/>
              <a:gd name="T2" fmla="*/ 1 h 1"/>
              <a:gd name="T3" fmla="*/ 0 h 1"/>
              <a:gd name="T4" fmla="*/ 1 h 1"/>
            </a:gdLst>
            <a:ahLst/>
            <a:cxnLst>
              <a:cxn ang="0">
                <a:pos x="0" y="T0"/>
              </a:cxn>
              <a:cxn ang="0">
                <a:pos x="0" y="T1"/>
              </a:cxn>
              <a:cxn ang="0">
                <a:pos x="0" y="T2"/>
              </a:cxn>
              <a:cxn ang="0">
                <a:pos x="0" y="T3"/>
              </a:cxn>
              <a:cxn ang="0">
                <a:pos x="0" y="T4"/>
              </a:cxn>
            </a:cxnLst>
            <a:rect l="0" t="0" r="r" b="b"/>
            <a:pathLst>
              <a:path h="1">
                <a:moveTo>
                  <a:pt x="0" y="1"/>
                </a:moveTo>
                <a:lnTo>
                  <a:pt x="0" y="1"/>
                </a:lnTo>
                <a:lnTo>
                  <a:pt x="0" y="1"/>
                </a:lnTo>
                <a:cubicBezTo>
                  <a:pt x="0" y="1"/>
                  <a:pt x="0" y="0"/>
                  <a:pt x="0" y="0"/>
                </a:cubicBez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50" name="Freeform 1850"/>
          <p:cNvSpPr>
            <a:spLocks/>
          </p:cNvSpPr>
          <p:nvPr userDrawn="1"/>
        </p:nvSpPr>
        <p:spPr bwMode="auto">
          <a:xfrm>
            <a:off x="581026" y="341313"/>
            <a:ext cx="1588" cy="1588"/>
          </a:xfrm>
          <a:custGeom>
            <a:avLst/>
            <a:gdLst>
              <a:gd name="T0" fmla="*/ 0 w 1"/>
              <a:gd name="T1" fmla="*/ 1 h 1"/>
              <a:gd name="T2" fmla="*/ 0 w 1"/>
              <a:gd name="T3" fmla="*/ 1 h 1"/>
              <a:gd name="T4" fmla="*/ 1 w 1"/>
              <a:gd name="T5" fmla="*/ 0 h 1"/>
              <a:gd name="T6" fmla="*/ 0 w 1"/>
              <a:gd name="T7" fmla="*/ 1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cubicBezTo>
                  <a:pt x="1" y="1"/>
                  <a:pt x="1" y="1"/>
                  <a:pt x="1" y="0"/>
                </a:cubicBezTo>
                <a:cubicBezTo>
                  <a:pt x="0" y="0"/>
                  <a:pt x="0" y="0"/>
                  <a:pt x="0" y="1"/>
                </a:cubicBez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51" name="Freeform 1851"/>
          <p:cNvSpPr>
            <a:spLocks/>
          </p:cNvSpPr>
          <p:nvPr userDrawn="1"/>
        </p:nvSpPr>
        <p:spPr bwMode="auto">
          <a:xfrm>
            <a:off x="582613" y="342900"/>
            <a:ext cx="0" cy="1588"/>
          </a:xfrm>
          <a:custGeom>
            <a:avLst/>
            <a:gdLst>
              <a:gd name="T0" fmla="*/ 1 h 1"/>
              <a:gd name="T1" fmla="*/ 1 h 1"/>
              <a:gd name="T2" fmla="*/ 1 h 1"/>
              <a:gd name="T3" fmla="*/ 0 h 1"/>
              <a:gd name="T4" fmla="*/ 1 h 1"/>
            </a:gdLst>
            <a:ahLst/>
            <a:cxnLst>
              <a:cxn ang="0">
                <a:pos x="0" y="T0"/>
              </a:cxn>
              <a:cxn ang="0">
                <a:pos x="0" y="T1"/>
              </a:cxn>
              <a:cxn ang="0">
                <a:pos x="0" y="T2"/>
              </a:cxn>
              <a:cxn ang="0">
                <a:pos x="0" y="T3"/>
              </a:cxn>
              <a:cxn ang="0">
                <a:pos x="0" y="T4"/>
              </a:cxn>
            </a:cxnLst>
            <a:rect l="0" t="0" r="r" b="b"/>
            <a:pathLst>
              <a:path h="1">
                <a:moveTo>
                  <a:pt x="0" y="1"/>
                </a:moveTo>
                <a:lnTo>
                  <a:pt x="0" y="1"/>
                </a:lnTo>
                <a:cubicBezTo>
                  <a:pt x="0" y="1"/>
                  <a:pt x="0" y="1"/>
                  <a:pt x="0" y="1"/>
                </a:cubicBezTo>
                <a:lnTo>
                  <a:pt x="0" y="0"/>
                </a:ln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52" name="Freeform 1852"/>
          <p:cNvSpPr>
            <a:spLocks/>
          </p:cNvSpPr>
          <p:nvPr userDrawn="1"/>
        </p:nvSpPr>
        <p:spPr bwMode="auto">
          <a:xfrm>
            <a:off x="588963" y="342900"/>
            <a:ext cx="1588" cy="1588"/>
          </a:xfrm>
          <a:custGeom>
            <a:avLst/>
            <a:gdLst>
              <a:gd name="T0" fmla="*/ 1 w 2"/>
              <a:gd name="T1" fmla="*/ 0 h 2"/>
              <a:gd name="T2" fmla="*/ 1 w 2"/>
              <a:gd name="T3" fmla="*/ 0 h 2"/>
              <a:gd name="T4" fmla="*/ 0 w 2"/>
              <a:gd name="T5" fmla="*/ 1 h 2"/>
              <a:gd name="T6" fmla="*/ 1 w 2"/>
              <a:gd name="T7" fmla="*/ 2 h 2"/>
              <a:gd name="T8" fmla="*/ 2 w 2"/>
              <a:gd name="T9" fmla="*/ 1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lnTo>
                  <a:pt x="1" y="0"/>
                </a:lnTo>
                <a:cubicBezTo>
                  <a:pt x="0" y="0"/>
                  <a:pt x="0" y="0"/>
                  <a:pt x="0" y="1"/>
                </a:cubicBezTo>
                <a:cubicBezTo>
                  <a:pt x="0" y="1"/>
                  <a:pt x="0" y="2"/>
                  <a:pt x="1" y="2"/>
                </a:cubicBezTo>
                <a:cubicBezTo>
                  <a:pt x="2" y="2"/>
                  <a:pt x="2" y="1"/>
                  <a:pt x="2" y="1"/>
                </a:cubicBezTo>
                <a:cubicBezTo>
                  <a:pt x="2" y="0"/>
                  <a:pt x="2"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53" name="Freeform 1853"/>
          <p:cNvSpPr>
            <a:spLocks/>
          </p:cNvSpPr>
          <p:nvPr userDrawn="1"/>
        </p:nvSpPr>
        <p:spPr bwMode="auto">
          <a:xfrm>
            <a:off x="587376" y="342900"/>
            <a:ext cx="1588" cy="1588"/>
          </a:xfrm>
          <a:custGeom>
            <a:avLst/>
            <a:gdLst>
              <a:gd name="T0" fmla="*/ 1 w 2"/>
              <a:gd name="T1" fmla="*/ 0 h 2"/>
              <a:gd name="T2" fmla="*/ 1 w 2"/>
              <a:gd name="T3" fmla="*/ 0 h 2"/>
              <a:gd name="T4" fmla="*/ 0 w 2"/>
              <a:gd name="T5" fmla="*/ 1 h 2"/>
              <a:gd name="T6" fmla="*/ 1 w 2"/>
              <a:gd name="T7" fmla="*/ 2 h 2"/>
              <a:gd name="T8" fmla="*/ 2 w 2"/>
              <a:gd name="T9" fmla="*/ 1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lnTo>
                  <a:pt x="1" y="0"/>
                </a:lnTo>
                <a:cubicBezTo>
                  <a:pt x="0" y="0"/>
                  <a:pt x="0" y="0"/>
                  <a:pt x="0" y="1"/>
                </a:cubicBezTo>
                <a:cubicBezTo>
                  <a:pt x="0" y="1"/>
                  <a:pt x="0" y="2"/>
                  <a:pt x="1" y="2"/>
                </a:cubicBezTo>
                <a:cubicBezTo>
                  <a:pt x="2" y="2"/>
                  <a:pt x="2" y="1"/>
                  <a:pt x="2" y="1"/>
                </a:cubicBezTo>
                <a:cubicBezTo>
                  <a:pt x="2" y="0"/>
                  <a:pt x="2"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54" name="Freeform 1854"/>
          <p:cNvSpPr>
            <a:spLocks/>
          </p:cNvSpPr>
          <p:nvPr userDrawn="1"/>
        </p:nvSpPr>
        <p:spPr bwMode="auto">
          <a:xfrm>
            <a:off x="584201" y="342900"/>
            <a:ext cx="1588" cy="1588"/>
          </a:xfrm>
          <a:custGeom>
            <a:avLst/>
            <a:gdLst>
              <a:gd name="T0" fmla="*/ 1 w 2"/>
              <a:gd name="T1" fmla="*/ 0 h 2"/>
              <a:gd name="T2" fmla="*/ 1 w 2"/>
              <a:gd name="T3" fmla="*/ 0 h 2"/>
              <a:gd name="T4" fmla="*/ 0 w 2"/>
              <a:gd name="T5" fmla="*/ 0 h 2"/>
              <a:gd name="T6" fmla="*/ 1 w 2"/>
              <a:gd name="T7" fmla="*/ 2 h 2"/>
              <a:gd name="T8" fmla="*/ 2 w 2"/>
              <a:gd name="T9" fmla="*/ 1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lnTo>
                  <a:pt x="1" y="0"/>
                </a:lnTo>
                <a:cubicBezTo>
                  <a:pt x="0" y="0"/>
                  <a:pt x="0" y="0"/>
                  <a:pt x="0" y="0"/>
                </a:cubicBezTo>
                <a:cubicBezTo>
                  <a:pt x="0" y="1"/>
                  <a:pt x="0" y="1"/>
                  <a:pt x="1" y="2"/>
                </a:cubicBezTo>
                <a:cubicBezTo>
                  <a:pt x="1" y="2"/>
                  <a:pt x="2" y="1"/>
                  <a:pt x="2" y="1"/>
                </a:cubicBezTo>
                <a:cubicBezTo>
                  <a:pt x="2" y="0"/>
                  <a:pt x="1"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55" name="Freeform 1855"/>
          <p:cNvSpPr>
            <a:spLocks/>
          </p:cNvSpPr>
          <p:nvPr userDrawn="1"/>
        </p:nvSpPr>
        <p:spPr bwMode="auto">
          <a:xfrm>
            <a:off x="582613" y="342900"/>
            <a:ext cx="0" cy="1588"/>
          </a:xfrm>
          <a:custGeom>
            <a:avLst/>
            <a:gdLst>
              <a:gd name="T0" fmla="*/ 1 w 2"/>
              <a:gd name="T1" fmla="*/ 0 h 2"/>
              <a:gd name="T2" fmla="*/ 1 w 2"/>
              <a:gd name="T3" fmla="*/ 0 h 2"/>
              <a:gd name="T4" fmla="*/ 0 w 2"/>
              <a:gd name="T5" fmla="*/ 0 h 2"/>
              <a:gd name="T6" fmla="*/ 1 w 2"/>
              <a:gd name="T7" fmla="*/ 2 h 2"/>
              <a:gd name="T8" fmla="*/ 2 w 2"/>
              <a:gd name="T9" fmla="*/ 1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lnTo>
                  <a:pt x="1" y="0"/>
                </a:lnTo>
                <a:cubicBezTo>
                  <a:pt x="1" y="0"/>
                  <a:pt x="0" y="0"/>
                  <a:pt x="0" y="0"/>
                </a:cubicBezTo>
                <a:cubicBezTo>
                  <a:pt x="0" y="1"/>
                  <a:pt x="1" y="1"/>
                  <a:pt x="1" y="2"/>
                </a:cubicBezTo>
                <a:cubicBezTo>
                  <a:pt x="2" y="2"/>
                  <a:pt x="2" y="1"/>
                  <a:pt x="2" y="1"/>
                </a:cubicBezTo>
                <a:cubicBezTo>
                  <a:pt x="2" y="0"/>
                  <a:pt x="2"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56" name="Freeform 1856"/>
          <p:cNvSpPr>
            <a:spLocks/>
          </p:cNvSpPr>
          <p:nvPr userDrawn="1"/>
        </p:nvSpPr>
        <p:spPr bwMode="auto">
          <a:xfrm>
            <a:off x="579438" y="342900"/>
            <a:ext cx="1588" cy="1588"/>
          </a:xfrm>
          <a:custGeom>
            <a:avLst/>
            <a:gdLst>
              <a:gd name="T0" fmla="*/ 1 w 2"/>
              <a:gd name="T1" fmla="*/ 0 h 2"/>
              <a:gd name="T2" fmla="*/ 1 w 2"/>
              <a:gd name="T3" fmla="*/ 0 h 2"/>
              <a:gd name="T4" fmla="*/ 0 w 2"/>
              <a:gd name="T5" fmla="*/ 1 h 2"/>
              <a:gd name="T6" fmla="*/ 1 w 2"/>
              <a:gd name="T7" fmla="*/ 2 h 2"/>
              <a:gd name="T8" fmla="*/ 2 w 2"/>
              <a:gd name="T9" fmla="*/ 1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lnTo>
                  <a:pt x="1" y="0"/>
                </a:lnTo>
                <a:cubicBezTo>
                  <a:pt x="1" y="0"/>
                  <a:pt x="0" y="0"/>
                  <a:pt x="0" y="1"/>
                </a:cubicBezTo>
                <a:cubicBezTo>
                  <a:pt x="0" y="1"/>
                  <a:pt x="1" y="1"/>
                  <a:pt x="1" y="2"/>
                </a:cubicBezTo>
                <a:cubicBezTo>
                  <a:pt x="2" y="2"/>
                  <a:pt x="2" y="1"/>
                  <a:pt x="2" y="1"/>
                </a:cubicBezTo>
                <a:cubicBezTo>
                  <a:pt x="2" y="1"/>
                  <a:pt x="2"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57" name="Freeform 1857"/>
          <p:cNvSpPr>
            <a:spLocks/>
          </p:cNvSpPr>
          <p:nvPr userDrawn="1"/>
        </p:nvSpPr>
        <p:spPr bwMode="auto">
          <a:xfrm>
            <a:off x="606426" y="342900"/>
            <a:ext cx="1588" cy="1588"/>
          </a:xfrm>
          <a:custGeom>
            <a:avLst/>
            <a:gdLst>
              <a:gd name="T0" fmla="*/ 1 w 1"/>
              <a:gd name="T1" fmla="*/ 0 h 1"/>
              <a:gd name="T2" fmla="*/ 1 w 1"/>
              <a:gd name="T3" fmla="*/ 0 h 1"/>
              <a:gd name="T4" fmla="*/ 0 w 1"/>
              <a:gd name="T5" fmla="*/ 1 h 1"/>
              <a:gd name="T6" fmla="*/ 1 w 1"/>
              <a:gd name="T7" fmla="*/ 1 h 1"/>
              <a:gd name="T8" fmla="*/ 1 w 1"/>
              <a:gd name="T9" fmla="*/ 0 h 1"/>
            </a:gdLst>
            <a:ahLst/>
            <a:cxnLst>
              <a:cxn ang="0">
                <a:pos x="T0" y="T1"/>
              </a:cxn>
              <a:cxn ang="0">
                <a:pos x="T2" y="T3"/>
              </a:cxn>
              <a:cxn ang="0">
                <a:pos x="T4" y="T5"/>
              </a:cxn>
              <a:cxn ang="0">
                <a:pos x="T6" y="T7"/>
              </a:cxn>
              <a:cxn ang="0">
                <a:pos x="T8" y="T9"/>
              </a:cxn>
            </a:cxnLst>
            <a:rect l="0" t="0" r="r" b="b"/>
            <a:pathLst>
              <a:path w="1" h="1">
                <a:moveTo>
                  <a:pt x="1" y="0"/>
                </a:moveTo>
                <a:lnTo>
                  <a:pt x="1" y="0"/>
                </a:lnTo>
                <a:cubicBezTo>
                  <a:pt x="0" y="0"/>
                  <a:pt x="0" y="1"/>
                  <a:pt x="0" y="1"/>
                </a:cubicBezTo>
                <a:cubicBezTo>
                  <a:pt x="0" y="1"/>
                  <a:pt x="0" y="1"/>
                  <a:pt x="1" y="1"/>
                </a:cubicBezTo>
                <a:lnTo>
                  <a:pt x="1"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58" name="Freeform 1858"/>
          <p:cNvSpPr>
            <a:spLocks/>
          </p:cNvSpPr>
          <p:nvPr userDrawn="1"/>
        </p:nvSpPr>
        <p:spPr bwMode="auto">
          <a:xfrm>
            <a:off x="595313" y="341313"/>
            <a:ext cx="0" cy="1588"/>
          </a:xfrm>
          <a:custGeom>
            <a:avLst/>
            <a:gdLst>
              <a:gd name="T0" fmla="*/ 0 w 1"/>
              <a:gd name="T1" fmla="*/ 1 h 1"/>
              <a:gd name="T2" fmla="*/ 0 w 1"/>
              <a:gd name="T3" fmla="*/ 1 h 1"/>
              <a:gd name="T4" fmla="*/ 1 w 1"/>
              <a:gd name="T5" fmla="*/ 0 h 1"/>
              <a:gd name="T6" fmla="*/ 0 w 1"/>
              <a:gd name="T7" fmla="*/ 0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cubicBezTo>
                  <a:pt x="0" y="1"/>
                  <a:pt x="0" y="1"/>
                  <a:pt x="1" y="0"/>
                </a:cubicBezTo>
                <a:cubicBezTo>
                  <a:pt x="0" y="0"/>
                  <a:pt x="0" y="0"/>
                  <a:pt x="0" y="0"/>
                </a:cubicBezTo>
                <a:cubicBezTo>
                  <a:pt x="0" y="1"/>
                  <a:pt x="0" y="1"/>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59" name="Freeform 1859"/>
          <p:cNvSpPr>
            <a:spLocks/>
          </p:cNvSpPr>
          <p:nvPr userDrawn="1"/>
        </p:nvSpPr>
        <p:spPr bwMode="auto">
          <a:xfrm>
            <a:off x="595313" y="342900"/>
            <a:ext cx="0" cy="1588"/>
          </a:xfrm>
          <a:custGeom>
            <a:avLst/>
            <a:gdLst>
              <a:gd name="T0" fmla="*/ 1 w 1"/>
              <a:gd name="T1" fmla="*/ 1 h 1"/>
              <a:gd name="T2" fmla="*/ 1 w 1"/>
              <a:gd name="T3" fmla="*/ 1 h 1"/>
              <a:gd name="T4" fmla="*/ 0 w 1"/>
              <a:gd name="T5" fmla="*/ 0 h 1"/>
              <a:gd name="T6" fmla="*/ 0 w 1"/>
              <a:gd name="T7" fmla="*/ 1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cubicBezTo>
                  <a:pt x="0" y="1"/>
                  <a:pt x="0" y="1"/>
                  <a:pt x="0" y="0"/>
                </a:cubicBezTo>
                <a:cubicBezTo>
                  <a:pt x="0" y="1"/>
                  <a:pt x="0" y="1"/>
                  <a:pt x="0" y="1"/>
                </a:cubicBezTo>
                <a:lnTo>
                  <a:pt x="1"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60" name="Freeform 1860"/>
          <p:cNvSpPr>
            <a:spLocks/>
          </p:cNvSpPr>
          <p:nvPr userDrawn="1"/>
        </p:nvSpPr>
        <p:spPr bwMode="auto">
          <a:xfrm>
            <a:off x="596901" y="341313"/>
            <a:ext cx="1588" cy="1588"/>
          </a:xfrm>
          <a:custGeom>
            <a:avLst/>
            <a:gdLst>
              <a:gd name="T0" fmla="*/ 0 w 1"/>
              <a:gd name="T1" fmla="*/ 1 h 1"/>
              <a:gd name="T2" fmla="*/ 0 w 1"/>
              <a:gd name="T3" fmla="*/ 1 h 1"/>
              <a:gd name="T4" fmla="*/ 1 w 1"/>
              <a:gd name="T5" fmla="*/ 0 h 1"/>
              <a:gd name="T6" fmla="*/ 0 w 1"/>
              <a:gd name="T7" fmla="*/ 0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cubicBezTo>
                  <a:pt x="0" y="1"/>
                  <a:pt x="1" y="1"/>
                  <a:pt x="1" y="0"/>
                </a:cubicBezTo>
                <a:cubicBezTo>
                  <a:pt x="0" y="0"/>
                  <a:pt x="0" y="0"/>
                  <a:pt x="0" y="0"/>
                </a:cubicBezTo>
                <a:cubicBezTo>
                  <a:pt x="0" y="1"/>
                  <a:pt x="0" y="1"/>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61" name="Freeform 1861"/>
          <p:cNvSpPr>
            <a:spLocks/>
          </p:cNvSpPr>
          <p:nvPr userDrawn="1"/>
        </p:nvSpPr>
        <p:spPr bwMode="auto">
          <a:xfrm>
            <a:off x="596901" y="342900"/>
            <a:ext cx="1588" cy="1588"/>
          </a:xfrm>
          <a:custGeom>
            <a:avLst/>
            <a:gdLst>
              <a:gd name="T0" fmla="*/ 1 w 1"/>
              <a:gd name="T1" fmla="*/ 1 h 1"/>
              <a:gd name="T2" fmla="*/ 1 w 1"/>
              <a:gd name="T3" fmla="*/ 1 h 1"/>
              <a:gd name="T4" fmla="*/ 0 w 1"/>
              <a:gd name="T5" fmla="*/ 0 h 1"/>
              <a:gd name="T6" fmla="*/ 0 w 1"/>
              <a:gd name="T7" fmla="*/ 1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cubicBezTo>
                  <a:pt x="0" y="1"/>
                  <a:pt x="0" y="1"/>
                  <a:pt x="0" y="0"/>
                </a:cubicBezTo>
                <a:cubicBezTo>
                  <a:pt x="0" y="1"/>
                  <a:pt x="0" y="1"/>
                  <a:pt x="0" y="1"/>
                </a:cubicBezTo>
                <a:cubicBezTo>
                  <a:pt x="0" y="1"/>
                  <a:pt x="0" y="1"/>
                  <a:pt x="1"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62" name="Rectangle 1862"/>
          <p:cNvSpPr>
            <a:spLocks noChangeArrowheads="1"/>
          </p:cNvSpPr>
          <p:nvPr userDrawn="1"/>
        </p:nvSpPr>
        <p:spPr bwMode="auto">
          <a:xfrm>
            <a:off x="600076" y="341313"/>
            <a:ext cx="1588" cy="1588"/>
          </a:xfrm>
          <a:prstGeom prst="rect">
            <a:avLst/>
          </a:prstGeom>
          <a:solidFill>
            <a:srgbClr val="D5A03C"/>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dirty="0"/>
          </a:p>
        </p:txBody>
      </p:sp>
      <p:sp>
        <p:nvSpPr>
          <p:cNvPr id="1063" name="Freeform 1863"/>
          <p:cNvSpPr>
            <a:spLocks/>
          </p:cNvSpPr>
          <p:nvPr userDrawn="1"/>
        </p:nvSpPr>
        <p:spPr bwMode="auto">
          <a:xfrm>
            <a:off x="600076" y="342900"/>
            <a:ext cx="0" cy="1588"/>
          </a:xfrm>
          <a:custGeom>
            <a:avLst/>
            <a:gdLst>
              <a:gd name="T0" fmla="*/ 1 w 1"/>
              <a:gd name="T1" fmla="*/ 1 h 1"/>
              <a:gd name="T2" fmla="*/ 1 w 1"/>
              <a:gd name="T3" fmla="*/ 1 h 1"/>
              <a:gd name="T4" fmla="*/ 1 w 1"/>
              <a:gd name="T5" fmla="*/ 0 h 1"/>
              <a:gd name="T6" fmla="*/ 0 w 1"/>
              <a:gd name="T7" fmla="*/ 1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lnTo>
                  <a:pt x="1" y="0"/>
                </a:lnTo>
                <a:lnTo>
                  <a:pt x="0" y="1"/>
                </a:lnTo>
                <a:lnTo>
                  <a:pt x="1"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64" name="Freeform 1864"/>
          <p:cNvSpPr>
            <a:spLocks/>
          </p:cNvSpPr>
          <p:nvPr userDrawn="1"/>
        </p:nvSpPr>
        <p:spPr bwMode="auto">
          <a:xfrm>
            <a:off x="603251" y="341313"/>
            <a:ext cx="0" cy="1588"/>
          </a:xfrm>
          <a:custGeom>
            <a:avLst/>
            <a:gdLst>
              <a:gd name="T0" fmla="*/ 0 w 1"/>
              <a:gd name="T1" fmla="*/ 1 h 1"/>
              <a:gd name="T2" fmla="*/ 0 w 1"/>
              <a:gd name="T3" fmla="*/ 1 h 1"/>
              <a:gd name="T4" fmla="*/ 1 w 1"/>
              <a:gd name="T5" fmla="*/ 0 h 1"/>
              <a:gd name="T6" fmla="*/ 0 w 1"/>
              <a:gd name="T7" fmla="*/ 0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1"/>
                </a:lnTo>
                <a:lnTo>
                  <a:pt x="1" y="0"/>
                </a:lnTo>
                <a:lnTo>
                  <a:pt x="0" y="0"/>
                </a:ln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65" name="Freeform 1865"/>
          <p:cNvSpPr>
            <a:spLocks/>
          </p:cNvSpPr>
          <p:nvPr userDrawn="1"/>
        </p:nvSpPr>
        <p:spPr bwMode="auto">
          <a:xfrm>
            <a:off x="603251" y="342900"/>
            <a:ext cx="0" cy="1588"/>
          </a:xfrm>
          <a:custGeom>
            <a:avLst/>
            <a:gdLst>
              <a:gd name="T0" fmla="*/ 1 h 1"/>
              <a:gd name="T1" fmla="*/ 1 h 1"/>
              <a:gd name="T2" fmla="*/ 0 h 1"/>
              <a:gd name="T3" fmla="*/ 1 h 1"/>
              <a:gd name="T4" fmla="*/ 1 h 1"/>
            </a:gdLst>
            <a:ahLst/>
            <a:cxnLst>
              <a:cxn ang="0">
                <a:pos x="0" y="T0"/>
              </a:cxn>
              <a:cxn ang="0">
                <a:pos x="0" y="T1"/>
              </a:cxn>
              <a:cxn ang="0">
                <a:pos x="0" y="T2"/>
              </a:cxn>
              <a:cxn ang="0">
                <a:pos x="0" y="T3"/>
              </a:cxn>
              <a:cxn ang="0">
                <a:pos x="0" y="T4"/>
              </a:cxn>
            </a:cxnLst>
            <a:rect l="0" t="0" r="r" b="b"/>
            <a:pathLst>
              <a:path h="1">
                <a:moveTo>
                  <a:pt x="0" y="1"/>
                </a:moveTo>
                <a:lnTo>
                  <a:pt x="0" y="1"/>
                </a:lnTo>
                <a:lnTo>
                  <a:pt x="0" y="0"/>
                </a:lnTo>
                <a:lnTo>
                  <a:pt x="0" y="1"/>
                </a:ln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66" name="Freeform 1866"/>
          <p:cNvSpPr>
            <a:spLocks/>
          </p:cNvSpPr>
          <p:nvPr userDrawn="1"/>
        </p:nvSpPr>
        <p:spPr bwMode="auto">
          <a:xfrm>
            <a:off x="604838" y="341313"/>
            <a:ext cx="0" cy="1588"/>
          </a:xfrm>
          <a:custGeom>
            <a:avLst/>
            <a:gdLst>
              <a:gd name="T0" fmla="*/ 1 w 1"/>
              <a:gd name="T1" fmla="*/ 1 h 1"/>
              <a:gd name="T2" fmla="*/ 1 w 1"/>
              <a:gd name="T3" fmla="*/ 1 h 1"/>
              <a:gd name="T4" fmla="*/ 1 w 1"/>
              <a:gd name="T5" fmla="*/ 1 h 1"/>
              <a:gd name="T6" fmla="*/ 0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lnTo>
                  <a:pt x="1" y="1"/>
                </a:lnTo>
                <a:lnTo>
                  <a:pt x="1" y="1"/>
                </a:lnTo>
                <a:lnTo>
                  <a:pt x="0" y="0"/>
                </a:lnTo>
                <a:lnTo>
                  <a:pt x="1"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67" name="Freeform 1867"/>
          <p:cNvSpPr>
            <a:spLocks/>
          </p:cNvSpPr>
          <p:nvPr userDrawn="1"/>
        </p:nvSpPr>
        <p:spPr bwMode="auto">
          <a:xfrm>
            <a:off x="604838" y="342900"/>
            <a:ext cx="0" cy="1588"/>
          </a:xfrm>
          <a:custGeom>
            <a:avLst/>
            <a:gdLst>
              <a:gd name="T0" fmla="*/ 1 h 1"/>
              <a:gd name="T1" fmla="*/ 1 h 1"/>
              <a:gd name="T2" fmla="*/ 0 h 1"/>
              <a:gd name="T3" fmla="*/ 1 h 1"/>
              <a:gd name="T4" fmla="*/ 1 h 1"/>
            </a:gdLst>
            <a:ahLst/>
            <a:cxnLst>
              <a:cxn ang="0">
                <a:pos x="0" y="T0"/>
              </a:cxn>
              <a:cxn ang="0">
                <a:pos x="0" y="T1"/>
              </a:cxn>
              <a:cxn ang="0">
                <a:pos x="0" y="T2"/>
              </a:cxn>
              <a:cxn ang="0">
                <a:pos x="0" y="T3"/>
              </a:cxn>
              <a:cxn ang="0">
                <a:pos x="0" y="T4"/>
              </a:cxn>
            </a:cxnLst>
            <a:rect l="0" t="0" r="r" b="b"/>
            <a:pathLst>
              <a:path h="1">
                <a:moveTo>
                  <a:pt x="0" y="1"/>
                </a:moveTo>
                <a:lnTo>
                  <a:pt x="0" y="1"/>
                </a:lnTo>
                <a:lnTo>
                  <a:pt x="0" y="0"/>
                </a:lnTo>
                <a:cubicBezTo>
                  <a:pt x="0" y="1"/>
                  <a:pt x="0" y="1"/>
                  <a:pt x="0" y="1"/>
                </a:cubicBez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68" name="Freeform 1868"/>
          <p:cNvSpPr>
            <a:spLocks/>
          </p:cNvSpPr>
          <p:nvPr userDrawn="1"/>
        </p:nvSpPr>
        <p:spPr bwMode="auto">
          <a:xfrm>
            <a:off x="595313" y="342900"/>
            <a:ext cx="1588" cy="1588"/>
          </a:xfrm>
          <a:custGeom>
            <a:avLst/>
            <a:gdLst>
              <a:gd name="T0" fmla="*/ 1 w 2"/>
              <a:gd name="T1" fmla="*/ 0 h 2"/>
              <a:gd name="T2" fmla="*/ 1 w 2"/>
              <a:gd name="T3" fmla="*/ 0 h 2"/>
              <a:gd name="T4" fmla="*/ 0 w 2"/>
              <a:gd name="T5" fmla="*/ 1 h 2"/>
              <a:gd name="T6" fmla="*/ 1 w 2"/>
              <a:gd name="T7" fmla="*/ 2 h 2"/>
              <a:gd name="T8" fmla="*/ 2 w 2"/>
              <a:gd name="T9" fmla="*/ 1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lnTo>
                  <a:pt x="1" y="0"/>
                </a:lnTo>
                <a:cubicBezTo>
                  <a:pt x="1" y="0"/>
                  <a:pt x="0" y="0"/>
                  <a:pt x="0" y="1"/>
                </a:cubicBezTo>
                <a:cubicBezTo>
                  <a:pt x="0" y="1"/>
                  <a:pt x="1" y="2"/>
                  <a:pt x="1" y="2"/>
                </a:cubicBezTo>
                <a:cubicBezTo>
                  <a:pt x="2" y="2"/>
                  <a:pt x="2" y="1"/>
                  <a:pt x="2" y="1"/>
                </a:cubicBezTo>
                <a:cubicBezTo>
                  <a:pt x="2" y="0"/>
                  <a:pt x="2"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69" name="Freeform 1869"/>
          <p:cNvSpPr>
            <a:spLocks/>
          </p:cNvSpPr>
          <p:nvPr userDrawn="1"/>
        </p:nvSpPr>
        <p:spPr bwMode="auto">
          <a:xfrm>
            <a:off x="598488" y="342900"/>
            <a:ext cx="1588" cy="1588"/>
          </a:xfrm>
          <a:custGeom>
            <a:avLst/>
            <a:gdLst>
              <a:gd name="T0" fmla="*/ 1 w 2"/>
              <a:gd name="T1" fmla="*/ 0 h 2"/>
              <a:gd name="T2" fmla="*/ 1 w 2"/>
              <a:gd name="T3" fmla="*/ 0 h 2"/>
              <a:gd name="T4" fmla="*/ 0 w 2"/>
              <a:gd name="T5" fmla="*/ 1 h 2"/>
              <a:gd name="T6" fmla="*/ 1 w 2"/>
              <a:gd name="T7" fmla="*/ 2 h 2"/>
              <a:gd name="T8" fmla="*/ 2 w 2"/>
              <a:gd name="T9" fmla="*/ 1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lnTo>
                  <a:pt x="1" y="0"/>
                </a:lnTo>
                <a:cubicBezTo>
                  <a:pt x="0" y="0"/>
                  <a:pt x="0" y="0"/>
                  <a:pt x="0" y="1"/>
                </a:cubicBezTo>
                <a:cubicBezTo>
                  <a:pt x="0" y="1"/>
                  <a:pt x="0" y="2"/>
                  <a:pt x="1" y="2"/>
                </a:cubicBezTo>
                <a:cubicBezTo>
                  <a:pt x="2" y="2"/>
                  <a:pt x="2" y="1"/>
                  <a:pt x="2" y="1"/>
                </a:cubicBezTo>
                <a:cubicBezTo>
                  <a:pt x="2" y="0"/>
                  <a:pt x="2"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70" name="Freeform 1870"/>
          <p:cNvSpPr>
            <a:spLocks/>
          </p:cNvSpPr>
          <p:nvPr userDrawn="1"/>
        </p:nvSpPr>
        <p:spPr bwMode="auto">
          <a:xfrm>
            <a:off x="601663" y="342900"/>
            <a:ext cx="1588" cy="1588"/>
          </a:xfrm>
          <a:custGeom>
            <a:avLst/>
            <a:gdLst>
              <a:gd name="T0" fmla="*/ 1 w 2"/>
              <a:gd name="T1" fmla="*/ 0 h 2"/>
              <a:gd name="T2" fmla="*/ 1 w 2"/>
              <a:gd name="T3" fmla="*/ 0 h 2"/>
              <a:gd name="T4" fmla="*/ 0 w 2"/>
              <a:gd name="T5" fmla="*/ 1 h 2"/>
              <a:gd name="T6" fmla="*/ 1 w 2"/>
              <a:gd name="T7" fmla="*/ 2 h 2"/>
              <a:gd name="T8" fmla="*/ 2 w 2"/>
              <a:gd name="T9" fmla="*/ 0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lnTo>
                  <a:pt x="1" y="0"/>
                </a:lnTo>
                <a:cubicBezTo>
                  <a:pt x="0" y="0"/>
                  <a:pt x="0" y="0"/>
                  <a:pt x="0" y="1"/>
                </a:cubicBezTo>
                <a:cubicBezTo>
                  <a:pt x="0" y="1"/>
                  <a:pt x="0" y="2"/>
                  <a:pt x="1" y="2"/>
                </a:cubicBezTo>
                <a:cubicBezTo>
                  <a:pt x="1" y="1"/>
                  <a:pt x="2" y="1"/>
                  <a:pt x="2" y="0"/>
                </a:cubicBezTo>
                <a:cubicBezTo>
                  <a:pt x="2" y="0"/>
                  <a:pt x="1"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71" name="Freeform 1871"/>
          <p:cNvSpPr>
            <a:spLocks/>
          </p:cNvSpPr>
          <p:nvPr userDrawn="1"/>
        </p:nvSpPr>
        <p:spPr bwMode="auto">
          <a:xfrm>
            <a:off x="603251" y="342900"/>
            <a:ext cx="1588" cy="1588"/>
          </a:xfrm>
          <a:custGeom>
            <a:avLst/>
            <a:gdLst>
              <a:gd name="T0" fmla="*/ 1 w 2"/>
              <a:gd name="T1" fmla="*/ 0 h 2"/>
              <a:gd name="T2" fmla="*/ 1 w 2"/>
              <a:gd name="T3" fmla="*/ 0 h 2"/>
              <a:gd name="T4" fmla="*/ 0 w 2"/>
              <a:gd name="T5" fmla="*/ 1 h 2"/>
              <a:gd name="T6" fmla="*/ 1 w 2"/>
              <a:gd name="T7" fmla="*/ 2 h 2"/>
              <a:gd name="T8" fmla="*/ 2 w 2"/>
              <a:gd name="T9" fmla="*/ 0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lnTo>
                  <a:pt x="1" y="0"/>
                </a:lnTo>
                <a:cubicBezTo>
                  <a:pt x="0" y="0"/>
                  <a:pt x="0" y="0"/>
                  <a:pt x="0" y="1"/>
                </a:cubicBezTo>
                <a:cubicBezTo>
                  <a:pt x="0" y="1"/>
                  <a:pt x="0" y="2"/>
                  <a:pt x="1" y="2"/>
                </a:cubicBezTo>
                <a:cubicBezTo>
                  <a:pt x="1" y="1"/>
                  <a:pt x="2" y="1"/>
                  <a:pt x="2" y="0"/>
                </a:cubicBezTo>
                <a:cubicBezTo>
                  <a:pt x="2" y="0"/>
                  <a:pt x="1"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72" name="Freeform 1872"/>
          <p:cNvSpPr>
            <a:spLocks/>
          </p:cNvSpPr>
          <p:nvPr userDrawn="1"/>
        </p:nvSpPr>
        <p:spPr bwMode="auto">
          <a:xfrm>
            <a:off x="604838" y="342900"/>
            <a:ext cx="1588" cy="1588"/>
          </a:xfrm>
          <a:custGeom>
            <a:avLst/>
            <a:gdLst>
              <a:gd name="T0" fmla="*/ 1 w 2"/>
              <a:gd name="T1" fmla="*/ 0 h 2"/>
              <a:gd name="T2" fmla="*/ 1 w 2"/>
              <a:gd name="T3" fmla="*/ 0 h 2"/>
              <a:gd name="T4" fmla="*/ 0 w 2"/>
              <a:gd name="T5" fmla="*/ 1 h 2"/>
              <a:gd name="T6" fmla="*/ 1 w 2"/>
              <a:gd name="T7" fmla="*/ 2 h 2"/>
              <a:gd name="T8" fmla="*/ 2 w 2"/>
              <a:gd name="T9" fmla="*/ 1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lnTo>
                  <a:pt x="1" y="0"/>
                </a:lnTo>
                <a:cubicBezTo>
                  <a:pt x="0" y="0"/>
                  <a:pt x="0" y="1"/>
                  <a:pt x="0" y="1"/>
                </a:cubicBezTo>
                <a:cubicBezTo>
                  <a:pt x="0" y="1"/>
                  <a:pt x="0" y="2"/>
                  <a:pt x="1" y="2"/>
                </a:cubicBezTo>
                <a:cubicBezTo>
                  <a:pt x="1" y="1"/>
                  <a:pt x="2" y="1"/>
                  <a:pt x="2" y="1"/>
                </a:cubicBezTo>
                <a:cubicBezTo>
                  <a:pt x="2" y="0"/>
                  <a:pt x="1" y="0"/>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73" name="Freeform 1873"/>
          <p:cNvSpPr>
            <a:spLocks/>
          </p:cNvSpPr>
          <p:nvPr userDrawn="1"/>
        </p:nvSpPr>
        <p:spPr bwMode="auto">
          <a:xfrm>
            <a:off x="592138" y="342900"/>
            <a:ext cx="1588" cy="1588"/>
          </a:xfrm>
          <a:custGeom>
            <a:avLst/>
            <a:gdLst>
              <a:gd name="T0" fmla="*/ 0 w 2"/>
              <a:gd name="T1" fmla="*/ 1 h 2"/>
              <a:gd name="T2" fmla="*/ 0 w 2"/>
              <a:gd name="T3" fmla="*/ 1 h 2"/>
              <a:gd name="T4" fmla="*/ 1 w 2"/>
              <a:gd name="T5" fmla="*/ 2 h 2"/>
              <a:gd name="T6" fmla="*/ 2 w 2"/>
              <a:gd name="T7" fmla="*/ 1 h 2"/>
              <a:gd name="T8" fmla="*/ 1 w 2"/>
              <a:gd name="T9" fmla="*/ 0 h 2"/>
              <a:gd name="T10" fmla="*/ 0 w 2"/>
              <a:gd name="T11" fmla="*/ 1 h 2"/>
            </a:gdLst>
            <a:ahLst/>
            <a:cxnLst>
              <a:cxn ang="0">
                <a:pos x="T0" y="T1"/>
              </a:cxn>
              <a:cxn ang="0">
                <a:pos x="T2" y="T3"/>
              </a:cxn>
              <a:cxn ang="0">
                <a:pos x="T4" y="T5"/>
              </a:cxn>
              <a:cxn ang="0">
                <a:pos x="T6" y="T7"/>
              </a:cxn>
              <a:cxn ang="0">
                <a:pos x="T8" y="T9"/>
              </a:cxn>
              <a:cxn ang="0">
                <a:pos x="T10" y="T11"/>
              </a:cxn>
            </a:cxnLst>
            <a:rect l="0" t="0" r="r" b="b"/>
            <a:pathLst>
              <a:path w="2" h="2">
                <a:moveTo>
                  <a:pt x="0" y="1"/>
                </a:moveTo>
                <a:lnTo>
                  <a:pt x="0" y="1"/>
                </a:lnTo>
                <a:cubicBezTo>
                  <a:pt x="0" y="1"/>
                  <a:pt x="0" y="2"/>
                  <a:pt x="1" y="2"/>
                </a:cubicBezTo>
                <a:cubicBezTo>
                  <a:pt x="2" y="2"/>
                  <a:pt x="2" y="1"/>
                  <a:pt x="2" y="1"/>
                </a:cubicBezTo>
                <a:cubicBezTo>
                  <a:pt x="2" y="0"/>
                  <a:pt x="2" y="0"/>
                  <a:pt x="1" y="0"/>
                </a:cubicBezTo>
                <a:cubicBezTo>
                  <a:pt x="0" y="0"/>
                  <a:pt x="0" y="0"/>
                  <a:pt x="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74" name="Freeform 1874"/>
          <p:cNvSpPr>
            <a:spLocks/>
          </p:cNvSpPr>
          <p:nvPr userDrawn="1"/>
        </p:nvSpPr>
        <p:spPr bwMode="auto">
          <a:xfrm>
            <a:off x="579438" y="341313"/>
            <a:ext cx="28575" cy="0"/>
          </a:xfrm>
          <a:custGeom>
            <a:avLst/>
            <a:gdLst>
              <a:gd name="T0" fmla="*/ 19 w 39"/>
              <a:gd name="T1" fmla="*/ 2 h 2"/>
              <a:gd name="T2" fmla="*/ 19 w 39"/>
              <a:gd name="T3" fmla="*/ 2 h 2"/>
              <a:gd name="T4" fmla="*/ 39 w 39"/>
              <a:gd name="T5" fmla="*/ 2 h 2"/>
              <a:gd name="T6" fmla="*/ 39 w 39"/>
              <a:gd name="T7" fmla="*/ 1 h 2"/>
              <a:gd name="T8" fmla="*/ 19 w 39"/>
              <a:gd name="T9" fmla="*/ 1 h 2"/>
              <a:gd name="T10" fmla="*/ 0 w 39"/>
              <a:gd name="T11" fmla="*/ 1 h 2"/>
              <a:gd name="T12" fmla="*/ 0 w 39"/>
              <a:gd name="T13" fmla="*/ 2 h 2"/>
              <a:gd name="T14" fmla="*/ 19 w 39"/>
              <a:gd name="T15" fmla="*/ 2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2">
                <a:moveTo>
                  <a:pt x="19" y="2"/>
                </a:moveTo>
                <a:lnTo>
                  <a:pt x="19" y="2"/>
                </a:lnTo>
                <a:cubicBezTo>
                  <a:pt x="28" y="2"/>
                  <a:pt x="35" y="1"/>
                  <a:pt x="39" y="2"/>
                </a:cubicBezTo>
                <a:lnTo>
                  <a:pt x="39" y="1"/>
                </a:lnTo>
                <a:cubicBezTo>
                  <a:pt x="35" y="0"/>
                  <a:pt x="28" y="1"/>
                  <a:pt x="19" y="1"/>
                </a:cubicBezTo>
                <a:cubicBezTo>
                  <a:pt x="10" y="1"/>
                  <a:pt x="3" y="0"/>
                  <a:pt x="0" y="1"/>
                </a:cubicBezTo>
                <a:lnTo>
                  <a:pt x="0" y="2"/>
                </a:lnTo>
                <a:cubicBezTo>
                  <a:pt x="3" y="1"/>
                  <a:pt x="10" y="2"/>
                  <a:pt x="19"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75" name="Freeform 1875"/>
          <p:cNvSpPr>
            <a:spLocks/>
          </p:cNvSpPr>
          <p:nvPr userDrawn="1"/>
        </p:nvSpPr>
        <p:spPr bwMode="auto">
          <a:xfrm>
            <a:off x="579438" y="344488"/>
            <a:ext cx="28575" cy="1588"/>
          </a:xfrm>
          <a:custGeom>
            <a:avLst/>
            <a:gdLst>
              <a:gd name="T0" fmla="*/ 19 w 39"/>
              <a:gd name="T1" fmla="*/ 2 h 2"/>
              <a:gd name="T2" fmla="*/ 19 w 39"/>
              <a:gd name="T3" fmla="*/ 2 h 2"/>
              <a:gd name="T4" fmla="*/ 39 w 39"/>
              <a:gd name="T5" fmla="*/ 2 h 2"/>
              <a:gd name="T6" fmla="*/ 39 w 39"/>
              <a:gd name="T7" fmla="*/ 1 h 2"/>
              <a:gd name="T8" fmla="*/ 19 w 39"/>
              <a:gd name="T9" fmla="*/ 1 h 2"/>
              <a:gd name="T10" fmla="*/ 0 w 39"/>
              <a:gd name="T11" fmla="*/ 1 h 2"/>
              <a:gd name="T12" fmla="*/ 0 w 39"/>
              <a:gd name="T13" fmla="*/ 2 h 2"/>
              <a:gd name="T14" fmla="*/ 19 w 39"/>
              <a:gd name="T15" fmla="*/ 2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2">
                <a:moveTo>
                  <a:pt x="19" y="2"/>
                </a:moveTo>
                <a:lnTo>
                  <a:pt x="19" y="2"/>
                </a:lnTo>
                <a:cubicBezTo>
                  <a:pt x="28" y="2"/>
                  <a:pt x="35" y="1"/>
                  <a:pt x="39" y="2"/>
                </a:cubicBezTo>
                <a:lnTo>
                  <a:pt x="39" y="1"/>
                </a:lnTo>
                <a:cubicBezTo>
                  <a:pt x="35" y="0"/>
                  <a:pt x="28" y="1"/>
                  <a:pt x="19" y="1"/>
                </a:cubicBezTo>
                <a:cubicBezTo>
                  <a:pt x="10" y="1"/>
                  <a:pt x="3" y="0"/>
                  <a:pt x="0" y="1"/>
                </a:cubicBezTo>
                <a:lnTo>
                  <a:pt x="0" y="2"/>
                </a:lnTo>
                <a:cubicBezTo>
                  <a:pt x="3" y="1"/>
                  <a:pt x="10" y="2"/>
                  <a:pt x="19" y="2"/>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76" name="Freeform 1876"/>
          <p:cNvSpPr>
            <a:spLocks noEditPoints="1"/>
          </p:cNvSpPr>
          <p:nvPr userDrawn="1"/>
        </p:nvSpPr>
        <p:spPr bwMode="auto">
          <a:xfrm>
            <a:off x="592138" y="314325"/>
            <a:ext cx="3175" cy="14288"/>
          </a:xfrm>
          <a:custGeom>
            <a:avLst/>
            <a:gdLst>
              <a:gd name="T0" fmla="*/ 2 w 5"/>
              <a:gd name="T1" fmla="*/ 1 h 21"/>
              <a:gd name="T2" fmla="*/ 2 w 5"/>
              <a:gd name="T3" fmla="*/ 4 h 21"/>
              <a:gd name="T4" fmla="*/ 2 w 5"/>
              <a:gd name="T5" fmla="*/ 1 h 21"/>
              <a:gd name="T6" fmla="*/ 2 w 5"/>
              <a:gd name="T7" fmla="*/ 8 h 21"/>
              <a:gd name="T8" fmla="*/ 1 w 5"/>
              <a:gd name="T9" fmla="*/ 7 h 21"/>
              <a:gd name="T10" fmla="*/ 2 w 5"/>
              <a:gd name="T11" fmla="*/ 5 h 21"/>
              <a:gd name="T12" fmla="*/ 3 w 5"/>
              <a:gd name="T13" fmla="*/ 7 h 21"/>
              <a:gd name="T14" fmla="*/ 2 w 5"/>
              <a:gd name="T15" fmla="*/ 9 h 21"/>
              <a:gd name="T16" fmla="*/ 3 w 5"/>
              <a:gd name="T17" fmla="*/ 10 h 21"/>
              <a:gd name="T18" fmla="*/ 1 w 5"/>
              <a:gd name="T19" fmla="*/ 10 h 21"/>
              <a:gd name="T20" fmla="*/ 2 w 5"/>
              <a:gd name="T21" fmla="*/ 9 h 21"/>
              <a:gd name="T22" fmla="*/ 2 w 5"/>
              <a:gd name="T23" fmla="*/ 12 h 21"/>
              <a:gd name="T24" fmla="*/ 3 w 5"/>
              <a:gd name="T25" fmla="*/ 13 h 21"/>
              <a:gd name="T26" fmla="*/ 1 w 5"/>
              <a:gd name="T27" fmla="*/ 13 h 21"/>
              <a:gd name="T28" fmla="*/ 2 w 5"/>
              <a:gd name="T29" fmla="*/ 12 h 21"/>
              <a:gd name="T30" fmla="*/ 2 w 5"/>
              <a:gd name="T31" fmla="*/ 18 h 21"/>
              <a:gd name="T32" fmla="*/ 2 w 5"/>
              <a:gd name="T33" fmla="*/ 18 h 21"/>
              <a:gd name="T34" fmla="*/ 3 w 5"/>
              <a:gd name="T35" fmla="*/ 19 h 21"/>
              <a:gd name="T36" fmla="*/ 1 w 5"/>
              <a:gd name="T37" fmla="*/ 19 h 21"/>
              <a:gd name="T38" fmla="*/ 1 w 5"/>
              <a:gd name="T39" fmla="*/ 15 h 21"/>
              <a:gd name="T40" fmla="*/ 0 w 5"/>
              <a:gd name="T41" fmla="*/ 16 h 21"/>
              <a:gd name="T42" fmla="*/ 0 w 5"/>
              <a:gd name="T43" fmla="*/ 19 h 21"/>
              <a:gd name="T44" fmla="*/ 4 w 5"/>
              <a:gd name="T45" fmla="*/ 19 h 21"/>
              <a:gd name="T46" fmla="*/ 4 w 5"/>
              <a:gd name="T47" fmla="*/ 16 h 21"/>
              <a:gd name="T48" fmla="*/ 4 w 5"/>
              <a:gd name="T49" fmla="*/ 13 h 21"/>
              <a:gd name="T50" fmla="*/ 4 w 5"/>
              <a:gd name="T51" fmla="*/ 10 h 21"/>
              <a:gd name="T52" fmla="*/ 4 w 5"/>
              <a:gd name="T53" fmla="*/ 7 h 21"/>
              <a:gd name="T54" fmla="*/ 5 w 5"/>
              <a:gd name="T55" fmla="*/ 3 h 21"/>
              <a:gd name="T56" fmla="*/ 0 w 5"/>
              <a:gd name="T57" fmla="*/ 3 h 21"/>
              <a:gd name="T58" fmla="*/ 0 w 5"/>
              <a:gd name="T59" fmla="*/ 7 h 21"/>
              <a:gd name="T60" fmla="*/ 0 w 5"/>
              <a:gd name="T61" fmla="*/ 10 h 21"/>
              <a:gd name="T62" fmla="*/ 0 w 5"/>
              <a:gd name="T63" fmla="*/ 13 h 21"/>
              <a:gd name="T64" fmla="*/ 2 w 5"/>
              <a:gd name="T65" fmla="*/ 15 h 21"/>
              <a:gd name="T66" fmla="*/ 3 w 5"/>
              <a:gd name="T67" fmla="*/ 16 h 21"/>
              <a:gd name="T68" fmla="*/ 1 w 5"/>
              <a:gd name="T69" fmla="*/ 16 h 21"/>
              <a:gd name="T70" fmla="*/ 2 w 5"/>
              <a:gd name="T71" fmla="*/ 1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 h="21">
                <a:moveTo>
                  <a:pt x="2" y="1"/>
                </a:moveTo>
                <a:lnTo>
                  <a:pt x="2" y="1"/>
                </a:lnTo>
                <a:cubicBezTo>
                  <a:pt x="3" y="1"/>
                  <a:pt x="4" y="2"/>
                  <a:pt x="4" y="3"/>
                </a:cubicBezTo>
                <a:cubicBezTo>
                  <a:pt x="4" y="4"/>
                  <a:pt x="3" y="4"/>
                  <a:pt x="2" y="4"/>
                </a:cubicBezTo>
                <a:cubicBezTo>
                  <a:pt x="1" y="4"/>
                  <a:pt x="1" y="4"/>
                  <a:pt x="1" y="3"/>
                </a:cubicBezTo>
                <a:cubicBezTo>
                  <a:pt x="1" y="2"/>
                  <a:pt x="1" y="1"/>
                  <a:pt x="2" y="1"/>
                </a:cubicBezTo>
                <a:close/>
                <a:moveTo>
                  <a:pt x="2" y="8"/>
                </a:moveTo>
                <a:lnTo>
                  <a:pt x="2" y="8"/>
                </a:lnTo>
                <a:lnTo>
                  <a:pt x="2" y="8"/>
                </a:lnTo>
                <a:cubicBezTo>
                  <a:pt x="1" y="8"/>
                  <a:pt x="1" y="7"/>
                  <a:pt x="1" y="7"/>
                </a:cubicBezTo>
                <a:cubicBezTo>
                  <a:pt x="1" y="6"/>
                  <a:pt x="1" y="5"/>
                  <a:pt x="2" y="5"/>
                </a:cubicBezTo>
                <a:cubicBezTo>
                  <a:pt x="2" y="5"/>
                  <a:pt x="2" y="5"/>
                  <a:pt x="2" y="5"/>
                </a:cubicBezTo>
                <a:cubicBezTo>
                  <a:pt x="2" y="5"/>
                  <a:pt x="2" y="5"/>
                  <a:pt x="2" y="5"/>
                </a:cubicBezTo>
                <a:cubicBezTo>
                  <a:pt x="3" y="5"/>
                  <a:pt x="3" y="6"/>
                  <a:pt x="3" y="7"/>
                </a:cubicBezTo>
                <a:cubicBezTo>
                  <a:pt x="3" y="7"/>
                  <a:pt x="3" y="8"/>
                  <a:pt x="2" y="8"/>
                </a:cubicBezTo>
                <a:close/>
                <a:moveTo>
                  <a:pt x="2" y="9"/>
                </a:moveTo>
                <a:lnTo>
                  <a:pt x="2" y="9"/>
                </a:lnTo>
                <a:cubicBezTo>
                  <a:pt x="3" y="9"/>
                  <a:pt x="3" y="9"/>
                  <a:pt x="3" y="10"/>
                </a:cubicBezTo>
                <a:cubicBezTo>
                  <a:pt x="3" y="11"/>
                  <a:pt x="3" y="11"/>
                  <a:pt x="2" y="11"/>
                </a:cubicBezTo>
                <a:cubicBezTo>
                  <a:pt x="1" y="11"/>
                  <a:pt x="1" y="11"/>
                  <a:pt x="1" y="10"/>
                </a:cubicBezTo>
                <a:cubicBezTo>
                  <a:pt x="1" y="9"/>
                  <a:pt x="1" y="9"/>
                  <a:pt x="2" y="9"/>
                </a:cubicBezTo>
                <a:cubicBezTo>
                  <a:pt x="2" y="9"/>
                  <a:pt x="2" y="9"/>
                  <a:pt x="2" y="9"/>
                </a:cubicBezTo>
                <a:cubicBezTo>
                  <a:pt x="2" y="9"/>
                  <a:pt x="2" y="9"/>
                  <a:pt x="2" y="9"/>
                </a:cubicBezTo>
                <a:close/>
                <a:moveTo>
                  <a:pt x="2" y="12"/>
                </a:moveTo>
                <a:lnTo>
                  <a:pt x="2" y="12"/>
                </a:lnTo>
                <a:cubicBezTo>
                  <a:pt x="3" y="12"/>
                  <a:pt x="3" y="13"/>
                  <a:pt x="3" y="13"/>
                </a:cubicBezTo>
                <a:cubicBezTo>
                  <a:pt x="3" y="14"/>
                  <a:pt x="3" y="14"/>
                  <a:pt x="2" y="14"/>
                </a:cubicBezTo>
                <a:cubicBezTo>
                  <a:pt x="1" y="14"/>
                  <a:pt x="1" y="14"/>
                  <a:pt x="1" y="13"/>
                </a:cubicBezTo>
                <a:cubicBezTo>
                  <a:pt x="1" y="13"/>
                  <a:pt x="1" y="12"/>
                  <a:pt x="2" y="12"/>
                </a:cubicBezTo>
                <a:lnTo>
                  <a:pt x="2" y="12"/>
                </a:lnTo>
                <a:lnTo>
                  <a:pt x="2" y="12"/>
                </a:lnTo>
                <a:close/>
                <a:moveTo>
                  <a:pt x="2" y="18"/>
                </a:moveTo>
                <a:lnTo>
                  <a:pt x="2" y="18"/>
                </a:lnTo>
                <a:lnTo>
                  <a:pt x="2" y="18"/>
                </a:lnTo>
                <a:lnTo>
                  <a:pt x="2" y="18"/>
                </a:lnTo>
                <a:cubicBezTo>
                  <a:pt x="3" y="18"/>
                  <a:pt x="3" y="19"/>
                  <a:pt x="3" y="19"/>
                </a:cubicBezTo>
                <a:cubicBezTo>
                  <a:pt x="3" y="20"/>
                  <a:pt x="3" y="20"/>
                  <a:pt x="2" y="20"/>
                </a:cubicBezTo>
                <a:cubicBezTo>
                  <a:pt x="2" y="20"/>
                  <a:pt x="1" y="20"/>
                  <a:pt x="1" y="19"/>
                </a:cubicBezTo>
                <a:cubicBezTo>
                  <a:pt x="1" y="19"/>
                  <a:pt x="1" y="18"/>
                  <a:pt x="2" y="18"/>
                </a:cubicBezTo>
                <a:close/>
                <a:moveTo>
                  <a:pt x="1" y="15"/>
                </a:moveTo>
                <a:lnTo>
                  <a:pt x="1" y="15"/>
                </a:lnTo>
                <a:cubicBezTo>
                  <a:pt x="1" y="15"/>
                  <a:pt x="0" y="16"/>
                  <a:pt x="0" y="16"/>
                </a:cubicBezTo>
                <a:cubicBezTo>
                  <a:pt x="0" y="17"/>
                  <a:pt x="1" y="17"/>
                  <a:pt x="1" y="18"/>
                </a:cubicBezTo>
                <a:cubicBezTo>
                  <a:pt x="1" y="18"/>
                  <a:pt x="0" y="19"/>
                  <a:pt x="0" y="19"/>
                </a:cubicBezTo>
                <a:cubicBezTo>
                  <a:pt x="0" y="20"/>
                  <a:pt x="1" y="21"/>
                  <a:pt x="2" y="21"/>
                </a:cubicBezTo>
                <a:cubicBezTo>
                  <a:pt x="3" y="21"/>
                  <a:pt x="4" y="20"/>
                  <a:pt x="4" y="19"/>
                </a:cubicBezTo>
                <a:cubicBezTo>
                  <a:pt x="4" y="19"/>
                  <a:pt x="4" y="18"/>
                  <a:pt x="3" y="18"/>
                </a:cubicBezTo>
                <a:cubicBezTo>
                  <a:pt x="4" y="17"/>
                  <a:pt x="4" y="17"/>
                  <a:pt x="4" y="16"/>
                </a:cubicBezTo>
                <a:cubicBezTo>
                  <a:pt x="4" y="16"/>
                  <a:pt x="4" y="15"/>
                  <a:pt x="3" y="15"/>
                </a:cubicBezTo>
                <a:cubicBezTo>
                  <a:pt x="4" y="14"/>
                  <a:pt x="4" y="14"/>
                  <a:pt x="4" y="13"/>
                </a:cubicBezTo>
                <a:cubicBezTo>
                  <a:pt x="4" y="13"/>
                  <a:pt x="4" y="12"/>
                  <a:pt x="3" y="12"/>
                </a:cubicBezTo>
                <a:cubicBezTo>
                  <a:pt x="4" y="11"/>
                  <a:pt x="4" y="11"/>
                  <a:pt x="4" y="10"/>
                </a:cubicBezTo>
                <a:cubicBezTo>
                  <a:pt x="4" y="9"/>
                  <a:pt x="4" y="9"/>
                  <a:pt x="3" y="8"/>
                </a:cubicBezTo>
                <a:cubicBezTo>
                  <a:pt x="4" y="8"/>
                  <a:pt x="4" y="7"/>
                  <a:pt x="4" y="7"/>
                </a:cubicBezTo>
                <a:cubicBezTo>
                  <a:pt x="4" y="6"/>
                  <a:pt x="4" y="5"/>
                  <a:pt x="4" y="5"/>
                </a:cubicBezTo>
                <a:cubicBezTo>
                  <a:pt x="4" y="4"/>
                  <a:pt x="5" y="4"/>
                  <a:pt x="5" y="3"/>
                </a:cubicBezTo>
                <a:cubicBezTo>
                  <a:pt x="5" y="2"/>
                  <a:pt x="3" y="0"/>
                  <a:pt x="2" y="0"/>
                </a:cubicBezTo>
                <a:cubicBezTo>
                  <a:pt x="1" y="0"/>
                  <a:pt x="0" y="2"/>
                  <a:pt x="0" y="3"/>
                </a:cubicBezTo>
                <a:cubicBezTo>
                  <a:pt x="0" y="4"/>
                  <a:pt x="0" y="4"/>
                  <a:pt x="1" y="5"/>
                </a:cubicBezTo>
                <a:cubicBezTo>
                  <a:pt x="0" y="5"/>
                  <a:pt x="0" y="6"/>
                  <a:pt x="0" y="7"/>
                </a:cubicBezTo>
                <a:cubicBezTo>
                  <a:pt x="0" y="7"/>
                  <a:pt x="0" y="8"/>
                  <a:pt x="1" y="8"/>
                </a:cubicBezTo>
                <a:cubicBezTo>
                  <a:pt x="0" y="9"/>
                  <a:pt x="0" y="9"/>
                  <a:pt x="0" y="10"/>
                </a:cubicBezTo>
                <a:cubicBezTo>
                  <a:pt x="0" y="11"/>
                  <a:pt x="0" y="11"/>
                  <a:pt x="1" y="12"/>
                </a:cubicBezTo>
                <a:cubicBezTo>
                  <a:pt x="0" y="12"/>
                  <a:pt x="0" y="13"/>
                  <a:pt x="0" y="13"/>
                </a:cubicBezTo>
                <a:cubicBezTo>
                  <a:pt x="0" y="14"/>
                  <a:pt x="0" y="14"/>
                  <a:pt x="1" y="15"/>
                </a:cubicBezTo>
                <a:close/>
                <a:moveTo>
                  <a:pt x="2" y="15"/>
                </a:moveTo>
                <a:lnTo>
                  <a:pt x="2" y="15"/>
                </a:lnTo>
                <a:cubicBezTo>
                  <a:pt x="3" y="15"/>
                  <a:pt x="3" y="16"/>
                  <a:pt x="3" y="16"/>
                </a:cubicBezTo>
                <a:cubicBezTo>
                  <a:pt x="3" y="17"/>
                  <a:pt x="3" y="17"/>
                  <a:pt x="2" y="17"/>
                </a:cubicBezTo>
                <a:cubicBezTo>
                  <a:pt x="2" y="17"/>
                  <a:pt x="1" y="17"/>
                  <a:pt x="1" y="16"/>
                </a:cubicBezTo>
                <a:cubicBezTo>
                  <a:pt x="1" y="16"/>
                  <a:pt x="1" y="15"/>
                  <a:pt x="2" y="15"/>
                </a:cubicBezTo>
                <a:lnTo>
                  <a:pt x="2" y="15"/>
                </a:lnTo>
                <a:lnTo>
                  <a:pt x="2" y="15"/>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77" name="Freeform 1877"/>
          <p:cNvSpPr>
            <a:spLocks noEditPoints="1"/>
          </p:cNvSpPr>
          <p:nvPr userDrawn="1"/>
        </p:nvSpPr>
        <p:spPr bwMode="auto">
          <a:xfrm>
            <a:off x="315913" y="490538"/>
            <a:ext cx="165100" cy="193675"/>
          </a:xfrm>
          <a:custGeom>
            <a:avLst/>
            <a:gdLst>
              <a:gd name="T0" fmla="*/ 180 w 231"/>
              <a:gd name="T1" fmla="*/ 195 h 269"/>
              <a:gd name="T2" fmla="*/ 192 w 231"/>
              <a:gd name="T3" fmla="*/ 189 h 269"/>
              <a:gd name="T4" fmla="*/ 197 w 231"/>
              <a:gd name="T5" fmla="*/ 187 h 269"/>
              <a:gd name="T6" fmla="*/ 204 w 231"/>
              <a:gd name="T7" fmla="*/ 178 h 269"/>
              <a:gd name="T8" fmla="*/ 208 w 231"/>
              <a:gd name="T9" fmla="*/ 183 h 269"/>
              <a:gd name="T10" fmla="*/ 208 w 231"/>
              <a:gd name="T11" fmla="*/ 185 h 269"/>
              <a:gd name="T12" fmla="*/ 212 w 231"/>
              <a:gd name="T13" fmla="*/ 186 h 269"/>
              <a:gd name="T14" fmla="*/ 213 w 231"/>
              <a:gd name="T15" fmla="*/ 179 h 269"/>
              <a:gd name="T16" fmla="*/ 221 w 231"/>
              <a:gd name="T17" fmla="*/ 184 h 269"/>
              <a:gd name="T18" fmla="*/ 231 w 231"/>
              <a:gd name="T19" fmla="*/ 202 h 269"/>
              <a:gd name="T20" fmla="*/ 208 w 231"/>
              <a:gd name="T21" fmla="*/ 208 h 269"/>
              <a:gd name="T22" fmla="*/ 150 w 231"/>
              <a:gd name="T23" fmla="*/ 226 h 269"/>
              <a:gd name="T24" fmla="*/ 138 w 231"/>
              <a:gd name="T25" fmla="*/ 242 h 269"/>
              <a:gd name="T26" fmla="*/ 140 w 231"/>
              <a:gd name="T27" fmla="*/ 259 h 269"/>
              <a:gd name="T28" fmla="*/ 131 w 231"/>
              <a:gd name="T29" fmla="*/ 265 h 269"/>
              <a:gd name="T30" fmla="*/ 119 w 231"/>
              <a:gd name="T31" fmla="*/ 248 h 269"/>
              <a:gd name="T32" fmla="*/ 102 w 231"/>
              <a:gd name="T33" fmla="*/ 235 h 269"/>
              <a:gd name="T34" fmla="*/ 86 w 231"/>
              <a:gd name="T35" fmla="*/ 216 h 269"/>
              <a:gd name="T36" fmla="*/ 92 w 231"/>
              <a:gd name="T37" fmla="*/ 190 h 269"/>
              <a:gd name="T38" fmla="*/ 83 w 231"/>
              <a:gd name="T39" fmla="*/ 166 h 269"/>
              <a:gd name="T40" fmla="*/ 81 w 231"/>
              <a:gd name="T41" fmla="*/ 161 h 269"/>
              <a:gd name="T42" fmla="*/ 41 w 231"/>
              <a:gd name="T43" fmla="*/ 63 h 269"/>
              <a:gd name="T44" fmla="*/ 30 w 231"/>
              <a:gd name="T45" fmla="*/ 48 h 269"/>
              <a:gd name="T46" fmla="*/ 22 w 231"/>
              <a:gd name="T47" fmla="*/ 45 h 269"/>
              <a:gd name="T48" fmla="*/ 7 w 231"/>
              <a:gd name="T49" fmla="*/ 35 h 269"/>
              <a:gd name="T50" fmla="*/ 10 w 231"/>
              <a:gd name="T51" fmla="*/ 20 h 269"/>
              <a:gd name="T52" fmla="*/ 14 w 231"/>
              <a:gd name="T53" fmla="*/ 9 h 269"/>
              <a:gd name="T54" fmla="*/ 16 w 231"/>
              <a:gd name="T55" fmla="*/ 2 h 269"/>
              <a:gd name="T56" fmla="*/ 18 w 231"/>
              <a:gd name="T57" fmla="*/ 1 h 269"/>
              <a:gd name="T58" fmla="*/ 24 w 231"/>
              <a:gd name="T59" fmla="*/ 4 h 269"/>
              <a:gd name="T60" fmla="*/ 35 w 231"/>
              <a:gd name="T61" fmla="*/ 9 h 269"/>
              <a:gd name="T62" fmla="*/ 49 w 231"/>
              <a:gd name="T63" fmla="*/ 16 h 269"/>
              <a:gd name="T64" fmla="*/ 47 w 231"/>
              <a:gd name="T65" fmla="*/ 32 h 269"/>
              <a:gd name="T66" fmla="*/ 43 w 231"/>
              <a:gd name="T67" fmla="*/ 42 h 269"/>
              <a:gd name="T68" fmla="*/ 46 w 231"/>
              <a:gd name="T69" fmla="*/ 51 h 269"/>
              <a:gd name="T70" fmla="*/ 48 w 231"/>
              <a:gd name="T71" fmla="*/ 60 h 269"/>
              <a:gd name="T72" fmla="*/ 94 w 231"/>
              <a:gd name="T73" fmla="*/ 155 h 269"/>
              <a:gd name="T74" fmla="*/ 96 w 231"/>
              <a:gd name="T75" fmla="*/ 161 h 269"/>
              <a:gd name="T76" fmla="*/ 107 w 231"/>
              <a:gd name="T77" fmla="*/ 183 h 269"/>
              <a:gd name="T78" fmla="*/ 118 w 231"/>
              <a:gd name="T79" fmla="*/ 188 h 269"/>
              <a:gd name="T80" fmla="*/ 152 w 231"/>
              <a:gd name="T81" fmla="*/ 205 h 269"/>
              <a:gd name="T82" fmla="*/ 22 w 231"/>
              <a:gd name="T83" fmla="*/ 40 h 269"/>
              <a:gd name="T84" fmla="*/ 26 w 231"/>
              <a:gd name="T85" fmla="*/ 42 h 269"/>
              <a:gd name="T86" fmla="*/ 22 w 231"/>
              <a:gd name="T87" fmla="*/ 40 h 269"/>
              <a:gd name="T88" fmla="*/ 35 w 231"/>
              <a:gd name="T89" fmla="*/ 20 h 269"/>
              <a:gd name="T90" fmla="*/ 33 w 231"/>
              <a:gd name="T91" fmla="*/ 15 h 269"/>
              <a:gd name="T92" fmla="*/ 31 w 231"/>
              <a:gd name="T93" fmla="*/ 17 h 269"/>
              <a:gd name="T94" fmla="*/ 35 w 231"/>
              <a:gd name="T95" fmla="*/ 20 h 269"/>
              <a:gd name="T96" fmla="*/ 23 w 231"/>
              <a:gd name="T97" fmla="*/ 15 h 269"/>
              <a:gd name="T98" fmla="*/ 23 w 231"/>
              <a:gd name="T99" fmla="*/ 13 h 269"/>
              <a:gd name="T100" fmla="*/ 23 w 231"/>
              <a:gd name="T101" fmla="*/ 10 h 269"/>
              <a:gd name="T102" fmla="*/ 19 w 231"/>
              <a:gd name="T103" fmla="*/ 13 h 269"/>
              <a:gd name="T104" fmla="*/ 21 w 231"/>
              <a:gd name="T105" fmla="*/ 15 h 269"/>
              <a:gd name="T106" fmla="*/ 19 w 231"/>
              <a:gd name="T107" fmla="*/ 27 h 269"/>
              <a:gd name="T108" fmla="*/ 18 w 231"/>
              <a:gd name="T109" fmla="*/ 23 h 269"/>
              <a:gd name="T110" fmla="*/ 19 w 231"/>
              <a:gd name="T111" fmla="*/ 22 h 269"/>
              <a:gd name="T112" fmla="*/ 18 w 231"/>
              <a:gd name="T113" fmla="*/ 28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1" h="269">
                <a:moveTo>
                  <a:pt x="180" y="195"/>
                </a:moveTo>
                <a:lnTo>
                  <a:pt x="180" y="195"/>
                </a:lnTo>
                <a:cubicBezTo>
                  <a:pt x="185" y="192"/>
                  <a:pt x="188" y="191"/>
                  <a:pt x="192" y="188"/>
                </a:cubicBezTo>
                <a:lnTo>
                  <a:pt x="192" y="189"/>
                </a:lnTo>
                <a:cubicBezTo>
                  <a:pt x="194" y="189"/>
                  <a:pt x="194" y="189"/>
                  <a:pt x="195" y="189"/>
                </a:cubicBezTo>
                <a:cubicBezTo>
                  <a:pt x="195" y="189"/>
                  <a:pt x="196" y="188"/>
                  <a:pt x="197" y="187"/>
                </a:cubicBezTo>
                <a:cubicBezTo>
                  <a:pt x="200" y="185"/>
                  <a:pt x="201" y="182"/>
                  <a:pt x="203" y="179"/>
                </a:cubicBezTo>
                <a:lnTo>
                  <a:pt x="204" y="178"/>
                </a:lnTo>
                <a:cubicBezTo>
                  <a:pt x="206" y="179"/>
                  <a:pt x="207" y="180"/>
                  <a:pt x="208" y="182"/>
                </a:cubicBezTo>
                <a:cubicBezTo>
                  <a:pt x="208" y="182"/>
                  <a:pt x="208" y="183"/>
                  <a:pt x="208" y="183"/>
                </a:cubicBezTo>
                <a:lnTo>
                  <a:pt x="208" y="184"/>
                </a:lnTo>
                <a:cubicBezTo>
                  <a:pt x="208" y="184"/>
                  <a:pt x="208" y="185"/>
                  <a:pt x="208" y="185"/>
                </a:cubicBezTo>
                <a:cubicBezTo>
                  <a:pt x="209" y="187"/>
                  <a:pt x="210" y="188"/>
                  <a:pt x="211" y="187"/>
                </a:cubicBezTo>
                <a:cubicBezTo>
                  <a:pt x="211" y="187"/>
                  <a:pt x="211" y="186"/>
                  <a:pt x="212" y="186"/>
                </a:cubicBezTo>
                <a:cubicBezTo>
                  <a:pt x="212" y="186"/>
                  <a:pt x="212" y="185"/>
                  <a:pt x="212" y="185"/>
                </a:cubicBezTo>
                <a:cubicBezTo>
                  <a:pt x="212" y="183"/>
                  <a:pt x="212" y="181"/>
                  <a:pt x="213" y="179"/>
                </a:cubicBezTo>
                <a:lnTo>
                  <a:pt x="214" y="180"/>
                </a:lnTo>
                <a:cubicBezTo>
                  <a:pt x="216" y="181"/>
                  <a:pt x="218" y="183"/>
                  <a:pt x="221" y="184"/>
                </a:cubicBezTo>
                <a:cubicBezTo>
                  <a:pt x="222" y="185"/>
                  <a:pt x="223" y="189"/>
                  <a:pt x="224" y="191"/>
                </a:cubicBezTo>
                <a:cubicBezTo>
                  <a:pt x="226" y="195"/>
                  <a:pt x="230" y="198"/>
                  <a:pt x="231" y="202"/>
                </a:cubicBezTo>
                <a:cubicBezTo>
                  <a:pt x="231" y="204"/>
                  <a:pt x="230" y="206"/>
                  <a:pt x="229" y="207"/>
                </a:cubicBezTo>
                <a:cubicBezTo>
                  <a:pt x="223" y="211"/>
                  <a:pt x="214" y="209"/>
                  <a:pt x="208" y="208"/>
                </a:cubicBezTo>
                <a:cubicBezTo>
                  <a:pt x="203" y="208"/>
                  <a:pt x="196" y="208"/>
                  <a:pt x="192" y="209"/>
                </a:cubicBezTo>
                <a:cubicBezTo>
                  <a:pt x="176" y="210"/>
                  <a:pt x="162" y="217"/>
                  <a:pt x="150" y="226"/>
                </a:cubicBezTo>
                <a:cubicBezTo>
                  <a:pt x="148" y="228"/>
                  <a:pt x="141" y="232"/>
                  <a:pt x="136" y="235"/>
                </a:cubicBezTo>
                <a:cubicBezTo>
                  <a:pt x="137" y="237"/>
                  <a:pt x="138" y="240"/>
                  <a:pt x="138" y="242"/>
                </a:cubicBezTo>
                <a:cubicBezTo>
                  <a:pt x="140" y="244"/>
                  <a:pt x="142" y="248"/>
                  <a:pt x="140" y="252"/>
                </a:cubicBezTo>
                <a:cubicBezTo>
                  <a:pt x="141" y="255"/>
                  <a:pt x="142" y="258"/>
                  <a:pt x="140" y="259"/>
                </a:cubicBezTo>
                <a:cubicBezTo>
                  <a:pt x="143" y="263"/>
                  <a:pt x="140" y="267"/>
                  <a:pt x="139" y="268"/>
                </a:cubicBezTo>
                <a:cubicBezTo>
                  <a:pt x="137" y="269"/>
                  <a:pt x="133" y="269"/>
                  <a:pt x="131" y="265"/>
                </a:cubicBezTo>
                <a:cubicBezTo>
                  <a:pt x="127" y="265"/>
                  <a:pt x="125" y="262"/>
                  <a:pt x="124" y="260"/>
                </a:cubicBezTo>
                <a:cubicBezTo>
                  <a:pt x="118" y="258"/>
                  <a:pt x="116" y="253"/>
                  <a:pt x="119" y="248"/>
                </a:cubicBezTo>
                <a:cubicBezTo>
                  <a:pt x="115" y="247"/>
                  <a:pt x="114" y="246"/>
                  <a:pt x="111" y="243"/>
                </a:cubicBezTo>
                <a:cubicBezTo>
                  <a:pt x="107" y="243"/>
                  <a:pt x="102" y="241"/>
                  <a:pt x="102" y="235"/>
                </a:cubicBezTo>
                <a:cubicBezTo>
                  <a:pt x="95" y="235"/>
                  <a:pt x="91" y="231"/>
                  <a:pt x="92" y="223"/>
                </a:cubicBezTo>
                <a:cubicBezTo>
                  <a:pt x="89" y="222"/>
                  <a:pt x="87" y="221"/>
                  <a:pt x="86" y="216"/>
                </a:cubicBezTo>
                <a:cubicBezTo>
                  <a:pt x="85" y="210"/>
                  <a:pt x="91" y="205"/>
                  <a:pt x="94" y="201"/>
                </a:cubicBezTo>
                <a:cubicBezTo>
                  <a:pt x="94" y="199"/>
                  <a:pt x="92" y="192"/>
                  <a:pt x="92" y="190"/>
                </a:cubicBezTo>
                <a:cubicBezTo>
                  <a:pt x="87" y="188"/>
                  <a:pt x="86" y="184"/>
                  <a:pt x="86" y="180"/>
                </a:cubicBezTo>
                <a:cubicBezTo>
                  <a:pt x="80" y="175"/>
                  <a:pt x="84" y="169"/>
                  <a:pt x="83" y="166"/>
                </a:cubicBezTo>
                <a:cubicBezTo>
                  <a:pt x="82" y="164"/>
                  <a:pt x="80" y="164"/>
                  <a:pt x="79" y="165"/>
                </a:cubicBezTo>
                <a:cubicBezTo>
                  <a:pt x="79" y="163"/>
                  <a:pt x="80" y="162"/>
                  <a:pt x="81" y="161"/>
                </a:cubicBezTo>
                <a:cubicBezTo>
                  <a:pt x="77" y="159"/>
                  <a:pt x="76" y="156"/>
                  <a:pt x="77" y="152"/>
                </a:cubicBezTo>
                <a:lnTo>
                  <a:pt x="41" y="63"/>
                </a:lnTo>
                <a:cubicBezTo>
                  <a:pt x="36" y="62"/>
                  <a:pt x="35" y="60"/>
                  <a:pt x="36" y="57"/>
                </a:cubicBezTo>
                <a:cubicBezTo>
                  <a:pt x="32" y="56"/>
                  <a:pt x="30" y="52"/>
                  <a:pt x="30" y="48"/>
                </a:cubicBezTo>
                <a:cubicBezTo>
                  <a:pt x="30" y="48"/>
                  <a:pt x="30" y="48"/>
                  <a:pt x="30" y="48"/>
                </a:cubicBezTo>
                <a:cubicBezTo>
                  <a:pt x="27" y="49"/>
                  <a:pt x="24" y="49"/>
                  <a:pt x="22" y="45"/>
                </a:cubicBezTo>
                <a:lnTo>
                  <a:pt x="12" y="39"/>
                </a:lnTo>
                <a:cubicBezTo>
                  <a:pt x="13" y="38"/>
                  <a:pt x="10" y="39"/>
                  <a:pt x="7" y="35"/>
                </a:cubicBezTo>
                <a:cubicBezTo>
                  <a:pt x="0" y="29"/>
                  <a:pt x="1" y="18"/>
                  <a:pt x="1" y="16"/>
                </a:cubicBezTo>
                <a:lnTo>
                  <a:pt x="10" y="20"/>
                </a:lnTo>
                <a:cubicBezTo>
                  <a:pt x="10" y="19"/>
                  <a:pt x="11" y="18"/>
                  <a:pt x="12" y="17"/>
                </a:cubicBezTo>
                <a:cubicBezTo>
                  <a:pt x="9" y="13"/>
                  <a:pt x="11" y="10"/>
                  <a:pt x="14" y="9"/>
                </a:cubicBezTo>
                <a:cubicBezTo>
                  <a:pt x="13" y="6"/>
                  <a:pt x="13" y="4"/>
                  <a:pt x="16" y="2"/>
                </a:cubicBezTo>
                <a:cubicBezTo>
                  <a:pt x="16" y="2"/>
                  <a:pt x="16" y="2"/>
                  <a:pt x="16" y="2"/>
                </a:cubicBezTo>
                <a:cubicBezTo>
                  <a:pt x="15" y="1"/>
                  <a:pt x="16" y="0"/>
                  <a:pt x="16" y="0"/>
                </a:cubicBezTo>
                <a:cubicBezTo>
                  <a:pt x="17" y="0"/>
                  <a:pt x="18" y="0"/>
                  <a:pt x="18" y="1"/>
                </a:cubicBezTo>
                <a:cubicBezTo>
                  <a:pt x="18" y="1"/>
                  <a:pt x="18" y="1"/>
                  <a:pt x="18" y="1"/>
                </a:cubicBezTo>
                <a:cubicBezTo>
                  <a:pt x="21" y="0"/>
                  <a:pt x="23" y="1"/>
                  <a:pt x="24" y="4"/>
                </a:cubicBezTo>
                <a:cubicBezTo>
                  <a:pt x="27" y="3"/>
                  <a:pt x="31" y="4"/>
                  <a:pt x="32" y="8"/>
                </a:cubicBezTo>
                <a:cubicBezTo>
                  <a:pt x="33" y="8"/>
                  <a:pt x="34" y="8"/>
                  <a:pt x="35" y="9"/>
                </a:cubicBezTo>
                <a:lnTo>
                  <a:pt x="38" y="0"/>
                </a:lnTo>
                <a:cubicBezTo>
                  <a:pt x="40" y="0"/>
                  <a:pt x="48" y="7"/>
                  <a:pt x="49" y="16"/>
                </a:cubicBezTo>
                <a:cubicBezTo>
                  <a:pt x="49" y="21"/>
                  <a:pt x="46" y="27"/>
                  <a:pt x="44" y="30"/>
                </a:cubicBezTo>
                <a:cubicBezTo>
                  <a:pt x="46" y="30"/>
                  <a:pt x="47" y="31"/>
                  <a:pt x="47" y="32"/>
                </a:cubicBezTo>
                <a:cubicBezTo>
                  <a:pt x="48" y="34"/>
                  <a:pt x="48" y="35"/>
                  <a:pt x="47" y="37"/>
                </a:cubicBezTo>
                <a:cubicBezTo>
                  <a:pt x="47" y="39"/>
                  <a:pt x="45" y="41"/>
                  <a:pt x="43" y="42"/>
                </a:cubicBezTo>
                <a:cubicBezTo>
                  <a:pt x="45" y="43"/>
                  <a:pt x="47" y="46"/>
                  <a:pt x="47" y="48"/>
                </a:cubicBezTo>
                <a:cubicBezTo>
                  <a:pt x="47" y="49"/>
                  <a:pt x="46" y="50"/>
                  <a:pt x="46" y="51"/>
                </a:cubicBezTo>
                <a:cubicBezTo>
                  <a:pt x="46" y="52"/>
                  <a:pt x="46" y="52"/>
                  <a:pt x="46" y="52"/>
                </a:cubicBezTo>
                <a:cubicBezTo>
                  <a:pt x="49" y="53"/>
                  <a:pt x="50" y="57"/>
                  <a:pt x="48" y="60"/>
                </a:cubicBezTo>
                <a:lnTo>
                  <a:pt x="89" y="146"/>
                </a:lnTo>
                <a:cubicBezTo>
                  <a:pt x="94" y="147"/>
                  <a:pt x="95" y="151"/>
                  <a:pt x="94" y="155"/>
                </a:cubicBezTo>
                <a:cubicBezTo>
                  <a:pt x="95" y="155"/>
                  <a:pt x="97" y="155"/>
                  <a:pt x="98" y="157"/>
                </a:cubicBezTo>
                <a:cubicBezTo>
                  <a:pt x="96" y="157"/>
                  <a:pt x="95" y="159"/>
                  <a:pt x="96" y="161"/>
                </a:cubicBezTo>
                <a:cubicBezTo>
                  <a:pt x="98" y="164"/>
                  <a:pt x="103" y="164"/>
                  <a:pt x="104" y="172"/>
                </a:cubicBezTo>
                <a:cubicBezTo>
                  <a:pt x="107" y="174"/>
                  <a:pt x="109" y="179"/>
                  <a:pt x="107" y="183"/>
                </a:cubicBezTo>
                <a:cubicBezTo>
                  <a:pt x="109" y="185"/>
                  <a:pt x="111" y="189"/>
                  <a:pt x="111" y="189"/>
                </a:cubicBezTo>
                <a:cubicBezTo>
                  <a:pt x="112" y="186"/>
                  <a:pt x="116" y="187"/>
                  <a:pt x="118" y="188"/>
                </a:cubicBezTo>
                <a:cubicBezTo>
                  <a:pt x="123" y="183"/>
                  <a:pt x="130" y="186"/>
                  <a:pt x="132" y="194"/>
                </a:cubicBezTo>
                <a:cubicBezTo>
                  <a:pt x="135" y="202"/>
                  <a:pt x="146" y="206"/>
                  <a:pt x="152" y="205"/>
                </a:cubicBezTo>
                <a:cubicBezTo>
                  <a:pt x="160" y="204"/>
                  <a:pt x="173" y="199"/>
                  <a:pt x="180" y="195"/>
                </a:cubicBezTo>
                <a:close/>
                <a:moveTo>
                  <a:pt x="22" y="40"/>
                </a:moveTo>
                <a:lnTo>
                  <a:pt x="22" y="40"/>
                </a:lnTo>
                <a:lnTo>
                  <a:pt x="26" y="42"/>
                </a:lnTo>
                <a:cubicBezTo>
                  <a:pt x="26" y="41"/>
                  <a:pt x="26" y="40"/>
                  <a:pt x="26" y="39"/>
                </a:cubicBezTo>
                <a:cubicBezTo>
                  <a:pt x="25" y="38"/>
                  <a:pt x="23" y="38"/>
                  <a:pt x="22" y="40"/>
                </a:cubicBezTo>
                <a:close/>
                <a:moveTo>
                  <a:pt x="35" y="20"/>
                </a:moveTo>
                <a:lnTo>
                  <a:pt x="35" y="20"/>
                </a:lnTo>
                <a:cubicBezTo>
                  <a:pt x="35" y="20"/>
                  <a:pt x="35" y="20"/>
                  <a:pt x="36" y="20"/>
                </a:cubicBezTo>
                <a:cubicBezTo>
                  <a:pt x="37" y="18"/>
                  <a:pt x="35" y="17"/>
                  <a:pt x="33" y="15"/>
                </a:cubicBezTo>
                <a:cubicBezTo>
                  <a:pt x="33" y="16"/>
                  <a:pt x="32" y="16"/>
                  <a:pt x="31" y="16"/>
                </a:cubicBezTo>
                <a:cubicBezTo>
                  <a:pt x="31" y="17"/>
                  <a:pt x="31" y="17"/>
                  <a:pt x="31" y="17"/>
                </a:cubicBezTo>
                <a:lnTo>
                  <a:pt x="32" y="17"/>
                </a:lnTo>
                <a:cubicBezTo>
                  <a:pt x="33" y="18"/>
                  <a:pt x="34" y="19"/>
                  <a:pt x="35" y="20"/>
                </a:cubicBezTo>
                <a:close/>
                <a:moveTo>
                  <a:pt x="23" y="15"/>
                </a:moveTo>
                <a:lnTo>
                  <a:pt x="23" y="15"/>
                </a:lnTo>
                <a:cubicBezTo>
                  <a:pt x="23" y="15"/>
                  <a:pt x="24" y="14"/>
                  <a:pt x="24" y="13"/>
                </a:cubicBezTo>
                <a:cubicBezTo>
                  <a:pt x="24" y="13"/>
                  <a:pt x="23" y="13"/>
                  <a:pt x="23" y="13"/>
                </a:cubicBezTo>
                <a:lnTo>
                  <a:pt x="24" y="11"/>
                </a:lnTo>
                <a:lnTo>
                  <a:pt x="23" y="10"/>
                </a:lnTo>
                <a:lnTo>
                  <a:pt x="19" y="12"/>
                </a:lnTo>
                <a:lnTo>
                  <a:pt x="19" y="13"/>
                </a:lnTo>
                <a:lnTo>
                  <a:pt x="21" y="14"/>
                </a:lnTo>
                <a:cubicBezTo>
                  <a:pt x="21" y="14"/>
                  <a:pt x="21" y="14"/>
                  <a:pt x="21" y="15"/>
                </a:cubicBezTo>
                <a:cubicBezTo>
                  <a:pt x="21" y="15"/>
                  <a:pt x="23" y="15"/>
                  <a:pt x="23" y="15"/>
                </a:cubicBezTo>
                <a:close/>
                <a:moveTo>
                  <a:pt x="19" y="27"/>
                </a:moveTo>
                <a:lnTo>
                  <a:pt x="19" y="27"/>
                </a:lnTo>
                <a:cubicBezTo>
                  <a:pt x="19" y="26"/>
                  <a:pt x="18" y="24"/>
                  <a:pt x="18" y="23"/>
                </a:cubicBezTo>
                <a:lnTo>
                  <a:pt x="19" y="22"/>
                </a:lnTo>
                <a:cubicBezTo>
                  <a:pt x="19" y="22"/>
                  <a:pt x="19" y="22"/>
                  <a:pt x="19" y="22"/>
                </a:cubicBezTo>
                <a:cubicBezTo>
                  <a:pt x="18" y="23"/>
                  <a:pt x="17" y="23"/>
                  <a:pt x="16" y="23"/>
                </a:cubicBezTo>
                <a:cubicBezTo>
                  <a:pt x="16" y="25"/>
                  <a:pt x="16" y="27"/>
                  <a:pt x="18" y="28"/>
                </a:cubicBezTo>
                <a:cubicBezTo>
                  <a:pt x="18" y="28"/>
                  <a:pt x="19" y="27"/>
                  <a:pt x="19" y="27"/>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78" name="Freeform 1878"/>
          <p:cNvSpPr>
            <a:spLocks/>
          </p:cNvSpPr>
          <p:nvPr userDrawn="1"/>
        </p:nvSpPr>
        <p:spPr bwMode="auto">
          <a:xfrm>
            <a:off x="339726" y="520700"/>
            <a:ext cx="7938" cy="7938"/>
          </a:xfrm>
          <a:custGeom>
            <a:avLst/>
            <a:gdLst>
              <a:gd name="T0" fmla="*/ 0 w 11"/>
              <a:gd name="T1" fmla="*/ 5 h 11"/>
              <a:gd name="T2" fmla="*/ 0 w 11"/>
              <a:gd name="T3" fmla="*/ 5 h 11"/>
              <a:gd name="T4" fmla="*/ 5 w 11"/>
              <a:gd name="T5" fmla="*/ 0 h 11"/>
              <a:gd name="T6" fmla="*/ 11 w 11"/>
              <a:gd name="T7" fmla="*/ 5 h 11"/>
              <a:gd name="T8" fmla="*/ 5 w 11"/>
              <a:gd name="T9" fmla="*/ 11 h 11"/>
              <a:gd name="T10" fmla="*/ 0 w 11"/>
              <a:gd name="T11" fmla="*/ 5 h 11"/>
            </a:gdLst>
            <a:ahLst/>
            <a:cxnLst>
              <a:cxn ang="0">
                <a:pos x="T0" y="T1"/>
              </a:cxn>
              <a:cxn ang="0">
                <a:pos x="T2" y="T3"/>
              </a:cxn>
              <a:cxn ang="0">
                <a:pos x="T4" y="T5"/>
              </a:cxn>
              <a:cxn ang="0">
                <a:pos x="T6" y="T7"/>
              </a:cxn>
              <a:cxn ang="0">
                <a:pos x="T8" y="T9"/>
              </a:cxn>
              <a:cxn ang="0">
                <a:pos x="T10" y="T11"/>
              </a:cxn>
            </a:cxnLst>
            <a:rect l="0" t="0" r="r" b="b"/>
            <a:pathLst>
              <a:path w="11" h="11">
                <a:moveTo>
                  <a:pt x="0" y="5"/>
                </a:moveTo>
                <a:lnTo>
                  <a:pt x="0" y="5"/>
                </a:lnTo>
                <a:cubicBezTo>
                  <a:pt x="0" y="2"/>
                  <a:pt x="2" y="0"/>
                  <a:pt x="5" y="0"/>
                </a:cubicBezTo>
                <a:cubicBezTo>
                  <a:pt x="8" y="0"/>
                  <a:pt x="11" y="2"/>
                  <a:pt x="11" y="5"/>
                </a:cubicBezTo>
                <a:cubicBezTo>
                  <a:pt x="11" y="8"/>
                  <a:pt x="8" y="11"/>
                  <a:pt x="5" y="11"/>
                </a:cubicBezTo>
                <a:cubicBezTo>
                  <a:pt x="2" y="11"/>
                  <a:pt x="0" y="8"/>
                  <a:pt x="0" y="5"/>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79" name="Freeform 1879"/>
          <p:cNvSpPr>
            <a:spLocks/>
          </p:cNvSpPr>
          <p:nvPr userDrawn="1"/>
        </p:nvSpPr>
        <p:spPr bwMode="auto">
          <a:xfrm>
            <a:off x="407988" y="674688"/>
            <a:ext cx="7938" cy="4763"/>
          </a:xfrm>
          <a:custGeom>
            <a:avLst/>
            <a:gdLst>
              <a:gd name="T0" fmla="*/ 10 w 11"/>
              <a:gd name="T1" fmla="*/ 0 h 7"/>
              <a:gd name="T2" fmla="*/ 10 w 11"/>
              <a:gd name="T3" fmla="*/ 0 h 7"/>
              <a:gd name="T4" fmla="*/ 8 w 11"/>
              <a:gd name="T5" fmla="*/ 6 h 7"/>
              <a:gd name="T6" fmla="*/ 0 w 11"/>
              <a:gd name="T7" fmla="*/ 4 h 7"/>
              <a:gd name="T8" fmla="*/ 10 w 11"/>
              <a:gd name="T9" fmla="*/ 0 h 7"/>
            </a:gdLst>
            <a:ahLst/>
            <a:cxnLst>
              <a:cxn ang="0">
                <a:pos x="T0" y="T1"/>
              </a:cxn>
              <a:cxn ang="0">
                <a:pos x="T2" y="T3"/>
              </a:cxn>
              <a:cxn ang="0">
                <a:pos x="T4" y="T5"/>
              </a:cxn>
              <a:cxn ang="0">
                <a:pos x="T6" y="T7"/>
              </a:cxn>
              <a:cxn ang="0">
                <a:pos x="T8" y="T9"/>
              </a:cxn>
            </a:cxnLst>
            <a:rect l="0" t="0" r="r" b="b"/>
            <a:pathLst>
              <a:path w="11" h="7">
                <a:moveTo>
                  <a:pt x="10" y="0"/>
                </a:moveTo>
                <a:lnTo>
                  <a:pt x="10" y="0"/>
                </a:lnTo>
                <a:cubicBezTo>
                  <a:pt x="11" y="2"/>
                  <a:pt x="10" y="5"/>
                  <a:pt x="8" y="6"/>
                </a:cubicBezTo>
                <a:cubicBezTo>
                  <a:pt x="6" y="7"/>
                  <a:pt x="2" y="7"/>
                  <a:pt x="0" y="4"/>
                </a:cubicBezTo>
                <a:cubicBezTo>
                  <a:pt x="4" y="5"/>
                  <a:pt x="8" y="2"/>
                  <a:pt x="1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80" name="Freeform 1880"/>
          <p:cNvSpPr>
            <a:spLocks/>
          </p:cNvSpPr>
          <p:nvPr userDrawn="1"/>
        </p:nvSpPr>
        <p:spPr bwMode="auto">
          <a:xfrm>
            <a:off x="395288" y="660400"/>
            <a:ext cx="14288" cy="7938"/>
          </a:xfrm>
          <a:custGeom>
            <a:avLst/>
            <a:gdLst>
              <a:gd name="T0" fmla="*/ 10 w 20"/>
              <a:gd name="T1" fmla="*/ 1 h 12"/>
              <a:gd name="T2" fmla="*/ 10 w 20"/>
              <a:gd name="T3" fmla="*/ 1 h 12"/>
              <a:gd name="T4" fmla="*/ 16 w 20"/>
              <a:gd name="T5" fmla="*/ 9 h 12"/>
              <a:gd name="T6" fmla="*/ 4 w 20"/>
              <a:gd name="T7" fmla="*/ 6 h 12"/>
              <a:gd name="T8" fmla="*/ 1 w 20"/>
              <a:gd name="T9" fmla="*/ 4 h 12"/>
              <a:gd name="T10" fmla="*/ 1 w 20"/>
              <a:gd name="T11" fmla="*/ 3 h 12"/>
              <a:gd name="T12" fmla="*/ 3 w 20"/>
              <a:gd name="T13" fmla="*/ 3 h 12"/>
              <a:gd name="T14" fmla="*/ 4 w 20"/>
              <a:gd name="T15" fmla="*/ 5 h 12"/>
              <a:gd name="T16" fmla="*/ 6 w 20"/>
              <a:gd name="T17" fmla="*/ 4 h 12"/>
              <a:gd name="T18" fmla="*/ 7 w 20"/>
              <a:gd name="T19" fmla="*/ 6 h 12"/>
              <a:gd name="T20" fmla="*/ 8 w 20"/>
              <a:gd name="T21" fmla="*/ 3 h 12"/>
              <a:gd name="T22" fmla="*/ 10 w 20"/>
              <a:gd name="T23" fmla="*/ 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 h="12">
                <a:moveTo>
                  <a:pt x="10" y="1"/>
                </a:moveTo>
                <a:lnTo>
                  <a:pt x="10" y="1"/>
                </a:lnTo>
                <a:cubicBezTo>
                  <a:pt x="15" y="0"/>
                  <a:pt x="20" y="4"/>
                  <a:pt x="16" y="9"/>
                </a:cubicBezTo>
                <a:cubicBezTo>
                  <a:pt x="13" y="12"/>
                  <a:pt x="6" y="8"/>
                  <a:pt x="4" y="6"/>
                </a:cubicBezTo>
                <a:lnTo>
                  <a:pt x="1" y="4"/>
                </a:lnTo>
                <a:cubicBezTo>
                  <a:pt x="1" y="4"/>
                  <a:pt x="0" y="3"/>
                  <a:pt x="1" y="3"/>
                </a:cubicBezTo>
                <a:lnTo>
                  <a:pt x="3" y="3"/>
                </a:lnTo>
                <a:cubicBezTo>
                  <a:pt x="3" y="4"/>
                  <a:pt x="3" y="4"/>
                  <a:pt x="4" y="5"/>
                </a:cubicBezTo>
                <a:cubicBezTo>
                  <a:pt x="4" y="4"/>
                  <a:pt x="5" y="3"/>
                  <a:pt x="6" y="4"/>
                </a:cubicBezTo>
                <a:cubicBezTo>
                  <a:pt x="6" y="5"/>
                  <a:pt x="6" y="6"/>
                  <a:pt x="7" y="6"/>
                </a:cubicBezTo>
                <a:cubicBezTo>
                  <a:pt x="7" y="6"/>
                  <a:pt x="7" y="4"/>
                  <a:pt x="8" y="3"/>
                </a:cubicBezTo>
                <a:cubicBezTo>
                  <a:pt x="9" y="3"/>
                  <a:pt x="10" y="2"/>
                  <a:pt x="10"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81" name="Freeform 1881"/>
          <p:cNvSpPr>
            <a:spLocks/>
          </p:cNvSpPr>
          <p:nvPr userDrawn="1"/>
        </p:nvSpPr>
        <p:spPr bwMode="auto">
          <a:xfrm>
            <a:off x="401638" y="652463"/>
            <a:ext cx="3175" cy="3175"/>
          </a:xfrm>
          <a:custGeom>
            <a:avLst/>
            <a:gdLst>
              <a:gd name="T0" fmla="*/ 3 w 3"/>
              <a:gd name="T1" fmla="*/ 0 h 4"/>
              <a:gd name="T2" fmla="*/ 3 w 3"/>
              <a:gd name="T3" fmla="*/ 0 h 4"/>
              <a:gd name="T4" fmla="*/ 1 w 3"/>
              <a:gd name="T5" fmla="*/ 4 h 4"/>
              <a:gd name="T6" fmla="*/ 0 w 3"/>
              <a:gd name="T7" fmla="*/ 2 h 4"/>
              <a:gd name="T8" fmla="*/ 3 w 3"/>
              <a:gd name="T9" fmla="*/ 0 h 4"/>
            </a:gdLst>
            <a:ahLst/>
            <a:cxnLst>
              <a:cxn ang="0">
                <a:pos x="T0" y="T1"/>
              </a:cxn>
              <a:cxn ang="0">
                <a:pos x="T2" y="T3"/>
              </a:cxn>
              <a:cxn ang="0">
                <a:pos x="T4" y="T5"/>
              </a:cxn>
              <a:cxn ang="0">
                <a:pos x="T6" y="T7"/>
              </a:cxn>
              <a:cxn ang="0">
                <a:pos x="T8" y="T9"/>
              </a:cxn>
            </a:cxnLst>
            <a:rect l="0" t="0" r="r" b="b"/>
            <a:pathLst>
              <a:path w="3" h="4">
                <a:moveTo>
                  <a:pt x="3" y="0"/>
                </a:moveTo>
                <a:lnTo>
                  <a:pt x="3" y="0"/>
                </a:lnTo>
                <a:cubicBezTo>
                  <a:pt x="3" y="1"/>
                  <a:pt x="3" y="3"/>
                  <a:pt x="1" y="4"/>
                </a:cubicBezTo>
                <a:cubicBezTo>
                  <a:pt x="1" y="3"/>
                  <a:pt x="1" y="3"/>
                  <a:pt x="0" y="2"/>
                </a:cubicBezTo>
                <a:cubicBezTo>
                  <a:pt x="1" y="2"/>
                  <a:pt x="2" y="0"/>
                  <a:pt x="3"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82" name="Freeform 1882"/>
          <p:cNvSpPr>
            <a:spLocks/>
          </p:cNvSpPr>
          <p:nvPr userDrawn="1"/>
        </p:nvSpPr>
        <p:spPr bwMode="auto">
          <a:xfrm>
            <a:off x="384176" y="650875"/>
            <a:ext cx="17463" cy="9525"/>
          </a:xfrm>
          <a:custGeom>
            <a:avLst/>
            <a:gdLst>
              <a:gd name="T0" fmla="*/ 1 w 25"/>
              <a:gd name="T1" fmla="*/ 0 h 14"/>
              <a:gd name="T2" fmla="*/ 1 w 25"/>
              <a:gd name="T3" fmla="*/ 0 h 14"/>
              <a:gd name="T4" fmla="*/ 5 w 25"/>
              <a:gd name="T5" fmla="*/ 1 h 14"/>
              <a:gd name="T6" fmla="*/ 5 w 25"/>
              <a:gd name="T7" fmla="*/ 5 h 14"/>
              <a:gd name="T8" fmla="*/ 8 w 25"/>
              <a:gd name="T9" fmla="*/ 3 h 14"/>
              <a:gd name="T10" fmla="*/ 8 w 25"/>
              <a:gd name="T11" fmla="*/ 7 h 14"/>
              <a:gd name="T12" fmla="*/ 11 w 25"/>
              <a:gd name="T13" fmla="*/ 6 h 14"/>
              <a:gd name="T14" fmla="*/ 11 w 25"/>
              <a:gd name="T15" fmla="*/ 8 h 14"/>
              <a:gd name="T16" fmla="*/ 14 w 25"/>
              <a:gd name="T17" fmla="*/ 7 h 14"/>
              <a:gd name="T18" fmla="*/ 22 w 25"/>
              <a:gd name="T19" fmla="*/ 5 h 14"/>
              <a:gd name="T20" fmla="*/ 25 w 25"/>
              <a:gd name="T21" fmla="*/ 10 h 14"/>
              <a:gd name="T22" fmla="*/ 17 w 25"/>
              <a:gd name="T23" fmla="*/ 12 h 14"/>
              <a:gd name="T24" fmla="*/ 3 w 25"/>
              <a:gd name="T25" fmla="*/ 7 h 14"/>
              <a:gd name="T26" fmla="*/ 1 w 25"/>
              <a:gd name="T2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 h="14">
                <a:moveTo>
                  <a:pt x="1" y="0"/>
                </a:moveTo>
                <a:lnTo>
                  <a:pt x="1" y="0"/>
                </a:lnTo>
                <a:cubicBezTo>
                  <a:pt x="4" y="0"/>
                  <a:pt x="5" y="1"/>
                  <a:pt x="5" y="1"/>
                </a:cubicBezTo>
                <a:cubicBezTo>
                  <a:pt x="5" y="1"/>
                  <a:pt x="4" y="4"/>
                  <a:pt x="5" y="5"/>
                </a:cubicBezTo>
                <a:cubicBezTo>
                  <a:pt x="5" y="3"/>
                  <a:pt x="7" y="2"/>
                  <a:pt x="8" y="3"/>
                </a:cubicBezTo>
                <a:cubicBezTo>
                  <a:pt x="7" y="4"/>
                  <a:pt x="7" y="6"/>
                  <a:pt x="8" y="7"/>
                </a:cubicBezTo>
                <a:cubicBezTo>
                  <a:pt x="8" y="5"/>
                  <a:pt x="10" y="4"/>
                  <a:pt x="11" y="6"/>
                </a:cubicBezTo>
                <a:cubicBezTo>
                  <a:pt x="11" y="6"/>
                  <a:pt x="10" y="7"/>
                  <a:pt x="11" y="8"/>
                </a:cubicBezTo>
                <a:cubicBezTo>
                  <a:pt x="12" y="6"/>
                  <a:pt x="13" y="6"/>
                  <a:pt x="14" y="7"/>
                </a:cubicBezTo>
                <a:cubicBezTo>
                  <a:pt x="14" y="7"/>
                  <a:pt x="17" y="8"/>
                  <a:pt x="22" y="5"/>
                </a:cubicBezTo>
                <a:cubicBezTo>
                  <a:pt x="24" y="6"/>
                  <a:pt x="25" y="8"/>
                  <a:pt x="25" y="10"/>
                </a:cubicBezTo>
                <a:cubicBezTo>
                  <a:pt x="24" y="14"/>
                  <a:pt x="20" y="14"/>
                  <a:pt x="17" y="12"/>
                </a:cubicBezTo>
                <a:cubicBezTo>
                  <a:pt x="11" y="8"/>
                  <a:pt x="5" y="10"/>
                  <a:pt x="3" y="7"/>
                </a:cubicBezTo>
                <a:cubicBezTo>
                  <a:pt x="1" y="6"/>
                  <a:pt x="0" y="3"/>
                  <a:pt x="1"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83" name="Freeform 1883"/>
          <p:cNvSpPr>
            <a:spLocks/>
          </p:cNvSpPr>
          <p:nvPr userDrawn="1"/>
        </p:nvSpPr>
        <p:spPr bwMode="auto">
          <a:xfrm>
            <a:off x="398463" y="642938"/>
            <a:ext cx="3175" cy="3175"/>
          </a:xfrm>
          <a:custGeom>
            <a:avLst/>
            <a:gdLst>
              <a:gd name="T0" fmla="*/ 2 w 4"/>
              <a:gd name="T1" fmla="*/ 0 h 4"/>
              <a:gd name="T2" fmla="*/ 2 w 4"/>
              <a:gd name="T3" fmla="*/ 0 h 4"/>
              <a:gd name="T4" fmla="*/ 4 w 4"/>
              <a:gd name="T5" fmla="*/ 4 h 4"/>
              <a:gd name="T6" fmla="*/ 0 w 4"/>
              <a:gd name="T7" fmla="*/ 0 h 4"/>
              <a:gd name="T8" fmla="*/ 2 w 4"/>
              <a:gd name="T9" fmla="*/ 0 h 4"/>
            </a:gdLst>
            <a:ahLst/>
            <a:cxnLst>
              <a:cxn ang="0">
                <a:pos x="T0" y="T1"/>
              </a:cxn>
              <a:cxn ang="0">
                <a:pos x="T2" y="T3"/>
              </a:cxn>
              <a:cxn ang="0">
                <a:pos x="T4" y="T5"/>
              </a:cxn>
              <a:cxn ang="0">
                <a:pos x="T6" y="T7"/>
              </a:cxn>
              <a:cxn ang="0">
                <a:pos x="T8" y="T9"/>
              </a:cxn>
            </a:cxnLst>
            <a:rect l="0" t="0" r="r" b="b"/>
            <a:pathLst>
              <a:path w="4" h="4">
                <a:moveTo>
                  <a:pt x="2" y="0"/>
                </a:moveTo>
                <a:lnTo>
                  <a:pt x="2" y="0"/>
                </a:lnTo>
                <a:cubicBezTo>
                  <a:pt x="2" y="1"/>
                  <a:pt x="3" y="2"/>
                  <a:pt x="4" y="4"/>
                </a:cubicBezTo>
                <a:cubicBezTo>
                  <a:pt x="2" y="3"/>
                  <a:pt x="0" y="2"/>
                  <a:pt x="0" y="0"/>
                </a:cubicBezTo>
                <a:lnTo>
                  <a:pt x="2"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84" name="Freeform 1884"/>
          <p:cNvSpPr>
            <a:spLocks/>
          </p:cNvSpPr>
          <p:nvPr userDrawn="1"/>
        </p:nvSpPr>
        <p:spPr bwMode="auto">
          <a:xfrm>
            <a:off x="400051" y="641350"/>
            <a:ext cx="12700" cy="30163"/>
          </a:xfrm>
          <a:custGeom>
            <a:avLst/>
            <a:gdLst>
              <a:gd name="T0" fmla="*/ 4 w 19"/>
              <a:gd name="T1" fmla="*/ 0 h 42"/>
              <a:gd name="T2" fmla="*/ 4 w 19"/>
              <a:gd name="T3" fmla="*/ 0 h 42"/>
              <a:gd name="T4" fmla="*/ 18 w 19"/>
              <a:gd name="T5" fmla="*/ 33 h 42"/>
              <a:gd name="T6" fmla="*/ 12 w 19"/>
              <a:gd name="T7" fmla="*/ 40 h 42"/>
              <a:gd name="T8" fmla="*/ 4 w 19"/>
              <a:gd name="T9" fmla="*/ 38 h 42"/>
              <a:gd name="T10" fmla="*/ 13 w 19"/>
              <a:gd name="T11" fmla="*/ 28 h 42"/>
              <a:gd name="T12" fmla="*/ 11 w 19"/>
              <a:gd name="T13" fmla="*/ 18 h 42"/>
              <a:gd name="T14" fmla="*/ 9 w 19"/>
              <a:gd name="T15" fmla="*/ 24 h 42"/>
              <a:gd name="T16" fmla="*/ 4 w 19"/>
              <a:gd name="T17" fmla="*/ 23 h 42"/>
              <a:gd name="T18" fmla="*/ 5 w 19"/>
              <a:gd name="T19" fmla="*/ 21 h 42"/>
              <a:gd name="T20" fmla="*/ 6 w 19"/>
              <a:gd name="T21" fmla="*/ 10 h 42"/>
              <a:gd name="T22" fmla="*/ 2 w 19"/>
              <a:gd name="T23" fmla="*/ 15 h 42"/>
              <a:gd name="T24" fmla="*/ 0 w 19"/>
              <a:gd name="T25" fmla="*/ 15 h 42"/>
              <a:gd name="T26" fmla="*/ 0 w 19"/>
              <a:gd name="T27" fmla="*/ 6 h 42"/>
              <a:gd name="T28" fmla="*/ 6 w 19"/>
              <a:gd name="T29" fmla="*/ 8 h 42"/>
              <a:gd name="T30" fmla="*/ 4 w 19"/>
              <a:gd name="T3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42">
                <a:moveTo>
                  <a:pt x="4" y="0"/>
                </a:moveTo>
                <a:lnTo>
                  <a:pt x="4" y="0"/>
                </a:lnTo>
                <a:cubicBezTo>
                  <a:pt x="9" y="4"/>
                  <a:pt x="19" y="26"/>
                  <a:pt x="18" y="33"/>
                </a:cubicBezTo>
                <a:cubicBezTo>
                  <a:pt x="17" y="36"/>
                  <a:pt x="15" y="39"/>
                  <a:pt x="12" y="40"/>
                </a:cubicBezTo>
                <a:cubicBezTo>
                  <a:pt x="8" y="42"/>
                  <a:pt x="4" y="40"/>
                  <a:pt x="4" y="38"/>
                </a:cubicBezTo>
                <a:cubicBezTo>
                  <a:pt x="11" y="39"/>
                  <a:pt x="15" y="33"/>
                  <a:pt x="13" y="28"/>
                </a:cubicBezTo>
                <a:cubicBezTo>
                  <a:pt x="14" y="24"/>
                  <a:pt x="14" y="22"/>
                  <a:pt x="11" y="18"/>
                </a:cubicBezTo>
                <a:cubicBezTo>
                  <a:pt x="11" y="21"/>
                  <a:pt x="10" y="23"/>
                  <a:pt x="9" y="24"/>
                </a:cubicBezTo>
                <a:cubicBezTo>
                  <a:pt x="8" y="23"/>
                  <a:pt x="6" y="23"/>
                  <a:pt x="4" y="23"/>
                </a:cubicBezTo>
                <a:cubicBezTo>
                  <a:pt x="5" y="23"/>
                  <a:pt x="5" y="21"/>
                  <a:pt x="5" y="21"/>
                </a:cubicBezTo>
                <a:cubicBezTo>
                  <a:pt x="8" y="19"/>
                  <a:pt x="8" y="14"/>
                  <a:pt x="6" y="10"/>
                </a:cubicBezTo>
                <a:cubicBezTo>
                  <a:pt x="5" y="13"/>
                  <a:pt x="4" y="14"/>
                  <a:pt x="2" y="15"/>
                </a:cubicBezTo>
                <a:lnTo>
                  <a:pt x="0" y="15"/>
                </a:lnTo>
                <a:cubicBezTo>
                  <a:pt x="2" y="12"/>
                  <a:pt x="1" y="10"/>
                  <a:pt x="0" y="6"/>
                </a:cubicBezTo>
                <a:cubicBezTo>
                  <a:pt x="2" y="8"/>
                  <a:pt x="4" y="9"/>
                  <a:pt x="6" y="8"/>
                </a:cubicBezTo>
                <a:cubicBezTo>
                  <a:pt x="4" y="6"/>
                  <a:pt x="3" y="2"/>
                  <a:pt x="4"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85" name="Freeform 1885"/>
          <p:cNvSpPr>
            <a:spLocks/>
          </p:cNvSpPr>
          <p:nvPr userDrawn="1"/>
        </p:nvSpPr>
        <p:spPr bwMode="auto">
          <a:xfrm>
            <a:off x="377826" y="638175"/>
            <a:ext cx="20638" cy="15875"/>
          </a:xfrm>
          <a:custGeom>
            <a:avLst/>
            <a:gdLst>
              <a:gd name="T0" fmla="*/ 9 w 31"/>
              <a:gd name="T1" fmla="*/ 0 h 22"/>
              <a:gd name="T2" fmla="*/ 9 w 31"/>
              <a:gd name="T3" fmla="*/ 0 h 22"/>
              <a:gd name="T4" fmla="*/ 7 w 31"/>
              <a:gd name="T5" fmla="*/ 10 h 22"/>
              <a:gd name="T6" fmla="*/ 7 w 31"/>
              <a:gd name="T7" fmla="*/ 10 h 22"/>
              <a:gd name="T8" fmla="*/ 7 w 31"/>
              <a:gd name="T9" fmla="*/ 11 h 22"/>
              <a:gd name="T10" fmla="*/ 8 w 31"/>
              <a:gd name="T11" fmla="*/ 11 h 22"/>
              <a:gd name="T12" fmla="*/ 9 w 31"/>
              <a:gd name="T13" fmla="*/ 8 h 22"/>
              <a:gd name="T14" fmla="*/ 11 w 31"/>
              <a:gd name="T15" fmla="*/ 10 h 22"/>
              <a:gd name="T16" fmla="*/ 11 w 31"/>
              <a:gd name="T17" fmla="*/ 11 h 22"/>
              <a:gd name="T18" fmla="*/ 10 w 31"/>
              <a:gd name="T19" fmla="*/ 12 h 22"/>
              <a:gd name="T20" fmla="*/ 11 w 31"/>
              <a:gd name="T21" fmla="*/ 12 h 22"/>
              <a:gd name="T22" fmla="*/ 13 w 31"/>
              <a:gd name="T23" fmla="*/ 10 h 22"/>
              <a:gd name="T24" fmla="*/ 15 w 31"/>
              <a:gd name="T25" fmla="*/ 13 h 22"/>
              <a:gd name="T26" fmla="*/ 15 w 31"/>
              <a:gd name="T27" fmla="*/ 13 h 22"/>
              <a:gd name="T28" fmla="*/ 16 w 31"/>
              <a:gd name="T29" fmla="*/ 13 h 22"/>
              <a:gd name="T30" fmla="*/ 16 w 31"/>
              <a:gd name="T31" fmla="*/ 12 h 22"/>
              <a:gd name="T32" fmla="*/ 16 w 31"/>
              <a:gd name="T33" fmla="*/ 11 h 22"/>
              <a:gd name="T34" fmla="*/ 20 w 31"/>
              <a:gd name="T35" fmla="*/ 14 h 22"/>
              <a:gd name="T36" fmla="*/ 26 w 31"/>
              <a:gd name="T37" fmla="*/ 11 h 22"/>
              <a:gd name="T38" fmla="*/ 30 w 31"/>
              <a:gd name="T39" fmla="*/ 14 h 22"/>
              <a:gd name="T40" fmla="*/ 26 w 31"/>
              <a:gd name="T41" fmla="*/ 21 h 22"/>
              <a:gd name="T42" fmla="*/ 14 w 31"/>
              <a:gd name="T43" fmla="*/ 15 h 22"/>
              <a:gd name="T44" fmla="*/ 7 w 31"/>
              <a:gd name="T45" fmla="*/ 13 h 22"/>
              <a:gd name="T46" fmla="*/ 9 w 31"/>
              <a:gd name="T47"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 h="22">
                <a:moveTo>
                  <a:pt x="9" y="0"/>
                </a:moveTo>
                <a:lnTo>
                  <a:pt x="9" y="0"/>
                </a:lnTo>
                <a:cubicBezTo>
                  <a:pt x="14" y="4"/>
                  <a:pt x="8" y="6"/>
                  <a:pt x="7" y="10"/>
                </a:cubicBezTo>
                <a:lnTo>
                  <a:pt x="7" y="10"/>
                </a:lnTo>
                <a:lnTo>
                  <a:pt x="7" y="11"/>
                </a:lnTo>
                <a:lnTo>
                  <a:pt x="8" y="11"/>
                </a:lnTo>
                <a:cubicBezTo>
                  <a:pt x="8" y="9"/>
                  <a:pt x="9" y="8"/>
                  <a:pt x="9" y="8"/>
                </a:cubicBezTo>
                <a:cubicBezTo>
                  <a:pt x="9" y="7"/>
                  <a:pt x="11" y="10"/>
                  <a:pt x="11" y="10"/>
                </a:cubicBezTo>
                <a:cubicBezTo>
                  <a:pt x="11" y="10"/>
                  <a:pt x="11" y="10"/>
                  <a:pt x="11" y="11"/>
                </a:cubicBezTo>
                <a:cubicBezTo>
                  <a:pt x="10" y="11"/>
                  <a:pt x="10" y="11"/>
                  <a:pt x="10" y="12"/>
                </a:cubicBezTo>
                <a:lnTo>
                  <a:pt x="11" y="12"/>
                </a:lnTo>
                <a:cubicBezTo>
                  <a:pt x="11" y="11"/>
                  <a:pt x="12" y="11"/>
                  <a:pt x="13" y="10"/>
                </a:cubicBezTo>
                <a:cubicBezTo>
                  <a:pt x="14" y="10"/>
                  <a:pt x="14" y="12"/>
                  <a:pt x="15" y="13"/>
                </a:cubicBezTo>
                <a:lnTo>
                  <a:pt x="15" y="13"/>
                </a:lnTo>
                <a:lnTo>
                  <a:pt x="16" y="13"/>
                </a:lnTo>
                <a:cubicBezTo>
                  <a:pt x="16" y="13"/>
                  <a:pt x="16" y="12"/>
                  <a:pt x="16" y="12"/>
                </a:cubicBezTo>
                <a:lnTo>
                  <a:pt x="16" y="11"/>
                </a:lnTo>
                <a:cubicBezTo>
                  <a:pt x="18" y="11"/>
                  <a:pt x="19" y="13"/>
                  <a:pt x="20" y="14"/>
                </a:cubicBezTo>
                <a:cubicBezTo>
                  <a:pt x="22" y="14"/>
                  <a:pt x="23" y="10"/>
                  <a:pt x="26" y="11"/>
                </a:cubicBezTo>
                <a:cubicBezTo>
                  <a:pt x="26" y="11"/>
                  <a:pt x="29" y="12"/>
                  <a:pt x="30" y="14"/>
                </a:cubicBezTo>
                <a:cubicBezTo>
                  <a:pt x="31" y="19"/>
                  <a:pt x="29" y="20"/>
                  <a:pt x="26" y="21"/>
                </a:cubicBezTo>
                <a:cubicBezTo>
                  <a:pt x="21" y="22"/>
                  <a:pt x="18" y="17"/>
                  <a:pt x="14" y="15"/>
                </a:cubicBezTo>
                <a:cubicBezTo>
                  <a:pt x="12" y="14"/>
                  <a:pt x="9" y="14"/>
                  <a:pt x="7" y="13"/>
                </a:cubicBezTo>
                <a:cubicBezTo>
                  <a:pt x="0" y="10"/>
                  <a:pt x="7" y="3"/>
                  <a:pt x="9"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86" name="Freeform 1886"/>
          <p:cNvSpPr>
            <a:spLocks/>
          </p:cNvSpPr>
          <p:nvPr userDrawn="1"/>
        </p:nvSpPr>
        <p:spPr bwMode="auto">
          <a:xfrm>
            <a:off x="396876" y="625475"/>
            <a:ext cx="3175" cy="4763"/>
          </a:xfrm>
          <a:custGeom>
            <a:avLst/>
            <a:gdLst>
              <a:gd name="T0" fmla="*/ 5 w 5"/>
              <a:gd name="T1" fmla="*/ 1 h 5"/>
              <a:gd name="T2" fmla="*/ 5 w 5"/>
              <a:gd name="T3" fmla="*/ 1 h 5"/>
              <a:gd name="T4" fmla="*/ 2 w 5"/>
              <a:gd name="T5" fmla="*/ 5 h 5"/>
              <a:gd name="T6" fmla="*/ 0 w 5"/>
              <a:gd name="T7" fmla="*/ 2 h 5"/>
              <a:gd name="T8" fmla="*/ 5 w 5"/>
              <a:gd name="T9" fmla="*/ 1 h 5"/>
            </a:gdLst>
            <a:ahLst/>
            <a:cxnLst>
              <a:cxn ang="0">
                <a:pos x="T0" y="T1"/>
              </a:cxn>
              <a:cxn ang="0">
                <a:pos x="T2" y="T3"/>
              </a:cxn>
              <a:cxn ang="0">
                <a:pos x="T4" y="T5"/>
              </a:cxn>
              <a:cxn ang="0">
                <a:pos x="T6" y="T7"/>
              </a:cxn>
              <a:cxn ang="0">
                <a:pos x="T8" y="T9"/>
              </a:cxn>
            </a:cxnLst>
            <a:rect l="0" t="0" r="r" b="b"/>
            <a:pathLst>
              <a:path w="5" h="5">
                <a:moveTo>
                  <a:pt x="5" y="1"/>
                </a:moveTo>
                <a:lnTo>
                  <a:pt x="5" y="1"/>
                </a:lnTo>
                <a:cubicBezTo>
                  <a:pt x="4" y="3"/>
                  <a:pt x="3" y="4"/>
                  <a:pt x="2" y="5"/>
                </a:cubicBezTo>
                <a:cubicBezTo>
                  <a:pt x="2" y="5"/>
                  <a:pt x="1" y="3"/>
                  <a:pt x="0" y="2"/>
                </a:cubicBezTo>
                <a:cubicBezTo>
                  <a:pt x="2" y="0"/>
                  <a:pt x="3" y="0"/>
                  <a:pt x="5" y="1"/>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87" name="Freeform 1887"/>
          <p:cNvSpPr>
            <a:spLocks/>
          </p:cNvSpPr>
          <p:nvPr userDrawn="1"/>
        </p:nvSpPr>
        <p:spPr bwMode="auto">
          <a:xfrm>
            <a:off x="384176" y="623888"/>
            <a:ext cx="11113" cy="22225"/>
          </a:xfrm>
          <a:custGeom>
            <a:avLst/>
            <a:gdLst>
              <a:gd name="T0" fmla="*/ 10 w 16"/>
              <a:gd name="T1" fmla="*/ 0 h 31"/>
              <a:gd name="T2" fmla="*/ 10 w 16"/>
              <a:gd name="T3" fmla="*/ 0 h 31"/>
              <a:gd name="T4" fmla="*/ 16 w 16"/>
              <a:gd name="T5" fmla="*/ 11 h 31"/>
              <a:gd name="T6" fmla="*/ 12 w 16"/>
              <a:gd name="T7" fmla="*/ 15 h 31"/>
              <a:gd name="T8" fmla="*/ 15 w 16"/>
              <a:gd name="T9" fmla="*/ 28 h 31"/>
              <a:gd name="T10" fmla="*/ 9 w 16"/>
              <a:gd name="T11" fmla="*/ 30 h 31"/>
              <a:gd name="T12" fmla="*/ 0 w 16"/>
              <a:gd name="T13" fmla="*/ 5 h 31"/>
              <a:gd name="T14" fmla="*/ 10 w 16"/>
              <a:gd name="T15" fmla="*/ 0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31">
                <a:moveTo>
                  <a:pt x="10" y="0"/>
                </a:moveTo>
                <a:lnTo>
                  <a:pt x="10" y="0"/>
                </a:lnTo>
                <a:cubicBezTo>
                  <a:pt x="13" y="4"/>
                  <a:pt x="14" y="8"/>
                  <a:pt x="16" y="11"/>
                </a:cubicBezTo>
                <a:cubicBezTo>
                  <a:pt x="16" y="11"/>
                  <a:pt x="13" y="14"/>
                  <a:pt x="12" y="15"/>
                </a:cubicBezTo>
                <a:cubicBezTo>
                  <a:pt x="10" y="20"/>
                  <a:pt x="12" y="25"/>
                  <a:pt x="15" y="28"/>
                </a:cubicBezTo>
                <a:cubicBezTo>
                  <a:pt x="15" y="28"/>
                  <a:pt x="11" y="31"/>
                  <a:pt x="9" y="30"/>
                </a:cubicBezTo>
                <a:cubicBezTo>
                  <a:pt x="6" y="29"/>
                  <a:pt x="0" y="9"/>
                  <a:pt x="0" y="5"/>
                </a:cubicBezTo>
                <a:cubicBezTo>
                  <a:pt x="4" y="4"/>
                  <a:pt x="7" y="3"/>
                  <a:pt x="1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88" name="Freeform 1888"/>
          <p:cNvSpPr>
            <a:spLocks/>
          </p:cNvSpPr>
          <p:nvPr userDrawn="1"/>
        </p:nvSpPr>
        <p:spPr bwMode="auto">
          <a:xfrm>
            <a:off x="393701" y="619125"/>
            <a:ext cx="85725" cy="38100"/>
          </a:xfrm>
          <a:custGeom>
            <a:avLst/>
            <a:gdLst>
              <a:gd name="T0" fmla="*/ 110 w 119"/>
              <a:gd name="T1" fmla="*/ 6 h 52"/>
              <a:gd name="T2" fmla="*/ 110 w 119"/>
              <a:gd name="T3" fmla="*/ 6 h 52"/>
              <a:gd name="T4" fmla="*/ 112 w 119"/>
              <a:gd name="T5" fmla="*/ 13 h 52"/>
              <a:gd name="T6" fmla="*/ 117 w 119"/>
              <a:gd name="T7" fmla="*/ 20 h 52"/>
              <a:gd name="T8" fmla="*/ 113 w 119"/>
              <a:gd name="T9" fmla="*/ 26 h 52"/>
              <a:gd name="T10" fmla="*/ 89 w 119"/>
              <a:gd name="T11" fmla="*/ 25 h 52"/>
              <a:gd name="T12" fmla="*/ 83 w 119"/>
              <a:gd name="T13" fmla="*/ 25 h 52"/>
              <a:gd name="T14" fmla="*/ 81 w 119"/>
              <a:gd name="T15" fmla="*/ 21 h 52"/>
              <a:gd name="T16" fmla="*/ 77 w 119"/>
              <a:gd name="T17" fmla="*/ 27 h 52"/>
              <a:gd name="T18" fmla="*/ 75 w 119"/>
              <a:gd name="T19" fmla="*/ 22 h 52"/>
              <a:gd name="T20" fmla="*/ 71 w 119"/>
              <a:gd name="T21" fmla="*/ 28 h 52"/>
              <a:gd name="T22" fmla="*/ 70 w 119"/>
              <a:gd name="T23" fmla="*/ 23 h 52"/>
              <a:gd name="T24" fmla="*/ 66 w 119"/>
              <a:gd name="T25" fmla="*/ 30 h 52"/>
              <a:gd name="T26" fmla="*/ 64 w 119"/>
              <a:gd name="T27" fmla="*/ 25 h 52"/>
              <a:gd name="T28" fmla="*/ 60 w 119"/>
              <a:gd name="T29" fmla="*/ 32 h 52"/>
              <a:gd name="T30" fmla="*/ 58 w 119"/>
              <a:gd name="T31" fmla="*/ 27 h 52"/>
              <a:gd name="T32" fmla="*/ 55 w 119"/>
              <a:gd name="T33" fmla="*/ 34 h 52"/>
              <a:gd name="T34" fmla="*/ 53 w 119"/>
              <a:gd name="T35" fmla="*/ 30 h 52"/>
              <a:gd name="T36" fmla="*/ 49 w 119"/>
              <a:gd name="T37" fmla="*/ 37 h 52"/>
              <a:gd name="T38" fmla="*/ 48 w 119"/>
              <a:gd name="T39" fmla="*/ 32 h 52"/>
              <a:gd name="T40" fmla="*/ 43 w 119"/>
              <a:gd name="T41" fmla="*/ 42 h 52"/>
              <a:gd name="T42" fmla="*/ 26 w 119"/>
              <a:gd name="T43" fmla="*/ 52 h 52"/>
              <a:gd name="T44" fmla="*/ 21 w 119"/>
              <a:gd name="T45" fmla="*/ 39 h 52"/>
              <a:gd name="T46" fmla="*/ 31 w 119"/>
              <a:gd name="T47" fmla="*/ 39 h 52"/>
              <a:gd name="T48" fmla="*/ 39 w 119"/>
              <a:gd name="T49" fmla="*/ 35 h 52"/>
              <a:gd name="T50" fmla="*/ 31 w 119"/>
              <a:gd name="T51" fmla="*/ 37 h 52"/>
              <a:gd name="T52" fmla="*/ 15 w 119"/>
              <a:gd name="T53" fmla="*/ 29 h 52"/>
              <a:gd name="T54" fmla="*/ 16 w 119"/>
              <a:gd name="T55" fmla="*/ 28 h 52"/>
              <a:gd name="T56" fmla="*/ 27 w 119"/>
              <a:gd name="T57" fmla="*/ 31 h 52"/>
              <a:gd name="T58" fmla="*/ 16 w 119"/>
              <a:gd name="T59" fmla="*/ 23 h 52"/>
              <a:gd name="T60" fmla="*/ 15 w 119"/>
              <a:gd name="T61" fmla="*/ 17 h 52"/>
              <a:gd name="T62" fmla="*/ 15 w 119"/>
              <a:gd name="T63" fmla="*/ 22 h 52"/>
              <a:gd name="T64" fmla="*/ 10 w 119"/>
              <a:gd name="T65" fmla="*/ 18 h 52"/>
              <a:gd name="T66" fmla="*/ 10 w 119"/>
              <a:gd name="T67" fmla="*/ 20 h 52"/>
              <a:gd name="T68" fmla="*/ 7 w 119"/>
              <a:gd name="T69" fmla="*/ 20 h 52"/>
              <a:gd name="T70" fmla="*/ 11 w 119"/>
              <a:gd name="T71" fmla="*/ 23 h 52"/>
              <a:gd name="T72" fmla="*/ 2 w 119"/>
              <a:gd name="T73" fmla="*/ 29 h 52"/>
              <a:gd name="T74" fmla="*/ 2 w 119"/>
              <a:gd name="T75" fmla="*/ 20 h 52"/>
              <a:gd name="T76" fmla="*/ 11 w 119"/>
              <a:gd name="T77" fmla="*/ 11 h 52"/>
              <a:gd name="T78" fmla="*/ 19 w 119"/>
              <a:gd name="T79" fmla="*/ 13 h 52"/>
              <a:gd name="T80" fmla="*/ 36 w 119"/>
              <a:gd name="T81" fmla="*/ 27 h 52"/>
              <a:gd name="T82" fmla="*/ 63 w 119"/>
              <a:gd name="T83" fmla="*/ 21 h 52"/>
              <a:gd name="T84" fmla="*/ 69 w 119"/>
              <a:gd name="T85" fmla="*/ 22 h 52"/>
              <a:gd name="T86" fmla="*/ 69 w 119"/>
              <a:gd name="T87" fmla="*/ 19 h 52"/>
              <a:gd name="T88" fmla="*/ 73 w 119"/>
              <a:gd name="T89" fmla="*/ 19 h 52"/>
              <a:gd name="T90" fmla="*/ 74 w 119"/>
              <a:gd name="T91" fmla="*/ 17 h 52"/>
              <a:gd name="T92" fmla="*/ 78 w 119"/>
              <a:gd name="T93" fmla="*/ 17 h 52"/>
              <a:gd name="T94" fmla="*/ 79 w 119"/>
              <a:gd name="T95" fmla="*/ 14 h 52"/>
              <a:gd name="T96" fmla="*/ 82 w 119"/>
              <a:gd name="T97" fmla="*/ 12 h 52"/>
              <a:gd name="T98" fmla="*/ 95 w 119"/>
              <a:gd name="T99" fmla="*/ 0 h 52"/>
              <a:gd name="T100" fmla="*/ 100 w 119"/>
              <a:gd name="T101" fmla="*/ 11 h 52"/>
              <a:gd name="T102" fmla="*/ 105 w 119"/>
              <a:gd name="T103" fmla="*/ 3 h 52"/>
              <a:gd name="T104" fmla="*/ 110 w 119"/>
              <a:gd name="T105" fmla="*/ 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9" h="52">
                <a:moveTo>
                  <a:pt x="110" y="6"/>
                </a:moveTo>
                <a:lnTo>
                  <a:pt x="110" y="6"/>
                </a:lnTo>
                <a:cubicBezTo>
                  <a:pt x="111" y="8"/>
                  <a:pt x="112" y="11"/>
                  <a:pt x="112" y="13"/>
                </a:cubicBezTo>
                <a:cubicBezTo>
                  <a:pt x="113" y="15"/>
                  <a:pt x="116" y="19"/>
                  <a:pt x="117" y="20"/>
                </a:cubicBezTo>
                <a:cubicBezTo>
                  <a:pt x="119" y="23"/>
                  <a:pt x="117" y="26"/>
                  <a:pt x="113" y="26"/>
                </a:cubicBezTo>
                <a:cubicBezTo>
                  <a:pt x="101" y="26"/>
                  <a:pt x="97" y="25"/>
                  <a:pt x="89" y="25"/>
                </a:cubicBezTo>
                <a:cubicBezTo>
                  <a:pt x="87" y="26"/>
                  <a:pt x="83" y="25"/>
                  <a:pt x="83" y="25"/>
                </a:cubicBezTo>
                <a:cubicBezTo>
                  <a:pt x="83" y="24"/>
                  <a:pt x="83" y="22"/>
                  <a:pt x="81" y="21"/>
                </a:cubicBezTo>
                <a:cubicBezTo>
                  <a:pt x="82" y="24"/>
                  <a:pt x="80" y="27"/>
                  <a:pt x="77" y="27"/>
                </a:cubicBezTo>
                <a:cubicBezTo>
                  <a:pt x="77" y="27"/>
                  <a:pt x="78" y="24"/>
                  <a:pt x="75" y="22"/>
                </a:cubicBezTo>
                <a:cubicBezTo>
                  <a:pt x="76" y="25"/>
                  <a:pt x="74" y="28"/>
                  <a:pt x="71" y="28"/>
                </a:cubicBezTo>
                <a:cubicBezTo>
                  <a:pt x="72" y="26"/>
                  <a:pt x="71" y="24"/>
                  <a:pt x="70" y="23"/>
                </a:cubicBezTo>
                <a:cubicBezTo>
                  <a:pt x="70" y="27"/>
                  <a:pt x="69" y="29"/>
                  <a:pt x="66" y="30"/>
                </a:cubicBezTo>
                <a:cubicBezTo>
                  <a:pt x="66" y="28"/>
                  <a:pt x="65" y="26"/>
                  <a:pt x="64" y="25"/>
                </a:cubicBezTo>
                <a:cubicBezTo>
                  <a:pt x="65" y="28"/>
                  <a:pt x="63" y="32"/>
                  <a:pt x="60" y="32"/>
                </a:cubicBezTo>
                <a:cubicBezTo>
                  <a:pt x="60" y="31"/>
                  <a:pt x="60" y="29"/>
                  <a:pt x="58" y="27"/>
                </a:cubicBezTo>
                <a:cubicBezTo>
                  <a:pt x="59" y="33"/>
                  <a:pt x="57" y="34"/>
                  <a:pt x="55" y="34"/>
                </a:cubicBezTo>
                <a:cubicBezTo>
                  <a:pt x="55" y="32"/>
                  <a:pt x="54" y="31"/>
                  <a:pt x="53" y="30"/>
                </a:cubicBezTo>
                <a:cubicBezTo>
                  <a:pt x="54" y="33"/>
                  <a:pt x="53" y="37"/>
                  <a:pt x="49" y="37"/>
                </a:cubicBezTo>
                <a:cubicBezTo>
                  <a:pt x="49" y="37"/>
                  <a:pt x="50" y="34"/>
                  <a:pt x="48" y="32"/>
                </a:cubicBezTo>
                <a:cubicBezTo>
                  <a:pt x="48" y="36"/>
                  <a:pt x="46" y="39"/>
                  <a:pt x="43" y="42"/>
                </a:cubicBezTo>
                <a:cubicBezTo>
                  <a:pt x="37" y="46"/>
                  <a:pt x="32" y="49"/>
                  <a:pt x="26" y="52"/>
                </a:cubicBezTo>
                <a:cubicBezTo>
                  <a:pt x="24" y="48"/>
                  <a:pt x="23" y="43"/>
                  <a:pt x="21" y="39"/>
                </a:cubicBezTo>
                <a:cubicBezTo>
                  <a:pt x="25" y="39"/>
                  <a:pt x="28" y="40"/>
                  <a:pt x="31" y="39"/>
                </a:cubicBezTo>
                <a:cubicBezTo>
                  <a:pt x="34" y="39"/>
                  <a:pt x="39" y="37"/>
                  <a:pt x="39" y="35"/>
                </a:cubicBezTo>
                <a:cubicBezTo>
                  <a:pt x="36" y="37"/>
                  <a:pt x="32" y="37"/>
                  <a:pt x="31" y="37"/>
                </a:cubicBezTo>
                <a:cubicBezTo>
                  <a:pt x="23" y="37"/>
                  <a:pt x="18" y="35"/>
                  <a:pt x="15" y="29"/>
                </a:cubicBezTo>
                <a:cubicBezTo>
                  <a:pt x="15" y="29"/>
                  <a:pt x="15" y="28"/>
                  <a:pt x="16" y="28"/>
                </a:cubicBezTo>
                <a:cubicBezTo>
                  <a:pt x="18" y="31"/>
                  <a:pt x="23" y="33"/>
                  <a:pt x="27" y="31"/>
                </a:cubicBezTo>
                <a:cubicBezTo>
                  <a:pt x="23" y="31"/>
                  <a:pt x="16" y="28"/>
                  <a:pt x="16" y="23"/>
                </a:cubicBezTo>
                <a:cubicBezTo>
                  <a:pt x="17" y="21"/>
                  <a:pt x="18" y="18"/>
                  <a:pt x="15" y="17"/>
                </a:cubicBezTo>
                <a:cubicBezTo>
                  <a:pt x="16" y="19"/>
                  <a:pt x="16" y="19"/>
                  <a:pt x="15" y="22"/>
                </a:cubicBezTo>
                <a:cubicBezTo>
                  <a:pt x="13" y="20"/>
                  <a:pt x="12" y="18"/>
                  <a:pt x="10" y="18"/>
                </a:cubicBezTo>
                <a:cubicBezTo>
                  <a:pt x="10" y="19"/>
                  <a:pt x="10" y="19"/>
                  <a:pt x="10" y="20"/>
                </a:cubicBezTo>
                <a:cubicBezTo>
                  <a:pt x="9" y="20"/>
                  <a:pt x="8" y="20"/>
                  <a:pt x="7" y="20"/>
                </a:cubicBezTo>
                <a:cubicBezTo>
                  <a:pt x="7" y="21"/>
                  <a:pt x="11" y="21"/>
                  <a:pt x="11" y="23"/>
                </a:cubicBezTo>
                <a:cubicBezTo>
                  <a:pt x="14" y="30"/>
                  <a:pt x="6" y="33"/>
                  <a:pt x="2" y="29"/>
                </a:cubicBezTo>
                <a:cubicBezTo>
                  <a:pt x="0" y="26"/>
                  <a:pt x="0" y="22"/>
                  <a:pt x="2" y="20"/>
                </a:cubicBezTo>
                <a:cubicBezTo>
                  <a:pt x="7" y="16"/>
                  <a:pt x="8" y="14"/>
                  <a:pt x="11" y="11"/>
                </a:cubicBezTo>
                <a:cubicBezTo>
                  <a:pt x="14" y="7"/>
                  <a:pt x="18" y="10"/>
                  <a:pt x="19" y="13"/>
                </a:cubicBezTo>
                <a:cubicBezTo>
                  <a:pt x="23" y="22"/>
                  <a:pt x="29" y="26"/>
                  <a:pt x="36" y="27"/>
                </a:cubicBezTo>
                <a:cubicBezTo>
                  <a:pt x="44" y="29"/>
                  <a:pt x="53" y="25"/>
                  <a:pt x="63" y="21"/>
                </a:cubicBezTo>
                <a:cubicBezTo>
                  <a:pt x="67" y="20"/>
                  <a:pt x="68" y="19"/>
                  <a:pt x="69" y="22"/>
                </a:cubicBezTo>
                <a:cubicBezTo>
                  <a:pt x="70" y="20"/>
                  <a:pt x="69" y="19"/>
                  <a:pt x="69" y="19"/>
                </a:cubicBezTo>
                <a:cubicBezTo>
                  <a:pt x="70" y="17"/>
                  <a:pt x="73" y="17"/>
                  <a:pt x="73" y="19"/>
                </a:cubicBezTo>
                <a:cubicBezTo>
                  <a:pt x="74" y="18"/>
                  <a:pt x="74" y="17"/>
                  <a:pt x="74" y="17"/>
                </a:cubicBezTo>
                <a:cubicBezTo>
                  <a:pt x="76" y="14"/>
                  <a:pt x="78" y="16"/>
                  <a:pt x="78" y="17"/>
                </a:cubicBezTo>
                <a:cubicBezTo>
                  <a:pt x="80" y="16"/>
                  <a:pt x="79" y="14"/>
                  <a:pt x="79" y="14"/>
                </a:cubicBezTo>
                <a:cubicBezTo>
                  <a:pt x="80" y="13"/>
                  <a:pt x="81" y="13"/>
                  <a:pt x="82" y="12"/>
                </a:cubicBezTo>
                <a:cubicBezTo>
                  <a:pt x="88" y="12"/>
                  <a:pt x="93" y="8"/>
                  <a:pt x="95" y="0"/>
                </a:cubicBezTo>
                <a:cubicBezTo>
                  <a:pt x="98" y="4"/>
                  <a:pt x="99" y="5"/>
                  <a:pt x="100" y="11"/>
                </a:cubicBezTo>
                <a:cubicBezTo>
                  <a:pt x="103" y="9"/>
                  <a:pt x="104" y="7"/>
                  <a:pt x="105" y="3"/>
                </a:cubicBezTo>
                <a:cubicBezTo>
                  <a:pt x="106" y="4"/>
                  <a:pt x="108" y="5"/>
                  <a:pt x="110"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89" name="Freeform 1889"/>
          <p:cNvSpPr>
            <a:spLocks/>
          </p:cNvSpPr>
          <p:nvPr userDrawn="1"/>
        </p:nvSpPr>
        <p:spPr bwMode="auto">
          <a:xfrm>
            <a:off x="379413" y="615950"/>
            <a:ext cx="12700" cy="7938"/>
          </a:xfrm>
          <a:custGeom>
            <a:avLst/>
            <a:gdLst>
              <a:gd name="T0" fmla="*/ 0 w 17"/>
              <a:gd name="T1" fmla="*/ 6 h 11"/>
              <a:gd name="T2" fmla="*/ 0 w 17"/>
              <a:gd name="T3" fmla="*/ 6 h 11"/>
              <a:gd name="T4" fmla="*/ 9 w 17"/>
              <a:gd name="T5" fmla="*/ 6 h 11"/>
              <a:gd name="T6" fmla="*/ 15 w 17"/>
              <a:gd name="T7" fmla="*/ 0 h 11"/>
              <a:gd name="T8" fmla="*/ 10 w 17"/>
              <a:gd name="T9" fmla="*/ 9 h 11"/>
              <a:gd name="T10" fmla="*/ 0 w 17"/>
              <a:gd name="T11" fmla="*/ 6 h 11"/>
            </a:gdLst>
            <a:ahLst/>
            <a:cxnLst>
              <a:cxn ang="0">
                <a:pos x="T0" y="T1"/>
              </a:cxn>
              <a:cxn ang="0">
                <a:pos x="T2" y="T3"/>
              </a:cxn>
              <a:cxn ang="0">
                <a:pos x="T4" y="T5"/>
              </a:cxn>
              <a:cxn ang="0">
                <a:pos x="T6" y="T7"/>
              </a:cxn>
              <a:cxn ang="0">
                <a:pos x="T8" y="T9"/>
              </a:cxn>
              <a:cxn ang="0">
                <a:pos x="T10" y="T11"/>
              </a:cxn>
            </a:cxnLst>
            <a:rect l="0" t="0" r="r" b="b"/>
            <a:pathLst>
              <a:path w="17" h="11">
                <a:moveTo>
                  <a:pt x="0" y="6"/>
                </a:moveTo>
                <a:lnTo>
                  <a:pt x="0" y="6"/>
                </a:lnTo>
                <a:cubicBezTo>
                  <a:pt x="1" y="7"/>
                  <a:pt x="6" y="8"/>
                  <a:pt x="9" y="6"/>
                </a:cubicBezTo>
                <a:cubicBezTo>
                  <a:pt x="13" y="5"/>
                  <a:pt x="15" y="2"/>
                  <a:pt x="15" y="0"/>
                </a:cubicBezTo>
                <a:cubicBezTo>
                  <a:pt x="17" y="3"/>
                  <a:pt x="14" y="7"/>
                  <a:pt x="10" y="9"/>
                </a:cubicBezTo>
                <a:cubicBezTo>
                  <a:pt x="7" y="11"/>
                  <a:pt x="1" y="11"/>
                  <a:pt x="0" y="6"/>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90" name="Freeform 1890"/>
          <p:cNvSpPr>
            <a:spLocks/>
          </p:cNvSpPr>
          <p:nvPr userDrawn="1"/>
        </p:nvSpPr>
        <p:spPr bwMode="auto">
          <a:xfrm>
            <a:off x="377826" y="604838"/>
            <a:ext cx="11113" cy="15875"/>
          </a:xfrm>
          <a:custGeom>
            <a:avLst/>
            <a:gdLst>
              <a:gd name="T0" fmla="*/ 8 w 17"/>
              <a:gd name="T1" fmla="*/ 0 h 21"/>
              <a:gd name="T2" fmla="*/ 8 w 17"/>
              <a:gd name="T3" fmla="*/ 0 h 21"/>
              <a:gd name="T4" fmla="*/ 14 w 17"/>
              <a:gd name="T5" fmla="*/ 8 h 21"/>
              <a:gd name="T6" fmla="*/ 12 w 17"/>
              <a:gd name="T7" fmla="*/ 19 h 21"/>
              <a:gd name="T8" fmla="*/ 1 w 17"/>
              <a:gd name="T9" fmla="*/ 14 h 21"/>
              <a:gd name="T10" fmla="*/ 0 w 17"/>
              <a:gd name="T11" fmla="*/ 3 h 21"/>
              <a:gd name="T12" fmla="*/ 6 w 17"/>
              <a:gd name="T13" fmla="*/ 7 h 21"/>
              <a:gd name="T14" fmla="*/ 8 w 17"/>
              <a:gd name="T15" fmla="*/ 0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1">
                <a:moveTo>
                  <a:pt x="8" y="0"/>
                </a:moveTo>
                <a:lnTo>
                  <a:pt x="8" y="0"/>
                </a:lnTo>
                <a:cubicBezTo>
                  <a:pt x="9" y="4"/>
                  <a:pt x="12" y="5"/>
                  <a:pt x="14" y="8"/>
                </a:cubicBezTo>
                <a:cubicBezTo>
                  <a:pt x="17" y="12"/>
                  <a:pt x="16" y="17"/>
                  <a:pt x="12" y="19"/>
                </a:cubicBezTo>
                <a:cubicBezTo>
                  <a:pt x="8" y="21"/>
                  <a:pt x="3" y="19"/>
                  <a:pt x="1" y="14"/>
                </a:cubicBezTo>
                <a:cubicBezTo>
                  <a:pt x="0" y="11"/>
                  <a:pt x="3" y="8"/>
                  <a:pt x="0" y="3"/>
                </a:cubicBezTo>
                <a:cubicBezTo>
                  <a:pt x="2" y="6"/>
                  <a:pt x="5" y="7"/>
                  <a:pt x="6" y="7"/>
                </a:cubicBezTo>
                <a:cubicBezTo>
                  <a:pt x="7" y="6"/>
                  <a:pt x="8" y="2"/>
                  <a:pt x="8"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91" name="Freeform 1891"/>
          <p:cNvSpPr>
            <a:spLocks/>
          </p:cNvSpPr>
          <p:nvPr userDrawn="1"/>
        </p:nvSpPr>
        <p:spPr bwMode="auto">
          <a:xfrm>
            <a:off x="377826" y="604838"/>
            <a:ext cx="3175" cy="3175"/>
          </a:xfrm>
          <a:custGeom>
            <a:avLst/>
            <a:gdLst>
              <a:gd name="T0" fmla="*/ 4 w 4"/>
              <a:gd name="T1" fmla="*/ 0 h 3"/>
              <a:gd name="T2" fmla="*/ 4 w 4"/>
              <a:gd name="T3" fmla="*/ 0 h 3"/>
              <a:gd name="T4" fmla="*/ 4 w 4"/>
              <a:gd name="T5" fmla="*/ 3 h 3"/>
              <a:gd name="T6" fmla="*/ 0 w 4"/>
              <a:gd name="T7" fmla="*/ 1 h 3"/>
              <a:gd name="T8" fmla="*/ 4 w 4"/>
              <a:gd name="T9" fmla="*/ 0 h 3"/>
            </a:gdLst>
            <a:ahLst/>
            <a:cxnLst>
              <a:cxn ang="0">
                <a:pos x="T0" y="T1"/>
              </a:cxn>
              <a:cxn ang="0">
                <a:pos x="T2" y="T3"/>
              </a:cxn>
              <a:cxn ang="0">
                <a:pos x="T4" y="T5"/>
              </a:cxn>
              <a:cxn ang="0">
                <a:pos x="T6" y="T7"/>
              </a:cxn>
              <a:cxn ang="0">
                <a:pos x="T8" y="T9"/>
              </a:cxn>
            </a:cxnLst>
            <a:rect l="0" t="0" r="r" b="b"/>
            <a:pathLst>
              <a:path w="4" h="3">
                <a:moveTo>
                  <a:pt x="4" y="0"/>
                </a:moveTo>
                <a:lnTo>
                  <a:pt x="4" y="0"/>
                </a:lnTo>
                <a:cubicBezTo>
                  <a:pt x="4" y="1"/>
                  <a:pt x="4" y="2"/>
                  <a:pt x="4" y="3"/>
                </a:cubicBezTo>
                <a:cubicBezTo>
                  <a:pt x="2" y="3"/>
                  <a:pt x="1" y="2"/>
                  <a:pt x="0" y="1"/>
                </a:cubicBezTo>
                <a:cubicBezTo>
                  <a:pt x="2" y="1"/>
                  <a:pt x="3" y="0"/>
                  <a:pt x="4"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92" name="Freeform 1892"/>
          <p:cNvSpPr>
            <a:spLocks/>
          </p:cNvSpPr>
          <p:nvPr userDrawn="1"/>
        </p:nvSpPr>
        <p:spPr bwMode="auto">
          <a:xfrm>
            <a:off x="347663" y="534988"/>
            <a:ext cx="31750" cy="66675"/>
          </a:xfrm>
          <a:custGeom>
            <a:avLst/>
            <a:gdLst>
              <a:gd name="T0" fmla="*/ 0 w 46"/>
              <a:gd name="T1" fmla="*/ 1 h 93"/>
              <a:gd name="T2" fmla="*/ 0 w 46"/>
              <a:gd name="T3" fmla="*/ 1 h 93"/>
              <a:gd name="T4" fmla="*/ 3 w 46"/>
              <a:gd name="T5" fmla="*/ 0 h 93"/>
              <a:gd name="T6" fmla="*/ 45 w 46"/>
              <a:gd name="T7" fmla="*/ 87 h 93"/>
              <a:gd name="T8" fmla="*/ 43 w 46"/>
              <a:gd name="T9" fmla="*/ 92 h 93"/>
              <a:gd name="T10" fmla="*/ 37 w 46"/>
              <a:gd name="T11" fmla="*/ 90 h 93"/>
              <a:gd name="T12" fmla="*/ 0 w 46"/>
              <a:gd name="T13" fmla="*/ 1 h 93"/>
            </a:gdLst>
            <a:ahLst/>
            <a:cxnLst>
              <a:cxn ang="0">
                <a:pos x="T0" y="T1"/>
              </a:cxn>
              <a:cxn ang="0">
                <a:pos x="T2" y="T3"/>
              </a:cxn>
              <a:cxn ang="0">
                <a:pos x="T4" y="T5"/>
              </a:cxn>
              <a:cxn ang="0">
                <a:pos x="T6" y="T7"/>
              </a:cxn>
              <a:cxn ang="0">
                <a:pos x="T8" y="T9"/>
              </a:cxn>
              <a:cxn ang="0">
                <a:pos x="T10" y="T11"/>
              </a:cxn>
              <a:cxn ang="0">
                <a:pos x="T12" y="T13"/>
              </a:cxn>
            </a:cxnLst>
            <a:rect l="0" t="0" r="r" b="b"/>
            <a:pathLst>
              <a:path w="46" h="93">
                <a:moveTo>
                  <a:pt x="0" y="1"/>
                </a:moveTo>
                <a:lnTo>
                  <a:pt x="0" y="1"/>
                </a:lnTo>
                <a:lnTo>
                  <a:pt x="3" y="0"/>
                </a:lnTo>
                <a:lnTo>
                  <a:pt x="45" y="87"/>
                </a:lnTo>
                <a:cubicBezTo>
                  <a:pt x="46" y="89"/>
                  <a:pt x="45" y="91"/>
                  <a:pt x="43" y="92"/>
                </a:cubicBezTo>
                <a:cubicBezTo>
                  <a:pt x="41" y="93"/>
                  <a:pt x="38" y="92"/>
                  <a:pt x="37" y="90"/>
                </a:cubicBezTo>
                <a:lnTo>
                  <a:pt x="0" y="1"/>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93" name="Freeform 1893"/>
          <p:cNvSpPr>
            <a:spLocks/>
          </p:cNvSpPr>
          <p:nvPr userDrawn="1"/>
        </p:nvSpPr>
        <p:spPr bwMode="auto">
          <a:xfrm>
            <a:off x="411163" y="679450"/>
            <a:ext cx="4763" cy="1588"/>
          </a:xfrm>
          <a:custGeom>
            <a:avLst/>
            <a:gdLst>
              <a:gd name="T0" fmla="*/ 5 w 5"/>
              <a:gd name="T1" fmla="*/ 0 h 3"/>
              <a:gd name="T2" fmla="*/ 5 w 5"/>
              <a:gd name="T3" fmla="*/ 0 h 3"/>
              <a:gd name="T4" fmla="*/ 4 w 5"/>
              <a:gd name="T5" fmla="*/ 3 h 3"/>
              <a:gd name="T6" fmla="*/ 0 w 5"/>
              <a:gd name="T7" fmla="*/ 2 h 3"/>
              <a:gd name="T8" fmla="*/ 5 w 5"/>
              <a:gd name="T9" fmla="*/ 0 h 3"/>
            </a:gdLst>
            <a:ahLst/>
            <a:cxnLst>
              <a:cxn ang="0">
                <a:pos x="T0" y="T1"/>
              </a:cxn>
              <a:cxn ang="0">
                <a:pos x="T2" y="T3"/>
              </a:cxn>
              <a:cxn ang="0">
                <a:pos x="T4" y="T5"/>
              </a:cxn>
              <a:cxn ang="0">
                <a:pos x="T6" y="T7"/>
              </a:cxn>
              <a:cxn ang="0">
                <a:pos x="T8" y="T9"/>
              </a:cxn>
            </a:cxnLst>
            <a:rect l="0" t="0" r="r" b="b"/>
            <a:pathLst>
              <a:path w="5" h="3">
                <a:moveTo>
                  <a:pt x="5" y="0"/>
                </a:moveTo>
                <a:lnTo>
                  <a:pt x="5" y="0"/>
                </a:lnTo>
                <a:cubicBezTo>
                  <a:pt x="5" y="1"/>
                  <a:pt x="4" y="2"/>
                  <a:pt x="4" y="3"/>
                </a:cubicBezTo>
                <a:cubicBezTo>
                  <a:pt x="3" y="3"/>
                  <a:pt x="1" y="3"/>
                  <a:pt x="0" y="2"/>
                </a:cubicBezTo>
                <a:cubicBezTo>
                  <a:pt x="2" y="2"/>
                  <a:pt x="4" y="1"/>
                  <a:pt x="5"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94" name="Freeform 1894"/>
          <p:cNvSpPr>
            <a:spLocks/>
          </p:cNvSpPr>
          <p:nvPr userDrawn="1"/>
        </p:nvSpPr>
        <p:spPr bwMode="auto">
          <a:xfrm>
            <a:off x="373063" y="598488"/>
            <a:ext cx="9525" cy="6350"/>
          </a:xfrm>
          <a:custGeom>
            <a:avLst/>
            <a:gdLst>
              <a:gd name="T0" fmla="*/ 0 w 13"/>
              <a:gd name="T1" fmla="*/ 5 h 9"/>
              <a:gd name="T2" fmla="*/ 0 w 13"/>
              <a:gd name="T3" fmla="*/ 5 h 9"/>
              <a:gd name="T4" fmla="*/ 7 w 13"/>
              <a:gd name="T5" fmla="*/ 6 h 9"/>
              <a:gd name="T6" fmla="*/ 11 w 13"/>
              <a:gd name="T7" fmla="*/ 0 h 9"/>
              <a:gd name="T8" fmla="*/ 8 w 13"/>
              <a:gd name="T9" fmla="*/ 8 h 9"/>
              <a:gd name="T10" fmla="*/ 0 w 13"/>
              <a:gd name="T11" fmla="*/ 5 h 9"/>
            </a:gdLst>
            <a:ahLst/>
            <a:cxnLst>
              <a:cxn ang="0">
                <a:pos x="T0" y="T1"/>
              </a:cxn>
              <a:cxn ang="0">
                <a:pos x="T2" y="T3"/>
              </a:cxn>
              <a:cxn ang="0">
                <a:pos x="T4" y="T5"/>
              </a:cxn>
              <a:cxn ang="0">
                <a:pos x="T6" y="T7"/>
              </a:cxn>
              <a:cxn ang="0">
                <a:pos x="T8" y="T9"/>
              </a:cxn>
              <a:cxn ang="0">
                <a:pos x="T10" y="T11"/>
              </a:cxn>
            </a:cxnLst>
            <a:rect l="0" t="0" r="r" b="b"/>
            <a:pathLst>
              <a:path w="13" h="9">
                <a:moveTo>
                  <a:pt x="0" y="5"/>
                </a:moveTo>
                <a:lnTo>
                  <a:pt x="0" y="5"/>
                </a:lnTo>
                <a:cubicBezTo>
                  <a:pt x="1" y="7"/>
                  <a:pt x="4" y="7"/>
                  <a:pt x="7" y="6"/>
                </a:cubicBezTo>
                <a:cubicBezTo>
                  <a:pt x="10" y="4"/>
                  <a:pt x="11" y="2"/>
                  <a:pt x="11" y="0"/>
                </a:cubicBezTo>
                <a:cubicBezTo>
                  <a:pt x="13" y="3"/>
                  <a:pt x="11" y="7"/>
                  <a:pt x="8" y="8"/>
                </a:cubicBezTo>
                <a:cubicBezTo>
                  <a:pt x="5" y="9"/>
                  <a:pt x="0" y="9"/>
                  <a:pt x="0" y="5"/>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95" name="Freeform 1895"/>
          <p:cNvSpPr>
            <a:spLocks/>
          </p:cNvSpPr>
          <p:nvPr userDrawn="1"/>
        </p:nvSpPr>
        <p:spPr bwMode="auto">
          <a:xfrm>
            <a:off x="406401" y="657225"/>
            <a:ext cx="3175" cy="3175"/>
          </a:xfrm>
          <a:custGeom>
            <a:avLst/>
            <a:gdLst>
              <a:gd name="T0" fmla="*/ 2 w 3"/>
              <a:gd name="T1" fmla="*/ 0 h 4"/>
              <a:gd name="T2" fmla="*/ 2 w 3"/>
              <a:gd name="T3" fmla="*/ 0 h 4"/>
              <a:gd name="T4" fmla="*/ 2 w 3"/>
              <a:gd name="T5" fmla="*/ 4 h 4"/>
              <a:gd name="T6" fmla="*/ 0 w 3"/>
              <a:gd name="T7" fmla="*/ 3 h 4"/>
              <a:gd name="T8" fmla="*/ 2 w 3"/>
              <a:gd name="T9" fmla="*/ 0 h 4"/>
            </a:gdLst>
            <a:ahLst/>
            <a:cxnLst>
              <a:cxn ang="0">
                <a:pos x="T0" y="T1"/>
              </a:cxn>
              <a:cxn ang="0">
                <a:pos x="T2" y="T3"/>
              </a:cxn>
              <a:cxn ang="0">
                <a:pos x="T4" y="T5"/>
              </a:cxn>
              <a:cxn ang="0">
                <a:pos x="T6" y="T7"/>
              </a:cxn>
              <a:cxn ang="0">
                <a:pos x="T8" y="T9"/>
              </a:cxn>
            </a:cxnLst>
            <a:rect l="0" t="0" r="r" b="b"/>
            <a:pathLst>
              <a:path w="3" h="4">
                <a:moveTo>
                  <a:pt x="2" y="0"/>
                </a:moveTo>
                <a:lnTo>
                  <a:pt x="2" y="0"/>
                </a:lnTo>
                <a:cubicBezTo>
                  <a:pt x="2" y="1"/>
                  <a:pt x="3" y="3"/>
                  <a:pt x="2" y="4"/>
                </a:cubicBezTo>
                <a:cubicBezTo>
                  <a:pt x="2" y="4"/>
                  <a:pt x="1" y="3"/>
                  <a:pt x="0" y="3"/>
                </a:cubicBezTo>
                <a:cubicBezTo>
                  <a:pt x="1" y="2"/>
                  <a:pt x="2" y="1"/>
                  <a:pt x="2"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96" name="Freeform 1896"/>
          <p:cNvSpPr>
            <a:spLocks/>
          </p:cNvSpPr>
          <p:nvPr userDrawn="1"/>
        </p:nvSpPr>
        <p:spPr bwMode="auto">
          <a:xfrm>
            <a:off x="392113" y="660400"/>
            <a:ext cx="3175" cy="1588"/>
          </a:xfrm>
          <a:custGeom>
            <a:avLst/>
            <a:gdLst>
              <a:gd name="T0" fmla="*/ 0 w 5"/>
              <a:gd name="T1" fmla="*/ 0 h 4"/>
              <a:gd name="T2" fmla="*/ 0 w 5"/>
              <a:gd name="T3" fmla="*/ 0 h 4"/>
              <a:gd name="T4" fmla="*/ 4 w 5"/>
              <a:gd name="T5" fmla="*/ 2 h 4"/>
              <a:gd name="T6" fmla="*/ 5 w 5"/>
              <a:gd name="T7" fmla="*/ 4 h 4"/>
              <a:gd name="T8" fmla="*/ 0 w 5"/>
              <a:gd name="T9" fmla="*/ 0 h 4"/>
            </a:gdLst>
            <a:ahLst/>
            <a:cxnLst>
              <a:cxn ang="0">
                <a:pos x="T0" y="T1"/>
              </a:cxn>
              <a:cxn ang="0">
                <a:pos x="T2" y="T3"/>
              </a:cxn>
              <a:cxn ang="0">
                <a:pos x="T4" y="T5"/>
              </a:cxn>
              <a:cxn ang="0">
                <a:pos x="T6" y="T7"/>
              </a:cxn>
              <a:cxn ang="0">
                <a:pos x="T8" y="T9"/>
              </a:cxn>
            </a:cxnLst>
            <a:rect l="0" t="0" r="r" b="b"/>
            <a:pathLst>
              <a:path w="5" h="4">
                <a:moveTo>
                  <a:pt x="0" y="0"/>
                </a:moveTo>
                <a:lnTo>
                  <a:pt x="0" y="0"/>
                </a:lnTo>
                <a:cubicBezTo>
                  <a:pt x="2" y="0"/>
                  <a:pt x="4" y="2"/>
                  <a:pt x="4" y="2"/>
                </a:cubicBezTo>
                <a:cubicBezTo>
                  <a:pt x="4" y="3"/>
                  <a:pt x="5" y="4"/>
                  <a:pt x="5" y="4"/>
                </a:cubicBezTo>
                <a:cubicBezTo>
                  <a:pt x="4" y="4"/>
                  <a:pt x="0" y="2"/>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97" name="Freeform 1897"/>
          <p:cNvSpPr>
            <a:spLocks/>
          </p:cNvSpPr>
          <p:nvPr userDrawn="1"/>
        </p:nvSpPr>
        <p:spPr bwMode="auto">
          <a:xfrm>
            <a:off x="403226" y="666750"/>
            <a:ext cx="12700" cy="9525"/>
          </a:xfrm>
          <a:custGeom>
            <a:avLst/>
            <a:gdLst>
              <a:gd name="T0" fmla="*/ 0 w 19"/>
              <a:gd name="T1" fmla="*/ 7 h 12"/>
              <a:gd name="T2" fmla="*/ 0 w 19"/>
              <a:gd name="T3" fmla="*/ 7 h 12"/>
              <a:gd name="T4" fmla="*/ 10 w 19"/>
              <a:gd name="T5" fmla="*/ 7 h 12"/>
              <a:gd name="T6" fmla="*/ 16 w 19"/>
              <a:gd name="T7" fmla="*/ 0 h 12"/>
              <a:gd name="T8" fmla="*/ 12 w 19"/>
              <a:gd name="T9" fmla="*/ 10 h 12"/>
              <a:gd name="T10" fmla="*/ 0 w 19"/>
              <a:gd name="T11" fmla="*/ 7 h 12"/>
            </a:gdLst>
            <a:ahLst/>
            <a:cxnLst>
              <a:cxn ang="0">
                <a:pos x="T0" y="T1"/>
              </a:cxn>
              <a:cxn ang="0">
                <a:pos x="T2" y="T3"/>
              </a:cxn>
              <a:cxn ang="0">
                <a:pos x="T4" y="T5"/>
              </a:cxn>
              <a:cxn ang="0">
                <a:pos x="T6" y="T7"/>
              </a:cxn>
              <a:cxn ang="0">
                <a:pos x="T8" y="T9"/>
              </a:cxn>
              <a:cxn ang="0">
                <a:pos x="T10" y="T11"/>
              </a:cxn>
            </a:cxnLst>
            <a:rect l="0" t="0" r="r" b="b"/>
            <a:pathLst>
              <a:path w="19" h="12">
                <a:moveTo>
                  <a:pt x="0" y="7"/>
                </a:moveTo>
                <a:lnTo>
                  <a:pt x="0" y="7"/>
                </a:lnTo>
                <a:cubicBezTo>
                  <a:pt x="1" y="8"/>
                  <a:pt x="6" y="9"/>
                  <a:pt x="10" y="7"/>
                </a:cubicBezTo>
                <a:cubicBezTo>
                  <a:pt x="15" y="5"/>
                  <a:pt x="16" y="2"/>
                  <a:pt x="16" y="0"/>
                </a:cubicBezTo>
                <a:cubicBezTo>
                  <a:pt x="19" y="4"/>
                  <a:pt x="16" y="8"/>
                  <a:pt x="12" y="10"/>
                </a:cubicBezTo>
                <a:cubicBezTo>
                  <a:pt x="8" y="12"/>
                  <a:pt x="1" y="12"/>
                  <a:pt x="0" y="7"/>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98" name="Freeform 1898"/>
          <p:cNvSpPr>
            <a:spLocks/>
          </p:cNvSpPr>
          <p:nvPr userDrawn="1"/>
        </p:nvSpPr>
        <p:spPr bwMode="auto">
          <a:xfrm>
            <a:off x="461963" y="633413"/>
            <a:ext cx="12700" cy="4763"/>
          </a:xfrm>
          <a:custGeom>
            <a:avLst/>
            <a:gdLst>
              <a:gd name="T0" fmla="*/ 16 w 18"/>
              <a:gd name="T1" fmla="*/ 0 h 6"/>
              <a:gd name="T2" fmla="*/ 16 w 18"/>
              <a:gd name="T3" fmla="*/ 0 h 6"/>
              <a:gd name="T4" fmla="*/ 17 w 18"/>
              <a:gd name="T5" fmla="*/ 4 h 6"/>
              <a:gd name="T6" fmla="*/ 0 w 18"/>
              <a:gd name="T7" fmla="*/ 4 h 6"/>
              <a:gd name="T8" fmla="*/ 16 w 18"/>
              <a:gd name="T9" fmla="*/ 0 h 6"/>
            </a:gdLst>
            <a:ahLst/>
            <a:cxnLst>
              <a:cxn ang="0">
                <a:pos x="T0" y="T1"/>
              </a:cxn>
              <a:cxn ang="0">
                <a:pos x="T2" y="T3"/>
              </a:cxn>
              <a:cxn ang="0">
                <a:pos x="T4" y="T5"/>
              </a:cxn>
              <a:cxn ang="0">
                <a:pos x="T6" y="T7"/>
              </a:cxn>
              <a:cxn ang="0">
                <a:pos x="T8" y="T9"/>
              </a:cxn>
            </a:cxnLst>
            <a:rect l="0" t="0" r="r" b="b"/>
            <a:pathLst>
              <a:path w="18" h="6">
                <a:moveTo>
                  <a:pt x="16" y="0"/>
                </a:moveTo>
                <a:lnTo>
                  <a:pt x="16" y="0"/>
                </a:lnTo>
                <a:cubicBezTo>
                  <a:pt x="18" y="1"/>
                  <a:pt x="18" y="3"/>
                  <a:pt x="17" y="4"/>
                </a:cubicBezTo>
                <a:cubicBezTo>
                  <a:pt x="15" y="6"/>
                  <a:pt x="9" y="4"/>
                  <a:pt x="0" y="4"/>
                </a:cubicBezTo>
                <a:cubicBezTo>
                  <a:pt x="6" y="2"/>
                  <a:pt x="16" y="6"/>
                  <a:pt x="16"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99" name="Freeform 1899"/>
          <p:cNvSpPr>
            <a:spLocks/>
          </p:cNvSpPr>
          <p:nvPr userDrawn="1"/>
        </p:nvSpPr>
        <p:spPr bwMode="auto">
          <a:xfrm>
            <a:off x="458788" y="633413"/>
            <a:ext cx="0" cy="1588"/>
          </a:xfrm>
          <a:custGeom>
            <a:avLst/>
            <a:gdLst>
              <a:gd name="T0" fmla="*/ 0 w 1"/>
              <a:gd name="T1" fmla="*/ 0 h 2"/>
              <a:gd name="T2" fmla="*/ 0 w 1"/>
              <a:gd name="T3" fmla="*/ 0 h 2"/>
              <a:gd name="T4" fmla="*/ 0 w 1"/>
              <a:gd name="T5" fmla="*/ 2 h 2"/>
              <a:gd name="T6" fmla="*/ 0 w 1"/>
              <a:gd name="T7" fmla="*/ 0 h 2"/>
            </a:gdLst>
            <a:ahLst/>
            <a:cxnLst>
              <a:cxn ang="0">
                <a:pos x="T0" y="T1"/>
              </a:cxn>
              <a:cxn ang="0">
                <a:pos x="T2" y="T3"/>
              </a:cxn>
              <a:cxn ang="0">
                <a:pos x="T4" y="T5"/>
              </a:cxn>
              <a:cxn ang="0">
                <a:pos x="T6" y="T7"/>
              </a:cxn>
            </a:cxnLst>
            <a:rect l="0" t="0" r="r" b="b"/>
            <a:pathLst>
              <a:path w="1" h="2">
                <a:moveTo>
                  <a:pt x="0" y="0"/>
                </a:moveTo>
                <a:lnTo>
                  <a:pt x="0" y="0"/>
                </a:lnTo>
                <a:cubicBezTo>
                  <a:pt x="1" y="0"/>
                  <a:pt x="1" y="2"/>
                  <a:pt x="0" y="2"/>
                </a:cubicBezTo>
                <a:cubicBezTo>
                  <a:pt x="0" y="2"/>
                  <a:pt x="0" y="0"/>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00" name="Freeform 1900"/>
          <p:cNvSpPr>
            <a:spLocks/>
          </p:cNvSpPr>
          <p:nvPr userDrawn="1"/>
        </p:nvSpPr>
        <p:spPr bwMode="auto">
          <a:xfrm>
            <a:off x="455613" y="633413"/>
            <a:ext cx="1588" cy="3175"/>
          </a:xfrm>
          <a:custGeom>
            <a:avLst/>
            <a:gdLst>
              <a:gd name="T0" fmla="*/ 0 w 2"/>
              <a:gd name="T1" fmla="*/ 0 h 4"/>
              <a:gd name="T2" fmla="*/ 0 w 2"/>
              <a:gd name="T3" fmla="*/ 0 h 4"/>
              <a:gd name="T4" fmla="*/ 0 w 2"/>
              <a:gd name="T5" fmla="*/ 4 h 4"/>
              <a:gd name="T6" fmla="*/ 0 w 2"/>
              <a:gd name="T7" fmla="*/ 0 h 4"/>
            </a:gdLst>
            <a:ahLst/>
            <a:cxnLst>
              <a:cxn ang="0">
                <a:pos x="T0" y="T1"/>
              </a:cxn>
              <a:cxn ang="0">
                <a:pos x="T2" y="T3"/>
              </a:cxn>
              <a:cxn ang="0">
                <a:pos x="T4" y="T5"/>
              </a:cxn>
              <a:cxn ang="0">
                <a:pos x="T6" y="T7"/>
              </a:cxn>
            </a:cxnLst>
            <a:rect l="0" t="0" r="r" b="b"/>
            <a:pathLst>
              <a:path w="2" h="4">
                <a:moveTo>
                  <a:pt x="0" y="0"/>
                </a:moveTo>
                <a:lnTo>
                  <a:pt x="0" y="0"/>
                </a:lnTo>
                <a:cubicBezTo>
                  <a:pt x="2" y="1"/>
                  <a:pt x="2" y="3"/>
                  <a:pt x="0" y="4"/>
                </a:cubicBezTo>
                <a:cubicBezTo>
                  <a:pt x="1" y="3"/>
                  <a:pt x="0" y="0"/>
                  <a:pt x="0"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01" name="Freeform 1901"/>
          <p:cNvSpPr>
            <a:spLocks/>
          </p:cNvSpPr>
          <p:nvPr userDrawn="1"/>
        </p:nvSpPr>
        <p:spPr bwMode="auto">
          <a:xfrm>
            <a:off x="468313" y="630238"/>
            <a:ext cx="4763" cy="4763"/>
          </a:xfrm>
          <a:custGeom>
            <a:avLst/>
            <a:gdLst>
              <a:gd name="T0" fmla="*/ 3 w 7"/>
              <a:gd name="T1" fmla="*/ 0 h 7"/>
              <a:gd name="T2" fmla="*/ 3 w 7"/>
              <a:gd name="T3" fmla="*/ 0 h 7"/>
              <a:gd name="T4" fmla="*/ 0 w 7"/>
              <a:gd name="T5" fmla="*/ 5 h 7"/>
              <a:gd name="T6" fmla="*/ 3 w 7"/>
              <a:gd name="T7" fmla="*/ 0 h 7"/>
            </a:gdLst>
            <a:ahLst/>
            <a:cxnLst>
              <a:cxn ang="0">
                <a:pos x="T0" y="T1"/>
              </a:cxn>
              <a:cxn ang="0">
                <a:pos x="T2" y="T3"/>
              </a:cxn>
              <a:cxn ang="0">
                <a:pos x="T4" y="T5"/>
              </a:cxn>
              <a:cxn ang="0">
                <a:pos x="T6" y="T7"/>
              </a:cxn>
            </a:cxnLst>
            <a:rect l="0" t="0" r="r" b="b"/>
            <a:pathLst>
              <a:path w="7" h="7">
                <a:moveTo>
                  <a:pt x="3" y="0"/>
                </a:moveTo>
                <a:lnTo>
                  <a:pt x="3" y="0"/>
                </a:lnTo>
                <a:cubicBezTo>
                  <a:pt x="7" y="4"/>
                  <a:pt x="4" y="7"/>
                  <a:pt x="0" y="5"/>
                </a:cubicBezTo>
                <a:cubicBezTo>
                  <a:pt x="4" y="4"/>
                  <a:pt x="4" y="2"/>
                  <a:pt x="3"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02" name="Freeform 1902"/>
          <p:cNvSpPr>
            <a:spLocks/>
          </p:cNvSpPr>
          <p:nvPr userDrawn="1"/>
        </p:nvSpPr>
        <p:spPr bwMode="auto">
          <a:xfrm>
            <a:off x="384176" y="614363"/>
            <a:ext cx="3175" cy="3175"/>
          </a:xfrm>
          <a:custGeom>
            <a:avLst/>
            <a:gdLst>
              <a:gd name="T0" fmla="*/ 3 w 4"/>
              <a:gd name="T1" fmla="*/ 0 h 6"/>
              <a:gd name="T2" fmla="*/ 3 w 4"/>
              <a:gd name="T3" fmla="*/ 0 h 6"/>
              <a:gd name="T4" fmla="*/ 3 w 4"/>
              <a:gd name="T5" fmla="*/ 4 h 6"/>
              <a:gd name="T6" fmla="*/ 0 w 4"/>
              <a:gd name="T7" fmla="*/ 6 h 6"/>
              <a:gd name="T8" fmla="*/ 3 w 4"/>
              <a:gd name="T9" fmla="*/ 0 h 6"/>
            </a:gdLst>
            <a:ahLst/>
            <a:cxnLst>
              <a:cxn ang="0">
                <a:pos x="T0" y="T1"/>
              </a:cxn>
              <a:cxn ang="0">
                <a:pos x="T2" y="T3"/>
              </a:cxn>
              <a:cxn ang="0">
                <a:pos x="T4" y="T5"/>
              </a:cxn>
              <a:cxn ang="0">
                <a:pos x="T6" y="T7"/>
              </a:cxn>
              <a:cxn ang="0">
                <a:pos x="T8" y="T9"/>
              </a:cxn>
            </a:cxnLst>
            <a:rect l="0" t="0" r="r" b="b"/>
            <a:pathLst>
              <a:path w="4" h="6">
                <a:moveTo>
                  <a:pt x="3" y="0"/>
                </a:moveTo>
                <a:lnTo>
                  <a:pt x="3" y="0"/>
                </a:lnTo>
                <a:cubicBezTo>
                  <a:pt x="4" y="1"/>
                  <a:pt x="4" y="3"/>
                  <a:pt x="3" y="4"/>
                </a:cubicBezTo>
                <a:cubicBezTo>
                  <a:pt x="3" y="5"/>
                  <a:pt x="1" y="6"/>
                  <a:pt x="0" y="6"/>
                </a:cubicBezTo>
                <a:cubicBezTo>
                  <a:pt x="1" y="5"/>
                  <a:pt x="3" y="3"/>
                  <a:pt x="3"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03" name="Freeform 1903"/>
          <p:cNvSpPr>
            <a:spLocks/>
          </p:cNvSpPr>
          <p:nvPr userDrawn="1"/>
        </p:nvSpPr>
        <p:spPr bwMode="auto">
          <a:xfrm>
            <a:off x="409576" y="671513"/>
            <a:ext cx="3175" cy="3175"/>
          </a:xfrm>
          <a:custGeom>
            <a:avLst/>
            <a:gdLst>
              <a:gd name="T0" fmla="*/ 5 w 5"/>
              <a:gd name="T1" fmla="*/ 0 h 4"/>
              <a:gd name="T2" fmla="*/ 5 w 5"/>
              <a:gd name="T3" fmla="*/ 0 h 4"/>
              <a:gd name="T4" fmla="*/ 0 w 5"/>
              <a:gd name="T5" fmla="*/ 3 h 4"/>
              <a:gd name="T6" fmla="*/ 5 w 5"/>
              <a:gd name="T7" fmla="*/ 0 h 4"/>
            </a:gdLst>
            <a:ahLst/>
            <a:cxnLst>
              <a:cxn ang="0">
                <a:pos x="T0" y="T1"/>
              </a:cxn>
              <a:cxn ang="0">
                <a:pos x="T2" y="T3"/>
              </a:cxn>
              <a:cxn ang="0">
                <a:pos x="T4" y="T5"/>
              </a:cxn>
              <a:cxn ang="0">
                <a:pos x="T6" y="T7"/>
              </a:cxn>
            </a:cxnLst>
            <a:rect l="0" t="0" r="r" b="b"/>
            <a:pathLst>
              <a:path w="5" h="4">
                <a:moveTo>
                  <a:pt x="5" y="0"/>
                </a:moveTo>
                <a:lnTo>
                  <a:pt x="5" y="0"/>
                </a:lnTo>
                <a:cubicBezTo>
                  <a:pt x="5" y="2"/>
                  <a:pt x="2" y="4"/>
                  <a:pt x="0" y="3"/>
                </a:cubicBezTo>
                <a:cubicBezTo>
                  <a:pt x="2" y="2"/>
                  <a:pt x="4" y="1"/>
                  <a:pt x="5" y="0"/>
                </a:cubicBez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04" name="Freeform 1904"/>
          <p:cNvSpPr>
            <a:spLocks/>
          </p:cNvSpPr>
          <p:nvPr userDrawn="1"/>
        </p:nvSpPr>
        <p:spPr bwMode="auto">
          <a:xfrm>
            <a:off x="342901" y="528638"/>
            <a:ext cx="7938" cy="4763"/>
          </a:xfrm>
          <a:custGeom>
            <a:avLst/>
            <a:gdLst>
              <a:gd name="T0" fmla="*/ 1 w 9"/>
              <a:gd name="T1" fmla="*/ 5 h 7"/>
              <a:gd name="T2" fmla="*/ 1 w 9"/>
              <a:gd name="T3" fmla="*/ 5 h 7"/>
              <a:gd name="T4" fmla="*/ 1 w 9"/>
              <a:gd name="T5" fmla="*/ 3 h 7"/>
              <a:gd name="T6" fmla="*/ 7 w 9"/>
              <a:gd name="T7" fmla="*/ 0 h 7"/>
              <a:gd name="T8" fmla="*/ 8 w 9"/>
              <a:gd name="T9" fmla="*/ 2 h 7"/>
              <a:gd name="T10" fmla="*/ 6 w 9"/>
              <a:gd name="T11" fmla="*/ 6 h 7"/>
              <a:gd name="T12" fmla="*/ 1 w 9"/>
              <a:gd name="T13" fmla="*/ 5 h 7"/>
            </a:gdLst>
            <a:ahLst/>
            <a:cxnLst>
              <a:cxn ang="0">
                <a:pos x="T0" y="T1"/>
              </a:cxn>
              <a:cxn ang="0">
                <a:pos x="T2" y="T3"/>
              </a:cxn>
              <a:cxn ang="0">
                <a:pos x="T4" y="T5"/>
              </a:cxn>
              <a:cxn ang="0">
                <a:pos x="T6" y="T7"/>
              </a:cxn>
              <a:cxn ang="0">
                <a:pos x="T8" y="T9"/>
              </a:cxn>
              <a:cxn ang="0">
                <a:pos x="T10" y="T11"/>
              </a:cxn>
              <a:cxn ang="0">
                <a:pos x="T12" y="T13"/>
              </a:cxn>
            </a:cxnLst>
            <a:rect l="0" t="0" r="r" b="b"/>
            <a:pathLst>
              <a:path w="9" h="7">
                <a:moveTo>
                  <a:pt x="1" y="5"/>
                </a:moveTo>
                <a:lnTo>
                  <a:pt x="1" y="5"/>
                </a:lnTo>
                <a:cubicBezTo>
                  <a:pt x="0" y="5"/>
                  <a:pt x="0" y="4"/>
                  <a:pt x="1" y="3"/>
                </a:cubicBezTo>
                <a:cubicBezTo>
                  <a:pt x="3" y="3"/>
                  <a:pt x="5" y="2"/>
                  <a:pt x="7" y="0"/>
                </a:cubicBezTo>
                <a:cubicBezTo>
                  <a:pt x="7" y="0"/>
                  <a:pt x="8" y="1"/>
                  <a:pt x="8" y="2"/>
                </a:cubicBezTo>
                <a:cubicBezTo>
                  <a:pt x="9" y="3"/>
                  <a:pt x="8" y="5"/>
                  <a:pt x="6" y="6"/>
                </a:cubicBezTo>
                <a:cubicBezTo>
                  <a:pt x="4" y="7"/>
                  <a:pt x="1" y="7"/>
                  <a:pt x="1" y="5"/>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05" name="Freeform 1905"/>
          <p:cNvSpPr>
            <a:spLocks/>
          </p:cNvSpPr>
          <p:nvPr userDrawn="1"/>
        </p:nvSpPr>
        <p:spPr bwMode="auto">
          <a:xfrm>
            <a:off x="341313" y="492125"/>
            <a:ext cx="7938" cy="22225"/>
          </a:xfrm>
          <a:custGeom>
            <a:avLst/>
            <a:gdLst>
              <a:gd name="T0" fmla="*/ 6 w 12"/>
              <a:gd name="T1" fmla="*/ 0 h 29"/>
              <a:gd name="T2" fmla="*/ 6 w 12"/>
              <a:gd name="T3" fmla="*/ 0 h 29"/>
              <a:gd name="T4" fmla="*/ 8 w 12"/>
              <a:gd name="T5" fmla="*/ 3 h 29"/>
              <a:gd name="T6" fmla="*/ 5 w 12"/>
              <a:gd name="T7" fmla="*/ 9 h 29"/>
              <a:gd name="T8" fmla="*/ 9 w 12"/>
              <a:gd name="T9" fmla="*/ 4 h 29"/>
              <a:gd name="T10" fmla="*/ 10 w 12"/>
              <a:gd name="T11" fmla="*/ 6 h 29"/>
              <a:gd name="T12" fmla="*/ 6 w 12"/>
              <a:gd name="T13" fmla="*/ 12 h 29"/>
              <a:gd name="T14" fmla="*/ 11 w 12"/>
              <a:gd name="T15" fmla="*/ 7 h 29"/>
              <a:gd name="T16" fmla="*/ 12 w 12"/>
              <a:gd name="T17" fmla="*/ 9 h 29"/>
              <a:gd name="T18" fmla="*/ 12 w 12"/>
              <a:gd name="T19" fmla="*/ 10 h 29"/>
              <a:gd name="T20" fmla="*/ 7 w 12"/>
              <a:gd name="T21" fmla="*/ 14 h 29"/>
              <a:gd name="T22" fmla="*/ 12 w 12"/>
              <a:gd name="T23" fmla="*/ 12 h 29"/>
              <a:gd name="T24" fmla="*/ 12 w 12"/>
              <a:gd name="T25" fmla="*/ 15 h 29"/>
              <a:gd name="T26" fmla="*/ 7 w 12"/>
              <a:gd name="T27" fmla="*/ 17 h 29"/>
              <a:gd name="T28" fmla="*/ 12 w 12"/>
              <a:gd name="T29" fmla="*/ 16 h 29"/>
              <a:gd name="T30" fmla="*/ 11 w 12"/>
              <a:gd name="T31" fmla="*/ 18 h 29"/>
              <a:gd name="T32" fmla="*/ 6 w 12"/>
              <a:gd name="T33" fmla="*/ 19 h 29"/>
              <a:gd name="T34" fmla="*/ 10 w 12"/>
              <a:gd name="T35" fmla="*/ 20 h 29"/>
              <a:gd name="T36" fmla="*/ 10 w 12"/>
              <a:gd name="T37" fmla="*/ 21 h 29"/>
              <a:gd name="T38" fmla="*/ 4 w 12"/>
              <a:gd name="T39" fmla="*/ 21 h 29"/>
              <a:gd name="T40" fmla="*/ 9 w 12"/>
              <a:gd name="T41" fmla="*/ 23 h 29"/>
              <a:gd name="T42" fmla="*/ 7 w 12"/>
              <a:gd name="T43" fmla="*/ 24 h 29"/>
              <a:gd name="T44" fmla="*/ 2 w 12"/>
              <a:gd name="T45" fmla="*/ 29 h 29"/>
              <a:gd name="T46" fmla="*/ 0 w 12"/>
              <a:gd name="T47" fmla="*/ 28 h 29"/>
              <a:gd name="T48" fmla="*/ 2 w 12"/>
              <a:gd name="T49" fmla="*/ 24 h 29"/>
              <a:gd name="T50" fmla="*/ 0 w 12"/>
              <a:gd name="T51" fmla="*/ 19 h 29"/>
              <a:gd name="T52" fmla="*/ 0 w 12"/>
              <a:gd name="T53" fmla="*/ 19 h 29"/>
              <a:gd name="T54" fmla="*/ 3 w 12"/>
              <a:gd name="T55" fmla="*/ 19 h 29"/>
              <a:gd name="T56" fmla="*/ 2 w 12"/>
              <a:gd name="T57" fmla="*/ 10 h 29"/>
              <a:gd name="T58" fmla="*/ 6 w 12"/>
              <a:gd name="T5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 h="29">
                <a:moveTo>
                  <a:pt x="6" y="0"/>
                </a:moveTo>
                <a:lnTo>
                  <a:pt x="6" y="0"/>
                </a:lnTo>
                <a:cubicBezTo>
                  <a:pt x="6" y="0"/>
                  <a:pt x="6" y="1"/>
                  <a:pt x="8" y="3"/>
                </a:cubicBezTo>
                <a:lnTo>
                  <a:pt x="5" y="9"/>
                </a:lnTo>
                <a:lnTo>
                  <a:pt x="9" y="4"/>
                </a:lnTo>
                <a:cubicBezTo>
                  <a:pt x="9" y="4"/>
                  <a:pt x="9" y="5"/>
                  <a:pt x="10" y="6"/>
                </a:cubicBezTo>
                <a:lnTo>
                  <a:pt x="6" y="12"/>
                </a:lnTo>
                <a:lnTo>
                  <a:pt x="11" y="7"/>
                </a:lnTo>
                <a:cubicBezTo>
                  <a:pt x="11" y="8"/>
                  <a:pt x="11" y="9"/>
                  <a:pt x="12" y="9"/>
                </a:cubicBezTo>
                <a:cubicBezTo>
                  <a:pt x="12" y="9"/>
                  <a:pt x="12" y="10"/>
                  <a:pt x="12" y="10"/>
                </a:cubicBezTo>
                <a:lnTo>
                  <a:pt x="7" y="14"/>
                </a:lnTo>
                <a:lnTo>
                  <a:pt x="12" y="12"/>
                </a:lnTo>
                <a:cubicBezTo>
                  <a:pt x="12" y="13"/>
                  <a:pt x="12" y="14"/>
                  <a:pt x="12" y="15"/>
                </a:cubicBezTo>
                <a:lnTo>
                  <a:pt x="7" y="17"/>
                </a:lnTo>
                <a:lnTo>
                  <a:pt x="12" y="16"/>
                </a:lnTo>
                <a:cubicBezTo>
                  <a:pt x="11" y="17"/>
                  <a:pt x="11" y="18"/>
                  <a:pt x="11" y="18"/>
                </a:cubicBezTo>
                <a:lnTo>
                  <a:pt x="6" y="19"/>
                </a:lnTo>
                <a:lnTo>
                  <a:pt x="10" y="20"/>
                </a:lnTo>
                <a:cubicBezTo>
                  <a:pt x="10" y="20"/>
                  <a:pt x="10" y="21"/>
                  <a:pt x="10" y="21"/>
                </a:cubicBezTo>
                <a:lnTo>
                  <a:pt x="4" y="21"/>
                </a:lnTo>
                <a:lnTo>
                  <a:pt x="9" y="23"/>
                </a:lnTo>
                <a:cubicBezTo>
                  <a:pt x="8" y="23"/>
                  <a:pt x="8" y="24"/>
                  <a:pt x="7" y="24"/>
                </a:cubicBezTo>
                <a:cubicBezTo>
                  <a:pt x="5" y="25"/>
                  <a:pt x="3" y="26"/>
                  <a:pt x="2" y="29"/>
                </a:cubicBezTo>
                <a:cubicBezTo>
                  <a:pt x="2" y="29"/>
                  <a:pt x="1" y="28"/>
                  <a:pt x="0" y="28"/>
                </a:cubicBezTo>
                <a:cubicBezTo>
                  <a:pt x="1" y="27"/>
                  <a:pt x="2" y="26"/>
                  <a:pt x="2" y="24"/>
                </a:cubicBezTo>
                <a:cubicBezTo>
                  <a:pt x="2" y="22"/>
                  <a:pt x="1" y="20"/>
                  <a:pt x="0" y="19"/>
                </a:cubicBezTo>
                <a:lnTo>
                  <a:pt x="0" y="19"/>
                </a:lnTo>
                <a:cubicBezTo>
                  <a:pt x="1" y="19"/>
                  <a:pt x="2" y="19"/>
                  <a:pt x="3" y="19"/>
                </a:cubicBezTo>
                <a:cubicBezTo>
                  <a:pt x="7" y="16"/>
                  <a:pt x="4" y="12"/>
                  <a:pt x="2" y="10"/>
                </a:cubicBezTo>
                <a:lnTo>
                  <a:pt x="6"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06" name="Freeform 1906"/>
          <p:cNvSpPr>
            <a:spLocks/>
          </p:cNvSpPr>
          <p:nvPr userDrawn="1"/>
        </p:nvSpPr>
        <p:spPr bwMode="auto">
          <a:xfrm>
            <a:off x="327026" y="490538"/>
            <a:ext cx="4763" cy="6350"/>
          </a:xfrm>
          <a:custGeom>
            <a:avLst/>
            <a:gdLst>
              <a:gd name="T0" fmla="*/ 5 w 8"/>
              <a:gd name="T1" fmla="*/ 8 h 8"/>
              <a:gd name="T2" fmla="*/ 5 w 8"/>
              <a:gd name="T3" fmla="*/ 8 h 8"/>
              <a:gd name="T4" fmla="*/ 4 w 8"/>
              <a:gd name="T5" fmla="*/ 2 h 8"/>
              <a:gd name="T6" fmla="*/ 8 w 8"/>
              <a:gd name="T7" fmla="*/ 6 h 8"/>
              <a:gd name="T8" fmla="*/ 5 w 8"/>
              <a:gd name="T9" fmla="*/ 8 h 8"/>
            </a:gdLst>
            <a:ahLst/>
            <a:cxnLst>
              <a:cxn ang="0">
                <a:pos x="T0" y="T1"/>
              </a:cxn>
              <a:cxn ang="0">
                <a:pos x="T2" y="T3"/>
              </a:cxn>
              <a:cxn ang="0">
                <a:pos x="T4" y="T5"/>
              </a:cxn>
              <a:cxn ang="0">
                <a:pos x="T6" y="T7"/>
              </a:cxn>
              <a:cxn ang="0">
                <a:pos x="T8" y="T9"/>
              </a:cxn>
            </a:cxnLst>
            <a:rect l="0" t="0" r="r" b="b"/>
            <a:pathLst>
              <a:path w="8" h="8">
                <a:moveTo>
                  <a:pt x="5" y="8"/>
                </a:moveTo>
                <a:lnTo>
                  <a:pt x="5" y="8"/>
                </a:lnTo>
                <a:cubicBezTo>
                  <a:pt x="0" y="4"/>
                  <a:pt x="4" y="3"/>
                  <a:pt x="4" y="2"/>
                </a:cubicBezTo>
                <a:cubicBezTo>
                  <a:pt x="5" y="2"/>
                  <a:pt x="8" y="0"/>
                  <a:pt x="8" y="6"/>
                </a:cubicBezTo>
                <a:lnTo>
                  <a:pt x="5" y="8"/>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07" name="Freeform 1907"/>
          <p:cNvSpPr>
            <a:spLocks/>
          </p:cNvSpPr>
          <p:nvPr userDrawn="1"/>
        </p:nvSpPr>
        <p:spPr bwMode="auto">
          <a:xfrm>
            <a:off x="319088" y="504825"/>
            <a:ext cx="17463" cy="12700"/>
          </a:xfrm>
          <a:custGeom>
            <a:avLst/>
            <a:gdLst>
              <a:gd name="T0" fmla="*/ 0 w 24"/>
              <a:gd name="T1" fmla="*/ 0 h 18"/>
              <a:gd name="T2" fmla="*/ 0 w 24"/>
              <a:gd name="T3" fmla="*/ 0 h 18"/>
              <a:gd name="T4" fmla="*/ 9 w 24"/>
              <a:gd name="T5" fmla="*/ 4 h 18"/>
              <a:gd name="T6" fmla="*/ 15 w 24"/>
              <a:gd name="T7" fmla="*/ 11 h 18"/>
              <a:gd name="T8" fmla="*/ 17 w 24"/>
              <a:gd name="T9" fmla="*/ 8 h 18"/>
              <a:gd name="T10" fmla="*/ 17 w 24"/>
              <a:gd name="T11" fmla="*/ 9 h 18"/>
              <a:gd name="T12" fmla="*/ 20 w 24"/>
              <a:gd name="T13" fmla="*/ 13 h 18"/>
              <a:gd name="T14" fmla="*/ 24 w 24"/>
              <a:gd name="T15" fmla="*/ 15 h 18"/>
              <a:gd name="T16" fmla="*/ 23 w 24"/>
              <a:gd name="T17" fmla="*/ 17 h 18"/>
              <a:gd name="T18" fmla="*/ 17 w 24"/>
              <a:gd name="T19" fmla="*/ 18 h 18"/>
              <a:gd name="T20" fmla="*/ 14 w 24"/>
              <a:gd name="T21" fmla="*/ 18 h 18"/>
              <a:gd name="T22" fmla="*/ 16 w 24"/>
              <a:gd name="T23" fmla="*/ 13 h 18"/>
              <a:gd name="T24" fmla="*/ 13 w 24"/>
              <a:gd name="T25" fmla="*/ 17 h 18"/>
              <a:gd name="T26" fmla="*/ 11 w 24"/>
              <a:gd name="T27" fmla="*/ 17 h 18"/>
              <a:gd name="T28" fmla="*/ 13 w 24"/>
              <a:gd name="T29" fmla="*/ 13 h 18"/>
              <a:gd name="T30" fmla="*/ 10 w 24"/>
              <a:gd name="T31" fmla="*/ 16 h 18"/>
              <a:gd name="T32" fmla="*/ 8 w 24"/>
              <a:gd name="T33" fmla="*/ 15 h 18"/>
              <a:gd name="T34" fmla="*/ 11 w 24"/>
              <a:gd name="T35" fmla="*/ 12 h 18"/>
              <a:gd name="T36" fmla="*/ 6 w 24"/>
              <a:gd name="T37" fmla="*/ 15 h 18"/>
              <a:gd name="T38" fmla="*/ 4 w 24"/>
              <a:gd name="T39" fmla="*/ 13 h 18"/>
              <a:gd name="T40" fmla="*/ 9 w 24"/>
              <a:gd name="T41" fmla="*/ 11 h 18"/>
              <a:gd name="T42" fmla="*/ 3 w 24"/>
              <a:gd name="T43" fmla="*/ 11 h 18"/>
              <a:gd name="T44" fmla="*/ 2 w 24"/>
              <a:gd name="T45" fmla="*/ 11 h 18"/>
              <a:gd name="T46" fmla="*/ 2 w 24"/>
              <a:gd name="T47" fmla="*/ 9 h 18"/>
              <a:gd name="T48" fmla="*/ 8 w 24"/>
              <a:gd name="T49" fmla="*/ 9 h 18"/>
              <a:gd name="T50" fmla="*/ 1 w 24"/>
              <a:gd name="T51" fmla="*/ 7 h 18"/>
              <a:gd name="T52" fmla="*/ 0 w 24"/>
              <a:gd name="T53" fmla="*/ 5 h 18"/>
              <a:gd name="T54" fmla="*/ 7 w 24"/>
              <a:gd name="T55" fmla="*/ 6 h 18"/>
              <a:gd name="T56" fmla="*/ 0 w 24"/>
              <a:gd name="T57" fmla="*/ 3 h 18"/>
              <a:gd name="T58" fmla="*/ 0 w 24"/>
              <a:gd name="T59"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18">
                <a:moveTo>
                  <a:pt x="0" y="0"/>
                </a:moveTo>
                <a:lnTo>
                  <a:pt x="0" y="0"/>
                </a:lnTo>
                <a:lnTo>
                  <a:pt x="9" y="4"/>
                </a:lnTo>
                <a:cubicBezTo>
                  <a:pt x="9" y="7"/>
                  <a:pt x="11" y="11"/>
                  <a:pt x="15" y="11"/>
                </a:cubicBezTo>
                <a:cubicBezTo>
                  <a:pt x="16" y="10"/>
                  <a:pt x="17" y="9"/>
                  <a:pt x="17" y="8"/>
                </a:cubicBezTo>
                <a:lnTo>
                  <a:pt x="17" y="9"/>
                </a:lnTo>
                <a:cubicBezTo>
                  <a:pt x="18" y="10"/>
                  <a:pt x="18" y="12"/>
                  <a:pt x="20" y="13"/>
                </a:cubicBezTo>
                <a:cubicBezTo>
                  <a:pt x="21" y="14"/>
                  <a:pt x="23" y="15"/>
                  <a:pt x="24" y="15"/>
                </a:cubicBezTo>
                <a:cubicBezTo>
                  <a:pt x="24" y="15"/>
                  <a:pt x="23" y="16"/>
                  <a:pt x="23" y="17"/>
                </a:cubicBezTo>
                <a:cubicBezTo>
                  <a:pt x="21" y="15"/>
                  <a:pt x="19" y="16"/>
                  <a:pt x="17" y="18"/>
                </a:cubicBezTo>
                <a:cubicBezTo>
                  <a:pt x="16" y="18"/>
                  <a:pt x="15" y="18"/>
                  <a:pt x="14" y="18"/>
                </a:cubicBezTo>
                <a:lnTo>
                  <a:pt x="16" y="13"/>
                </a:lnTo>
                <a:lnTo>
                  <a:pt x="13" y="17"/>
                </a:lnTo>
                <a:cubicBezTo>
                  <a:pt x="12" y="17"/>
                  <a:pt x="12" y="17"/>
                  <a:pt x="11" y="17"/>
                </a:cubicBezTo>
                <a:lnTo>
                  <a:pt x="13" y="13"/>
                </a:lnTo>
                <a:lnTo>
                  <a:pt x="10" y="16"/>
                </a:lnTo>
                <a:cubicBezTo>
                  <a:pt x="9" y="16"/>
                  <a:pt x="8" y="16"/>
                  <a:pt x="8" y="15"/>
                </a:cubicBezTo>
                <a:lnTo>
                  <a:pt x="11" y="12"/>
                </a:lnTo>
                <a:lnTo>
                  <a:pt x="6" y="15"/>
                </a:lnTo>
                <a:cubicBezTo>
                  <a:pt x="6" y="14"/>
                  <a:pt x="5" y="13"/>
                  <a:pt x="4" y="13"/>
                </a:cubicBezTo>
                <a:lnTo>
                  <a:pt x="9" y="11"/>
                </a:lnTo>
                <a:lnTo>
                  <a:pt x="3" y="11"/>
                </a:lnTo>
                <a:cubicBezTo>
                  <a:pt x="3" y="11"/>
                  <a:pt x="3" y="11"/>
                  <a:pt x="2" y="11"/>
                </a:cubicBezTo>
                <a:cubicBezTo>
                  <a:pt x="2" y="10"/>
                  <a:pt x="2" y="9"/>
                  <a:pt x="2" y="9"/>
                </a:cubicBezTo>
                <a:lnTo>
                  <a:pt x="8" y="9"/>
                </a:lnTo>
                <a:lnTo>
                  <a:pt x="1" y="7"/>
                </a:lnTo>
                <a:cubicBezTo>
                  <a:pt x="1" y="6"/>
                  <a:pt x="1" y="5"/>
                  <a:pt x="0" y="5"/>
                </a:cubicBezTo>
                <a:lnTo>
                  <a:pt x="7" y="6"/>
                </a:lnTo>
                <a:lnTo>
                  <a:pt x="0" y="3"/>
                </a:lnTo>
                <a:cubicBezTo>
                  <a:pt x="0" y="1"/>
                  <a:pt x="0" y="0"/>
                  <a:pt x="0"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08" name="Freeform 1908"/>
          <p:cNvSpPr>
            <a:spLocks/>
          </p:cNvSpPr>
          <p:nvPr userDrawn="1"/>
        </p:nvSpPr>
        <p:spPr bwMode="auto">
          <a:xfrm>
            <a:off x="327026" y="517525"/>
            <a:ext cx="7938" cy="4763"/>
          </a:xfrm>
          <a:custGeom>
            <a:avLst/>
            <a:gdLst>
              <a:gd name="T0" fmla="*/ 1 w 10"/>
              <a:gd name="T1" fmla="*/ 0 h 7"/>
              <a:gd name="T2" fmla="*/ 1 w 10"/>
              <a:gd name="T3" fmla="*/ 0 h 7"/>
              <a:gd name="T4" fmla="*/ 10 w 10"/>
              <a:gd name="T5" fmla="*/ 6 h 7"/>
              <a:gd name="T6" fmla="*/ 10 w 10"/>
              <a:gd name="T7" fmla="*/ 7 h 7"/>
              <a:gd name="T8" fmla="*/ 0 w 10"/>
              <a:gd name="T9" fmla="*/ 1 h 7"/>
              <a:gd name="T10" fmla="*/ 1 w 10"/>
              <a:gd name="T11" fmla="*/ 0 h 7"/>
            </a:gdLst>
            <a:ahLst/>
            <a:cxnLst>
              <a:cxn ang="0">
                <a:pos x="T0" y="T1"/>
              </a:cxn>
              <a:cxn ang="0">
                <a:pos x="T2" y="T3"/>
              </a:cxn>
              <a:cxn ang="0">
                <a:pos x="T4" y="T5"/>
              </a:cxn>
              <a:cxn ang="0">
                <a:pos x="T6" y="T7"/>
              </a:cxn>
              <a:cxn ang="0">
                <a:pos x="T8" y="T9"/>
              </a:cxn>
              <a:cxn ang="0">
                <a:pos x="T10" y="T11"/>
              </a:cxn>
            </a:cxnLst>
            <a:rect l="0" t="0" r="r" b="b"/>
            <a:pathLst>
              <a:path w="10" h="7">
                <a:moveTo>
                  <a:pt x="1" y="0"/>
                </a:moveTo>
                <a:lnTo>
                  <a:pt x="1" y="0"/>
                </a:lnTo>
                <a:lnTo>
                  <a:pt x="10" y="6"/>
                </a:lnTo>
                <a:lnTo>
                  <a:pt x="10" y="7"/>
                </a:lnTo>
                <a:lnTo>
                  <a:pt x="0" y="1"/>
                </a:lnTo>
                <a:lnTo>
                  <a:pt x="1"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09" name="Freeform 1909"/>
          <p:cNvSpPr>
            <a:spLocks/>
          </p:cNvSpPr>
          <p:nvPr userDrawn="1"/>
        </p:nvSpPr>
        <p:spPr bwMode="auto">
          <a:xfrm>
            <a:off x="344488" y="512763"/>
            <a:ext cx="4763" cy="3175"/>
          </a:xfrm>
          <a:custGeom>
            <a:avLst/>
            <a:gdLst>
              <a:gd name="T0" fmla="*/ 1 w 5"/>
              <a:gd name="T1" fmla="*/ 3 h 5"/>
              <a:gd name="T2" fmla="*/ 1 w 5"/>
              <a:gd name="T3" fmla="*/ 3 h 5"/>
              <a:gd name="T4" fmla="*/ 2 w 5"/>
              <a:gd name="T5" fmla="*/ 0 h 5"/>
              <a:gd name="T6" fmla="*/ 4 w 5"/>
              <a:gd name="T7" fmla="*/ 1 h 5"/>
              <a:gd name="T8" fmla="*/ 3 w 5"/>
              <a:gd name="T9" fmla="*/ 4 h 5"/>
              <a:gd name="T10" fmla="*/ 1 w 5"/>
              <a:gd name="T11" fmla="*/ 3 h 5"/>
            </a:gdLst>
            <a:ahLst/>
            <a:cxnLst>
              <a:cxn ang="0">
                <a:pos x="T0" y="T1"/>
              </a:cxn>
              <a:cxn ang="0">
                <a:pos x="T2" y="T3"/>
              </a:cxn>
              <a:cxn ang="0">
                <a:pos x="T4" y="T5"/>
              </a:cxn>
              <a:cxn ang="0">
                <a:pos x="T6" y="T7"/>
              </a:cxn>
              <a:cxn ang="0">
                <a:pos x="T8" y="T9"/>
              </a:cxn>
              <a:cxn ang="0">
                <a:pos x="T10" y="T11"/>
              </a:cxn>
            </a:cxnLst>
            <a:rect l="0" t="0" r="r" b="b"/>
            <a:pathLst>
              <a:path w="5" h="5">
                <a:moveTo>
                  <a:pt x="1" y="3"/>
                </a:moveTo>
                <a:lnTo>
                  <a:pt x="1" y="3"/>
                </a:lnTo>
                <a:cubicBezTo>
                  <a:pt x="0" y="2"/>
                  <a:pt x="1" y="1"/>
                  <a:pt x="2" y="0"/>
                </a:cubicBezTo>
                <a:cubicBezTo>
                  <a:pt x="3" y="0"/>
                  <a:pt x="4" y="0"/>
                  <a:pt x="4" y="1"/>
                </a:cubicBezTo>
                <a:cubicBezTo>
                  <a:pt x="5" y="3"/>
                  <a:pt x="4" y="4"/>
                  <a:pt x="3" y="4"/>
                </a:cubicBezTo>
                <a:cubicBezTo>
                  <a:pt x="2" y="5"/>
                  <a:pt x="1" y="4"/>
                  <a:pt x="1" y="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10" name="Freeform 1910"/>
          <p:cNvSpPr>
            <a:spLocks/>
          </p:cNvSpPr>
          <p:nvPr userDrawn="1"/>
        </p:nvSpPr>
        <p:spPr bwMode="auto">
          <a:xfrm>
            <a:off x="334963" y="514350"/>
            <a:ext cx="12700" cy="7938"/>
          </a:xfrm>
          <a:custGeom>
            <a:avLst/>
            <a:gdLst>
              <a:gd name="T0" fmla="*/ 9 w 19"/>
              <a:gd name="T1" fmla="*/ 0 h 13"/>
              <a:gd name="T2" fmla="*/ 9 w 19"/>
              <a:gd name="T3" fmla="*/ 0 h 13"/>
              <a:gd name="T4" fmla="*/ 11 w 19"/>
              <a:gd name="T5" fmla="*/ 1 h 13"/>
              <a:gd name="T6" fmla="*/ 19 w 19"/>
              <a:gd name="T7" fmla="*/ 4 h 13"/>
              <a:gd name="T8" fmla="*/ 15 w 19"/>
              <a:gd name="T9" fmla="*/ 7 h 13"/>
              <a:gd name="T10" fmla="*/ 8 w 19"/>
              <a:gd name="T11" fmla="*/ 4 h 13"/>
              <a:gd name="T12" fmla="*/ 5 w 19"/>
              <a:gd name="T13" fmla="*/ 11 h 13"/>
              <a:gd name="T14" fmla="*/ 0 w 19"/>
              <a:gd name="T15" fmla="*/ 12 h 13"/>
              <a:gd name="T16" fmla="*/ 3 w 19"/>
              <a:gd name="T17" fmla="*/ 5 h 13"/>
              <a:gd name="T18" fmla="*/ 4 w 19"/>
              <a:gd name="T19" fmla="*/ 2 h 13"/>
              <a:gd name="T20" fmla="*/ 5 w 19"/>
              <a:gd name="T21" fmla="*/ 2 h 13"/>
              <a:gd name="T22" fmla="*/ 6 w 19"/>
              <a:gd name="T23" fmla="*/ 2 h 13"/>
              <a:gd name="T24" fmla="*/ 7 w 19"/>
              <a:gd name="T25" fmla="*/ 3 h 13"/>
              <a:gd name="T26" fmla="*/ 7 w 19"/>
              <a:gd name="T27" fmla="*/ 2 h 13"/>
              <a:gd name="T28" fmla="*/ 8 w 19"/>
              <a:gd name="T29" fmla="*/ 0 h 13"/>
              <a:gd name="T30" fmla="*/ 9 w 19"/>
              <a:gd name="T31"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13">
                <a:moveTo>
                  <a:pt x="9" y="0"/>
                </a:moveTo>
                <a:lnTo>
                  <a:pt x="9" y="0"/>
                </a:lnTo>
                <a:lnTo>
                  <a:pt x="11" y="1"/>
                </a:lnTo>
                <a:cubicBezTo>
                  <a:pt x="11" y="1"/>
                  <a:pt x="14" y="6"/>
                  <a:pt x="19" y="4"/>
                </a:cubicBezTo>
                <a:cubicBezTo>
                  <a:pt x="19" y="5"/>
                  <a:pt x="17" y="7"/>
                  <a:pt x="15" y="7"/>
                </a:cubicBezTo>
                <a:cubicBezTo>
                  <a:pt x="11" y="7"/>
                  <a:pt x="8" y="4"/>
                  <a:pt x="8" y="4"/>
                </a:cubicBezTo>
                <a:cubicBezTo>
                  <a:pt x="8" y="4"/>
                  <a:pt x="8" y="8"/>
                  <a:pt x="5" y="11"/>
                </a:cubicBezTo>
                <a:cubicBezTo>
                  <a:pt x="4" y="13"/>
                  <a:pt x="1" y="13"/>
                  <a:pt x="0" y="12"/>
                </a:cubicBezTo>
                <a:cubicBezTo>
                  <a:pt x="5" y="10"/>
                  <a:pt x="3" y="5"/>
                  <a:pt x="3" y="5"/>
                </a:cubicBezTo>
                <a:lnTo>
                  <a:pt x="4" y="2"/>
                </a:lnTo>
                <a:cubicBezTo>
                  <a:pt x="4" y="2"/>
                  <a:pt x="4" y="2"/>
                  <a:pt x="5" y="2"/>
                </a:cubicBezTo>
                <a:cubicBezTo>
                  <a:pt x="5" y="2"/>
                  <a:pt x="6" y="2"/>
                  <a:pt x="6" y="2"/>
                </a:cubicBezTo>
                <a:lnTo>
                  <a:pt x="7" y="3"/>
                </a:lnTo>
                <a:lnTo>
                  <a:pt x="7" y="2"/>
                </a:lnTo>
                <a:cubicBezTo>
                  <a:pt x="7" y="1"/>
                  <a:pt x="8" y="1"/>
                  <a:pt x="8" y="0"/>
                </a:cubicBezTo>
                <a:cubicBezTo>
                  <a:pt x="8" y="0"/>
                  <a:pt x="8" y="0"/>
                  <a:pt x="9" y="0"/>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11" name="Freeform 1911"/>
          <p:cNvSpPr>
            <a:spLocks/>
          </p:cNvSpPr>
          <p:nvPr userDrawn="1"/>
        </p:nvSpPr>
        <p:spPr bwMode="auto">
          <a:xfrm>
            <a:off x="325438" y="496888"/>
            <a:ext cx="15875" cy="9525"/>
          </a:xfrm>
          <a:custGeom>
            <a:avLst/>
            <a:gdLst>
              <a:gd name="T0" fmla="*/ 9 w 21"/>
              <a:gd name="T1" fmla="*/ 13 h 13"/>
              <a:gd name="T2" fmla="*/ 9 w 21"/>
              <a:gd name="T3" fmla="*/ 13 h 13"/>
              <a:gd name="T4" fmla="*/ 9 w 21"/>
              <a:gd name="T5" fmla="*/ 10 h 13"/>
              <a:gd name="T6" fmla="*/ 4 w 21"/>
              <a:gd name="T7" fmla="*/ 9 h 13"/>
              <a:gd name="T8" fmla="*/ 0 w 21"/>
              <a:gd name="T9" fmla="*/ 11 h 13"/>
              <a:gd name="T10" fmla="*/ 2 w 21"/>
              <a:gd name="T11" fmla="*/ 8 h 13"/>
              <a:gd name="T12" fmla="*/ 2 w 21"/>
              <a:gd name="T13" fmla="*/ 7 h 13"/>
              <a:gd name="T14" fmla="*/ 7 w 21"/>
              <a:gd name="T15" fmla="*/ 5 h 13"/>
              <a:gd name="T16" fmla="*/ 6 w 21"/>
              <a:gd name="T17" fmla="*/ 6 h 13"/>
              <a:gd name="T18" fmla="*/ 11 w 21"/>
              <a:gd name="T19" fmla="*/ 8 h 13"/>
              <a:gd name="T20" fmla="*/ 14 w 21"/>
              <a:gd name="T21" fmla="*/ 3 h 13"/>
              <a:gd name="T22" fmla="*/ 12 w 21"/>
              <a:gd name="T23" fmla="*/ 2 h 13"/>
              <a:gd name="T24" fmla="*/ 16 w 21"/>
              <a:gd name="T25" fmla="*/ 0 h 13"/>
              <a:gd name="T26" fmla="*/ 18 w 21"/>
              <a:gd name="T27" fmla="*/ 1 h 13"/>
              <a:gd name="T28" fmla="*/ 21 w 21"/>
              <a:gd name="T29" fmla="*/ 2 h 13"/>
              <a:gd name="T30" fmla="*/ 17 w 21"/>
              <a:gd name="T31" fmla="*/ 3 h 13"/>
              <a:gd name="T32" fmla="*/ 15 w 21"/>
              <a:gd name="T33" fmla="*/ 8 h 13"/>
              <a:gd name="T34" fmla="*/ 16 w 21"/>
              <a:gd name="T35" fmla="*/ 10 h 13"/>
              <a:gd name="T36" fmla="*/ 9 w 21"/>
              <a:gd name="T3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 h="13">
                <a:moveTo>
                  <a:pt x="9" y="13"/>
                </a:moveTo>
                <a:lnTo>
                  <a:pt x="9" y="13"/>
                </a:lnTo>
                <a:lnTo>
                  <a:pt x="9" y="10"/>
                </a:lnTo>
                <a:cubicBezTo>
                  <a:pt x="7" y="9"/>
                  <a:pt x="5" y="9"/>
                  <a:pt x="4" y="9"/>
                </a:cubicBezTo>
                <a:cubicBezTo>
                  <a:pt x="3" y="11"/>
                  <a:pt x="2" y="10"/>
                  <a:pt x="0" y="11"/>
                </a:cubicBezTo>
                <a:cubicBezTo>
                  <a:pt x="0" y="10"/>
                  <a:pt x="0" y="9"/>
                  <a:pt x="2" y="8"/>
                </a:cubicBezTo>
                <a:cubicBezTo>
                  <a:pt x="1" y="8"/>
                  <a:pt x="2" y="7"/>
                  <a:pt x="2" y="7"/>
                </a:cubicBezTo>
                <a:lnTo>
                  <a:pt x="7" y="5"/>
                </a:lnTo>
                <a:cubicBezTo>
                  <a:pt x="6" y="5"/>
                  <a:pt x="6" y="6"/>
                  <a:pt x="6" y="6"/>
                </a:cubicBezTo>
                <a:cubicBezTo>
                  <a:pt x="9" y="6"/>
                  <a:pt x="11" y="8"/>
                  <a:pt x="11" y="8"/>
                </a:cubicBezTo>
                <a:cubicBezTo>
                  <a:pt x="11" y="8"/>
                  <a:pt x="11" y="5"/>
                  <a:pt x="14" y="3"/>
                </a:cubicBezTo>
                <a:cubicBezTo>
                  <a:pt x="13" y="2"/>
                  <a:pt x="13" y="2"/>
                  <a:pt x="12" y="2"/>
                </a:cubicBezTo>
                <a:lnTo>
                  <a:pt x="16" y="0"/>
                </a:lnTo>
                <a:cubicBezTo>
                  <a:pt x="17" y="0"/>
                  <a:pt x="18" y="0"/>
                  <a:pt x="18" y="1"/>
                </a:cubicBezTo>
                <a:cubicBezTo>
                  <a:pt x="19" y="1"/>
                  <a:pt x="20" y="1"/>
                  <a:pt x="21" y="2"/>
                </a:cubicBezTo>
                <a:cubicBezTo>
                  <a:pt x="19" y="2"/>
                  <a:pt x="19" y="4"/>
                  <a:pt x="17" y="3"/>
                </a:cubicBezTo>
                <a:cubicBezTo>
                  <a:pt x="16" y="4"/>
                  <a:pt x="14" y="6"/>
                  <a:pt x="15" y="8"/>
                </a:cubicBezTo>
                <a:lnTo>
                  <a:pt x="16" y="10"/>
                </a:lnTo>
                <a:lnTo>
                  <a:pt x="9" y="13"/>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12" name="Freeform 1912"/>
          <p:cNvSpPr>
            <a:spLocks/>
          </p:cNvSpPr>
          <p:nvPr userDrawn="1"/>
        </p:nvSpPr>
        <p:spPr bwMode="auto">
          <a:xfrm>
            <a:off x="331788" y="504825"/>
            <a:ext cx="9525" cy="9525"/>
          </a:xfrm>
          <a:custGeom>
            <a:avLst/>
            <a:gdLst>
              <a:gd name="T0" fmla="*/ 10 w 14"/>
              <a:gd name="T1" fmla="*/ 0 h 15"/>
              <a:gd name="T2" fmla="*/ 10 w 14"/>
              <a:gd name="T3" fmla="*/ 0 h 15"/>
              <a:gd name="T4" fmla="*/ 14 w 14"/>
              <a:gd name="T5" fmla="*/ 8 h 15"/>
              <a:gd name="T6" fmla="*/ 11 w 14"/>
              <a:gd name="T7" fmla="*/ 14 h 15"/>
              <a:gd name="T8" fmla="*/ 3 w 14"/>
              <a:gd name="T9" fmla="*/ 13 h 15"/>
              <a:gd name="T10" fmla="*/ 0 w 14"/>
              <a:gd name="T11" fmla="*/ 4 h 15"/>
              <a:gd name="T12" fmla="*/ 10 w 14"/>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14" h="15">
                <a:moveTo>
                  <a:pt x="10" y="0"/>
                </a:moveTo>
                <a:lnTo>
                  <a:pt x="10" y="0"/>
                </a:lnTo>
                <a:cubicBezTo>
                  <a:pt x="11" y="2"/>
                  <a:pt x="14" y="5"/>
                  <a:pt x="14" y="8"/>
                </a:cubicBezTo>
                <a:cubicBezTo>
                  <a:pt x="14" y="12"/>
                  <a:pt x="12" y="12"/>
                  <a:pt x="11" y="14"/>
                </a:cubicBezTo>
                <a:cubicBezTo>
                  <a:pt x="8" y="13"/>
                  <a:pt x="7" y="15"/>
                  <a:pt x="3" y="13"/>
                </a:cubicBezTo>
                <a:cubicBezTo>
                  <a:pt x="1" y="11"/>
                  <a:pt x="1" y="7"/>
                  <a:pt x="0" y="4"/>
                </a:cubicBezTo>
                <a:lnTo>
                  <a:pt x="10" y="0"/>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13" name="Freeform 1913"/>
          <p:cNvSpPr>
            <a:spLocks/>
          </p:cNvSpPr>
          <p:nvPr userDrawn="1"/>
        </p:nvSpPr>
        <p:spPr bwMode="auto">
          <a:xfrm>
            <a:off x="325438" y="496888"/>
            <a:ext cx="4763" cy="4763"/>
          </a:xfrm>
          <a:custGeom>
            <a:avLst/>
            <a:gdLst>
              <a:gd name="T0" fmla="*/ 5 w 6"/>
              <a:gd name="T1" fmla="*/ 5 h 6"/>
              <a:gd name="T2" fmla="*/ 5 w 6"/>
              <a:gd name="T3" fmla="*/ 5 h 6"/>
              <a:gd name="T4" fmla="*/ 3 w 6"/>
              <a:gd name="T5" fmla="*/ 6 h 6"/>
              <a:gd name="T6" fmla="*/ 2 w 6"/>
              <a:gd name="T7" fmla="*/ 1 h 6"/>
              <a:gd name="T8" fmla="*/ 5 w 6"/>
              <a:gd name="T9" fmla="*/ 5 h 6"/>
            </a:gdLst>
            <a:ahLst/>
            <a:cxnLst>
              <a:cxn ang="0">
                <a:pos x="T0" y="T1"/>
              </a:cxn>
              <a:cxn ang="0">
                <a:pos x="T2" y="T3"/>
              </a:cxn>
              <a:cxn ang="0">
                <a:pos x="T4" y="T5"/>
              </a:cxn>
              <a:cxn ang="0">
                <a:pos x="T6" y="T7"/>
              </a:cxn>
              <a:cxn ang="0">
                <a:pos x="T8" y="T9"/>
              </a:cxn>
            </a:cxnLst>
            <a:rect l="0" t="0" r="r" b="b"/>
            <a:pathLst>
              <a:path w="6" h="6">
                <a:moveTo>
                  <a:pt x="5" y="5"/>
                </a:moveTo>
                <a:lnTo>
                  <a:pt x="5" y="5"/>
                </a:lnTo>
                <a:lnTo>
                  <a:pt x="3" y="6"/>
                </a:lnTo>
                <a:cubicBezTo>
                  <a:pt x="0" y="3"/>
                  <a:pt x="2" y="2"/>
                  <a:pt x="2" y="1"/>
                </a:cubicBezTo>
                <a:cubicBezTo>
                  <a:pt x="3" y="2"/>
                  <a:pt x="6" y="0"/>
                  <a:pt x="5" y="5"/>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14" name="Freeform 1914"/>
          <p:cNvSpPr>
            <a:spLocks/>
          </p:cNvSpPr>
          <p:nvPr userDrawn="1"/>
        </p:nvSpPr>
        <p:spPr bwMode="auto">
          <a:xfrm>
            <a:off x="333376" y="493713"/>
            <a:ext cx="3175" cy="4763"/>
          </a:xfrm>
          <a:custGeom>
            <a:avLst/>
            <a:gdLst>
              <a:gd name="T0" fmla="*/ 3 w 6"/>
              <a:gd name="T1" fmla="*/ 6 h 6"/>
              <a:gd name="T2" fmla="*/ 3 w 6"/>
              <a:gd name="T3" fmla="*/ 6 h 6"/>
              <a:gd name="T4" fmla="*/ 3 w 6"/>
              <a:gd name="T5" fmla="*/ 1 h 6"/>
              <a:gd name="T6" fmla="*/ 6 w 6"/>
              <a:gd name="T7" fmla="*/ 5 h 6"/>
              <a:gd name="T8" fmla="*/ 3 w 6"/>
              <a:gd name="T9" fmla="*/ 6 h 6"/>
            </a:gdLst>
            <a:ahLst/>
            <a:cxnLst>
              <a:cxn ang="0">
                <a:pos x="T0" y="T1"/>
              </a:cxn>
              <a:cxn ang="0">
                <a:pos x="T2" y="T3"/>
              </a:cxn>
              <a:cxn ang="0">
                <a:pos x="T4" y="T5"/>
              </a:cxn>
              <a:cxn ang="0">
                <a:pos x="T6" y="T7"/>
              </a:cxn>
              <a:cxn ang="0">
                <a:pos x="T8" y="T9"/>
              </a:cxn>
            </a:cxnLst>
            <a:rect l="0" t="0" r="r" b="b"/>
            <a:pathLst>
              <a:path w="6" h="6">
                <a:moveTo>
                  <a:pt x="3" y="6"/>
                </a:moveTo>
                <a:lnTo>
                  <a:pt x="3" y="6"/>
                </a:lnTo>
                <a:cubicBezTo>
                  <a:pt x="0" y="3"/>
                  <a:pt x="3" y="2"/>
                  <a:pt x="3" y="1"/>
                </a:cubicBezTo>
                <a:cubicBezTo>
                  <a:pt x="4" y="2"/>
                  <a:pt x="6" y="0"/>
                  <a:pt x="6" y="5"/>
                </a:cubicBezTo>
                <a:lnTo>
                  <a:pt x="3" y="6"/>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15" name="Freeform 1915"/>
          <p:cNvSpPr>
            <a:spLocks noEditPoints="1"/>
          </p:cNvSpPr>
          <p:nvPr userDrawn="1"/>
        </p:nvSpPr>
        <p:spPr bwMode="auto">
          <a:xfrm>
            <a:off x="484188" y="476250"/>
            <a:ext cx="82550" cy="87313"/>
          </a:xfrm>
          <a:custGeom>
            <a:avLst/>
            <a:gdLst>
              <a:gd name="T0" fmla="*/ 81 w 116"/>
              <a:gd name="T1" fmla="*/ 68 h 121"/>
              <a:gd name="T2" fmla="*/ 79 w 116"/>
              <a:gd name="T3" fmla="*/ 61 h 121"/>
              <a:gd name="T4" fmla="*/ 82 w 116"/>
              <a:gd name="T5" fmla="*/ 25 h 121"/>
              <a:gd name="T6" fmla="*/ 71 w 116"/>
              <a:gd name="T7" fmla="*/ 67 h 121"/>
              <a:gd name="T8" fmla="*/ 64 w 116"/>
              <a:gd name="T9" fmla="*/ 29 h 121"/>
              <a:gd name="T10" fmla="*/ 90 w 116"/>
              <a:gd name="T11" fmla="*/ 27 h 121"/>
              <a:gd name="T12" fmla="*/ 89 w 116"/>
              <a:gd name="T13" fmla="*/ 67 h 121"/>
              <a:gd name="T14" fmla="*/ 97 w 116"/>
              <a:gd name="T15" fmla="*/ 60 h 121"/>
              <a:gd name="T16" fmla="*/ 102 w 116"/>
              <a:gd name="T17" fmla="*/ 46 h 121"/>
              <a:gd name="T18" fmla="*/ 65 w 116"/>
              <a:gd name="T19" fmla="*/ 93 h 121"/>
              <a:gd name="T20" fmla="*/ 64 w 116"/>
              <a:gd name="T21" fmla="*/ 89 h 121"/>
              <a:gd name="T22" fmla="*/ 69 w 116"/>
              <a:gd name="T23" fmla="*/ 75 h 121"/>
              <a:gd name="T24" fmla="*/ 53 w 116"/>
              <a:gd name="T25" fmla="*/ 99 h 121"/>
              <a:gd name="T26" fmla="*/ 63 w 116"/>
              <a:gd name="T27" fmla="*/ 99 h 121"/>
              <a:gd name="T28" fmla="*/ 53 w 116"/>
              <a:gd name="T29" fmla="*/ 99 h 121"/>
              <a:gd name="T30" fmla="*/ 52 w 116"/>
              <a:gd name="T31" fmla="*/ 72 h 121"/>
              <a:gd name="T32" fmla="*/ 51 w 116"/>
              <a:gd name="T33" fmla="*/ 93 h 121"/>
              <a:gd name="T34" fmla="*/ 52 w 116"/>
              <a:gd name="T35" fmla="*/ 72 h 121"/>
              <a:gd name="T36" fmla="*/ 34 w 116"/>
              <a:gd name="T37" fmla="*/ 68 h 121"/>
              <a:gd name="T38" fmla="*/ 18 w 116"/>
              <a:gd name="T39" fmla="*/ 34 h 121"/>
              <a:gd name="T40" fmla="*/ 22 w 116"/>
              <a:gd name="T41" fmla="*/ 64 h 121"/>
              <a:gd name="T42" fmla="*/ 28 w 116"/>
              <a:gd name="T43" fmla="*/ 58 h 121"/>
              <a:gd name="T44" fmla="*/ 34 w 116"/>
              <a:gd name="T45" fmla="*/ 25 h 121"/>
              <a:gd name="T46" fmla="*/ 52 w 116"/>
              <a:gd name="T47" fmla="*/ 64 h 121"/>
              <a:gd name="T48" fmla="*/ 36 w 116"/>
              <a:gd name="T49" fmla="*/ 34 h 121"/>
              <a:gd name="T50" fmla="*/ 27 w 116"/>
              <a:gd name="T51" fmla="*/ 27 h 121"/>
              <a:gd name="T52" fmla="*/ 38 w 116"/>
              <a:gd name="T53" fmla="*/ 68 h 121"/>
              <a:gd name="T54" fmla="*/ 24 w 116"/>
              <a:gd name="T55" fmla="*/ 18 h 121"/>
              <a:gd name="T56" fmla="*/ 25 w 116"/>
              <a:gd name="T57" fmla="*/ 18 h 121"/>
              <a:gd name="T58" fmla="*/ 24 w 116"/>
              <a:gd name="T59" fmla="*/ 18 h 121"/>
              <a:gd name="T60" fmla="*/ 48 w 116"/>
              <a:gd name="T61" fmla="*/ 96 h 121"/>
              <a:gd name="T62" fmla="*/ 48 w 116"/>
              <a:gd name="T63" fmla="*/ 96 h 121"/>
              <a:gd name="T64" fmla="*/ 68 w 116"/>
              <a:gd name="T65" fmla="*/ 96 h 121"/>
              <a:gd name="T66" fmla="*/ 68 w 116"/>
              <a:gd name="T67" fmla="*/ 96 h 121"/>
              <a:gd name="T68" fmla="*/ 91 w 116"/>
              <a:gd name="T69" fmla="*/ 18 h 121"/>
              <a:gd name="T70" fmla="*/ 91 w 116"/>
              <a:gd name="T71" fmla="*/ 18 h 121"/>
              <a:gd name="T72" fmla="*/ 113 w 116"/>
              <a:gd name="T73" fmla="*/ 103 h 121"/>
              <a:gd name="T74" fmla="*/ 104 w 116"/>
              <a:gd name="T75" fmla="*/ 90 h 121"/>
              <a:gd name="T76" fmla="*/ 113 w 116"/>
              <a:gd name="T77" fmla="*/ 46 h 121"/>
              <a:gd name="T78" fmla="*/ 106 w 116"/>
              <a:gd name="T79" fmla="*/ 3 h 121"/>
              <a:gd name="T80" fmla="*/ 92 w 116"/>
              <a:gd name="T81" fmla="*/ 1 h 121"/>
              <a:gd name="T82" fmla="*/ 64 w 116"/>
              <a:gd name="T83" fmla="*/ 21 h 121"/>
              <a:gd name="T84" fmla="*/ 52 w 116"/>
              <a:gd name="T85" fmla="*/ 1 h 121"/>
              <a:gd name="T86" fmla="*/ 30 w 116"/>
              <a:gd name="T87" fmla="*/ 17 h 121"/>
              <a:gd name="T88" fmla="*/ 10 w 116"/>
              <a:gd name="T89" fmla="*/ 1 h 121"/>
              <a:gd name="T90" fmla="*/ 17 w 116"/>
              <a:gd name="T91" fmla="*/ 22 h 121"/>
              <a:gd name="T92" fmla="*/ 17 w 116"/>
              <a:gd name="T93" fmla="*/ 72 h 121"/>
              <a:gd name="T94" fmla="*/ 2 w 116"/>
              <a:gd name="T95" fmla="*/ 103 h 121"/>
              <a:gd name="T96" fmla="*/ 21 w 116"/>
              <a:gd name="T97" fmla="*/ 105 h 121"/>
              <a:gd name="T98" fmla="*/ 30 w 116"/>
              <a:gd name="T99" fmla="*/ 76 h 121"/>
              <a:gd name="T100" fmla="*/ 58 w 116"/>
              <a:gd name="T101" fmla="*/ 121 h 121"/>
              <a:gd name="T102" fmla="*/ 85 w 116"/>
              <a:gd name="T103" fmla="*/ 76 h 121"/>
              <a:gd name="T104" fmla="*/ 95 w 116"/>
              <a:gd name="T105" fmla="*/ 105 h 121"/>
              <a:gd name="T106" fmla="*/ 113 w 116"/>
              <a:gd name="T107" fmla="*/ 10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21">
                <a:moveTo>
                  <a:pt x="81" y="68"/>
                </a:moveTo>
                <a:lnTo>
                  <a:pt x="81" y="68"/>
                </a:lnTo>
                <a:cubicBezTo>
                  <a:pt x="80" y="68"/>
                  <a:pt x="79" y="68"/>
                  <a:pt x="78" y="68"/>
                </a:cubicBezTo>
                <a:cubicBezTo>
                  <a:pt x="78" y="66"/>
                  <a:pt x="79" y="63"/>
                  <a:pt x="79" y="61"/>
                </a:cubicBezTo>
                <a:cubicBezTo>
                  <a:pt x="81" y="49"/>
                  <a:pt x="85" y="35"/>
                  <a:pt x="88" y="27"/>
                </a:cubicBezTo>
                <a:lnTo>
                  <a:pt x="82" y="25"/>
                </a:lnTo>
                <a:cubicBezTo>
                  <a:pt x="81" y="28"/>
                  <a:pt x="80" y="31"/>
                  <a:pt x="79" y="34"/>
                </a:cubicBezTo>
                <a:cubicBezTo>
                  <a:pt x="76" y="45"/>
                  <a:pt x="73" y="56"/>
                  <a:pt x="71" y="67"/>
                </a:cubicBezTo>
                <a:cubicBezTo>
                  <a:pt x="66" y="66"/>
                  <a:pt x="64" y="64"/>
                  <a:pt x="64" y="64"/>
                </a:cubicBezTo>
                <a:lnTo>
                  <a:pt x="64" y="29"/>
                </a:lnTo>
                <a:cubicBezTo>
                  <a:pt x="64" y="29"/>
                  <a:pt x="68" y="25"/>
                  <a:pt x="81" y="25"/>
                </a:cubicBezTo>
                <a:cubicBezTo>
                  <a:pt x="84" y="25"/>
                  <a:pt x="87" y="26"/>
                  <a:pt x="90" y="27"/>
                </a:cubicBezTo>
                <a:cubicBezTo>
                  <a:pt x="89" y="34"/>
                  <a:pt x="88" y="45"/>
                  <a:pt x="88" y="58"/>
                </a:cubicBezTo>
                <a:cubicBezTo>
                  <a:pt x="88" y="61"/>
                  <a:pt x="88" y="64"/>
                  <a:pt x="89" y="67"/>
                </a:cubicBezTo>
                <a:lnTo>
                  <a:pt x="93" y="64"/>
                </a:lnTo>
                <a:lnTo>
                  <a:pt x="97" y="60"/>
                </a:lnTo>
                <a:cubicBezTo>
                  <a:pt x="97" y="53"/>
                  <a:pt x="97" y="44"/>
                  <a:pt x="97" y="34"/>
                </a:cubicBezTo>
                <a:cubicBezTo>
                  <a:pt x="100" y="37"/>
                  <a:pt x="102" y="42"/>
                  <a:pt x="102" y="46"/>
                </a:cubicBezTo>
                <a:cubicBezTo>
                  <a:pt x="102" y="57"/>
                  <a:pt x="94" y="68"/>
                  <a:pt x="81" y="68"/>
                </a:cubicBezTo>
                <a:close/>
                <a:moveTo>
                  <a:pt x="65" y="93"/>
                </a:moveTo>
                <a:lnTo>
                  <a:pt x="65" y="93"/>
                </a:lnTo>
                <a:cubicBezTo>
                  <a:pt x="64" y="91"/>
                  <a:pt x="64" y="90"/>
                  <a:pt x="64" y="89"/>
                </a:cubicBezTo>
                <a:lnTo>
                  <a:pt x="64" y="72"/>
                </a:lnTo>
                <a:cubicBezTo>
                  <a:pt x="64" y="72"/>
                  <a:pt x="65" y="74"/>
                  <a:pt x="69" y="75"/>
                </a:cubicBezTo>
                <a:cubicBezTo>
                  <a:pt x="68" y="81"/>
                  <a:pt x="66" y="87"/>
                  <a:pt x="65" y="93"/>
                </a:cubicBezTo>
                <a:close/>
                <a:moveTo>
                  <a:pt x="53" y="99"/>
                </a:moveTo>
                <a:lnTo>
                  <a:pt x="53" y="99"/>
                </a:lnTo>
                <a:lnTo>
                  <a:pt x="63" y="99"/>
                </a:lnTo>
                <a:cubicBezTo>
                  <a:pt x="61" y="104"/>
                  <a:pt x="60" y="107"/>
                  <a:pt x="58" y="109"/>
                </a:cubicBezTo>
                <a:cubicBezTo>
                  <a:pt x="56" y="107"/>
                  <a:pt x="54" y="104"/>
                  <a:pt x="53" y="99"/>
                </a:cubicBezTo>
                <a:close/>
                <a:moveTo>
                  <a:pt x="52" y="72"/>
                </a:moveTo>
                <a:lnTo>
                  <a:pt x="52" y="72"/>
                </a:lnTo>
                <a:lnTo>
                  <a:pt x="52" y="89"/>
                </a:lnTo>
                <a:cubicBezTo>
                  <a:pt x="52" y="90"/>
                  <a:pt x="51" y="91"/>
                  <a:pt x="51" y="93"/>
                </a:cubicBezTo>
                <a:cubicBezTo>
                  <a:pt x="49" y="87"/>
                  <a:pt x="48" y="81"/>
                  <a:pt x="46" y="75"/>
                </a:cubicBezTo>
                <a:cubicBezTo>
                  <a:pt x="50" y="74"/>
                  <a:pt x="52" y="72"/>
                  <a:pt x="52" y="72"/>
                </a:cubicBezTo>
                <a:close/>
                <a:moveTo>
                  <a:pt x="34" y="68"/>
                </a:moveTo>
                <a:lnTo>
                  <a:pt x="34" y="68"/>
                </a:lnTo>
                <a:cubicBezTo>
                  <a:pt x="21" y="68"/>
                  <a:pt x="13" y="57"/>
                  <a:pt x="13" y="46"/>
                </a:cubicBezTo>
                <a:cubicBezTo>
                  <a:pt x="13" y="42"/>
                  <a:pt x="15" y="37"/>
                  <a:pt x="18" y="34"/>
                </a:cubicBezTo>
                <a:cubicBezTo>
                  <a:pt x="19" y="44"/>
                  <a:pt x="19" y="53"/>
                  <a:pt x="18" y="60"/>
                </a:cubicBezTo>
                <a:lnTo>
                  <a:pt x="22" y="64"/>
                </a:lnTo>
                <a:lnTo>
                  <a:pt x="27" y="67"/>
                </a:lnTo>
                <a:cubicBezTo>
                  <a:pt x="27" y="64"/>
                  <a:pt x="28" y="61"/>
                  <a:pt x="28" y="58"/>
                </a:cubicBezTo>
                <a:cubicBezTo>
                  <a:pt x="28" y="45"/>
                  <a:pt x="27" y="34"/>
                  <a:pt x="26" y="27"/>
                </a:cubicBezTo>
                <a:cubicBezTo>
                  <a:pt x="28" y="26"/>
                  <a:pt x="31" y="25"/>
                  <a:pt x="34" y="25"/>
                </a:cubicBezTo>
                <a:cubicBezTo>
                  <a:pt x="48" y="25"/>
                  <a:pt x="52" y="29"/>
                  <a:pt x="52" y="29"/>
                </a:cubicBezTo>
                <a:lnTo>
                  <a:pt x="52" y="64"/>
                </a:lnTo>
                <a:cubicBezTo>
                  <a:pt x="52" y="64"/>
                  <a:pt x="50" y="66"/>
                  <a:pt x="44" y="67"/>
                </a:cubicBezTo>
                <a:cubicBezTo>
                  <a:pt x="42" y="56"/>
                  <a:pt x="40" y="45"/>
                  <a:pt x="36" y="34"/>
                </a:cubicBezTo>
                <a:cubicBezTo>
                  <a:pt x="35" y="31"/>
                  <a:pt x="34" y="28"/>
                  <a:pt x="33" y="25"/>
                </a:cubicBezTo>
                <a:lnTo>
                  <a:pt x="27" y="27"/>
                </a:lnTo>
                <a:cubicBezTo>
                  <a:pt x="30" y="35"/>
                  <a:pt x="35" y="49"/>
                  <a:pt x="36" y="61"/>
                </a:cubicBezTo>
                <a:cubicBezTo>
                  <a:pt x="37" y="63"/>
                  <a:pt x="37" y="66"/>
                  <a:pt x="38" y="68"/>
                </a:cubicBezTo>
                <a:cubicBezTo>
                  <a:pt x="37" y="68"/>
                  <a:pt x="36" y="68"/>
                  <a:pt x="34" y="68"/>
                </a:cubicBezTo>
                <a:close/>
                <a:moveTo>
                  <a:pt x="24" y="18"/>
                </a:moveTo>
                <a:lnTo>
                  <a:pt x="24" y="18"/>
                </a:lnTo>
                <a:cubicBezTo>
                  <a:pt x="24" y="18"/>
                  <a:pt x="24" y="18"/>
                  <a:pt x="25" y="18"/>
                </a:cubicBezTo>
                <a:cubicBezTo>
                  <a:pt x="25" y="18"/>
                  <a:pt x="25" y="18"/>
                  <a:pt x="25" y="18"/>
                </a:cubicBezTo>
                <a:cubicBezTo>
                  <a:pt x="24" y="18"/>
                  <a:pt x="24" y="18"/>
                  <a:pt x="24" y="18"/>
                </a:cubicBezTo>
                <a:close/>
                <a:moveTo>
                  <a:pt x="48" y="96"/>
                </a:moveTo>
                <a:lnTo>
                  <a:pt x="48" y="96"/>
                </a:lnTo>
                <a:cubicBezTo>
                  <a:pt x="48" y="96"/>
                  <a:pt x="48" y="96"/>
                  <a:pt x="48" y="96"/>
                </a:cubicBezTo>
                <a:cubicBezTo>
                  <a:pt x="48" y="96"/>
                  <a:pt x="48" y="96"/>
                  <a:pt x="48" y="96"/>
                </a:cubicBezTo>
                <a:close/>
                <a:moveTo>
                  <a:pt x="68" y="96"/>
                </a:moveTo>
                <a:lnTo>
                  <a:pt x="68" y="96"/>
                </a:lnTo>
                <a:cubicBezTo>
                  <a:pt x="68" y="96"/>
                  <a:pt x="68" y="96"/>
                  <a:pt x="68" y="96"/>
                </a:cubicBezTo>
                <a:cubicBezTo>
                  <a:pt x="68" y="96"/>
                  <a:pt x="68" y="96"/>
                  <a:pt x="68" y="96"/>
                </a:cubicBezTo>
                <a:close/>
                <a:moveTo>
                  <a:pt x="91" y="18"/>
                </a:moveTo>
                <a:lnTo>
                  <a:pt x="91" y="18"/>
                </a:lnTo>
                <a:cubicBezTo>
                  <a:pt x="91" y="18"/>
                  <a:pt x="91" y="18"/>
                  <a:pt x="91" y="18"/>
                </a:cubicBezTo>
                <a:cubicBezTo>
                  <a:pt x="91" y="18"/>
                  <a:pt x="91" y="18"/>
                  <a:pt x="91" y="18"/>
                </a:cubicBezTo>
                <a:cubicBezTo>
                  <a:pt x="91" y="18"/>
                  <a:pt x="91" y="18"/>
                  <a:pt x="91" y="18"/>
                </a:cubicBezTo>
                <a:close/>
                <a:moveTo>
                  <a:pt x="113" y="103"/>
                </a:moveTo>
                <a:lnTo>
                  <a:pt x="113" y="103"/>
                </a:lnTo>
                <a:cubicBezTo>
                  <a:pt x="111" y="102"/>
                  <a:pt x="106" y="98"/>
                  <a:pt x="104" y="90"/>
                </a:cubicBezTo>
                <a:cubicBezTo>
                  <a:pt x="103" y="86"/>
                  <a:pt x="101" y="81"/>
                  <a:pt x="99" y="72"/>
                </a:cubicBezTo>
                <a:cubicBezTo>
                  <a:pt x="108" y="66"/>
                  <a:pt x="113" y="56"/>
                  <a:pt x="113" y="46"/>
                </a:cubicBezTo>
                <a:cubicBezTo>
                  <a:pt x="113" y="37"/>
                  <a:pt x="107" y="27"/>
                  <a:pt x="98" y="22"/>
                </a:cubicBezTo>
                <a:cubicBezTo>
                  <a:pt x="100" y="11"/>
                  <a:pt x="102" y="7"/>
                  <a:pt x="106" y="3"/>
                </a:cubicBezTo>
                <a:cubicBezTo>
                  <a:pt x="109" y="0"/>
                  <a:pt x="107" y="1"/>
                  <a:pt x="105" y="1"/>
                </a:cubicBezTo>
                <a:lnTo>
                  <a:pt x="92" y="1"/>
                </a:lnTo>
                <a:cubicBezTo>
                  <a:pt x="92" y="1"/>
                  <a:pt x="89" y="8"/>
                  <a:pt x="85" y="17"/>
                </a:cubicBezTo>
                <a:cubicBezTo>
                  <a:pt x="68" y="17"/>
                  <a:pt x="64" y="21"/>
                  <a:pt x="64" y="21"/>
                </a:cubicBezTo>
                <a:lnTo>
                  <a:pt x="64" y="1"/>
                </a:lnTo>
                <a:lnTo>
                  <a:pt x="52" y="1"/>
                </a:lnTo>
                <a:lnTo>
                  <a:pt x="52" y="21"/>
                </a:lnTo>
                <a:cubicBezTo>
                  <a:pt x="52" y="21"/>
                  <a:pt x="48" y="17"/>
                  <a:pt x="30" y="17"/>
                </a:cubicBezTo>
                <a:cubicBezTo>
                  <a:pt x="27" y="8"/>
                  <a:pt x="23" y="1"/>
                  <a:pt x="23" y="1"/>
                </a:cubicBezTo>
                <a:lnTo>
                  <a:pt x="10" y="1"/>
                </a:lnTo>
                <a:cubicBezTo>
                  <a:pt x="8" y="1"/>
                  <a:pt x="7" y="0"/>
                  <a:pt x="10" y="3"/>
                </a:cubicBezTo>
                <a:cubicBezTo>
                  <a:pt x="14" y="7"/>
                  <a:pt x="16" y="11"/>
                  <a:pt x="17" y="22"/>
                </a:cubicBezTo>
                <a:cubicBezTo>
                  <a:pt x="9" y="27"/>
                  <a:pt x="2" y="37"/>
                  <a:pt x="2" y="46"/>
                </a:cubicBezTo>
                <a:cubicBezTo>
                  <a:pt x="2" y="56"/>
                  <a:pt x="8" y="66"/>
                  <a:pt x="17" y="72"/>
                </a:cubicBezTo>
                <a:cubicBezTo>
                  <a:pt x="15" y="81"/>
                  <a:pt x="13" y="86"/>
                  <a:pt x="12" y="90"/>
                </a:cubicBezTo>
                <a:cubicBezTo>
                  <a:pt x="9" y="98"/>
                  <a:pt x="5" y="102"/>
                  <a:pt x="2" y="103"/>
                </a:cubicBezTo>
                <a:cubicBezTo>
                  <a:pt x="0" y="104"/>
                  <a:pt x="0" y="105"/>
                  <a:pt x="2" y="105"/>
                </a:cubicBezTo>
                <a:lnTo>
                  <a:pt x="21" y="105"/>
                </a:lnTo>
                <a:cubicBezTo>
                  <a:pt x="21" y="105"/>
                  <a:pt x="24" y="90"/>
                  <a:pt x="26" y="76"/>
                </a:cubicBezTo>
                <a:cubicBezTo>
                  <a:pt x="27" y="76"/>
                  <a:pt x="29" y="76"/>
                  <a:pt x="30" y="76"/>
                </a:cubicBezTo>
                <a:cubicBezTo>
                  <a:pt x="34" y="76"/>
                  <a:pt x="37" y="76"/>
                  <a:pt x="40" y="76"/>
                </a:cubicBezTo>
                <a:cubicBezTo>
                  <a:pt x="44" y="94"/>
                  <a:pt x="51" y="115"/>
                  <a:pt x="58" y="121"/>
                </a:cubicBezTo>
                <a:cubicBezTo>
                  <a:pt x="64" y="115"/>
                  <a:pt x="71" y="94"/>
                  <a:pt x="76" y="76"/>
                </a:cubicBezTo>
                <a:cubicBezTo>
                  <a:pt x="78" y="76"/>
                  <a:pt x="81" y="76"/>
                  <a:pt x="85" y="76"/>
                </a:cubicBezTo>
                <a:cubicBezTo>
                  <a:pt x="87" y="76"/>
                  <a:pt x="88" y="76"/>
                  <a:pt x="90" y="76"/>
                </a:cubicBezTo>
                <a:cubicBezTo>
                  <a:pt x="91" y="90"/>
                  <a:pt x="95" y="105"/>
                  <a:pt x="95" y="105"/>
                </a:cubicBezTo>
                <a:lnTo>
                  <a:pt x="114" y="105"/>
                </a:lnTo>
                <a:cubicBezTo>
                  <a:pt x="116" y="105"/>
                  <a:pt x="115" y="104"/>
                  <a:pt x="113" y="103"/>
                </a:cubicBez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16" name="Freeform 1916"/>
          <p:cNvSpPr>
            <a:spLocks noEditPoints="1"/>
          </p:cNvSpPr>
          <p:nvPr userDrawn="1"/>
        </p:nvSpPr>
        <p:spPr bwMode="auto">
          <a:xfrm>
            <a:off x="484188" y="476250"/>
            <a:ext cx="82550" cy="87313"/>
          </a:xfrm>
          <a:custGeom>
            <a:avLst/>
            <a:gdLst>
              <a:gd name="T0" fmla="*/ 81 w 116"/>
              <a:gd name="T1" fmla="*/ 68 h 121"/>
              <a:gd name="T2" fmla="*/ 79 w 116"/>
              <a:gd name="T3" fmla="*/ 61 h 121"/>
              <a:gd name="T4" fmla="*/ 82 w 116"/>
              <a:gd name="T5" fmla="*/ 25 h 121"/>
              <a:gd name="T6" fmla="*/ 71 w 116"/>
              <a:gd name="T7" fmla="*/ 67 h 121"/>
              <a:gd name="T8" fmla="*/ 64 w 116"/>
              <a:gd name="T9" fmla="*/ 29 h 121"/>
              <a:gd name="T10" fmla="*/ 90 w 116"/>
              <a:gd name="T11" fmla="*/ 27 h 121"/>
              <a:gd name="T12" fmla="*/ 89 w 116"/>
              <a:gd name="T13" fmla="*/ 67 h 121"/>
              <a:gd name="T14" fmla="*/ 97 w 116"/>
              <a:gd name="T15" fmla="*/ 60 h 121"/>
              <a:gd name="T16" fmla="*/ 102 w 116"/>
              <a:gd name="T17" fmla="*/ 46 h 121"/>
              <a:gd name="T18" fmla="*/ 81 w 116"/>
              <a:gd name="T19" fmla="*/ 68 h 121"/>
              <a:gd name="T20" fmla="*/ 65 w 116"/>
              <a:gd name="T21" fmla="*/ 93 h 121"/>
              <a:gd name="T22" fmla="*/ 64 w 116"/>
              <a:gd name="T23" fmla="*/ 72 h 121"/>
              <a:gd name="T24" fmla="*/ 65 w 116"/>
              <a:gd name="T25" fmla="*/ 93 h 121"/>
              <a:gd name="T26" fmla="*/ 53 w 116"/>
              <a:gd name="T27" fmla="*/ 99 h 121"/>
              <a:gd name="T28" fmla="*/ 63 w 116"/>
              <a:gd name="T29" fmla="*/ 99 h 121"/>
              <a:gd name="T30" fmla="*/ 53 w 116"/>
              <a:gd name="T31" fmla="*/ 99 h 121"/>
              <a:gd name="T32" fmla="*/ 52 w 116"/>
              <a:gd name="T33" fmla="*/ 72 h 121"/>
              <a:gd name="T34" fmla="*/ 52 w 116"/>
              <a:gd name="T35" fmla="*/ 89 h 121"/>
              <a:gd name="T36" fmla="*/ 46 w 116"/>
              <a:gd name="T37" fmla="*/ 75 h 121"/>
              <a:gd name="T38" fmla="*/ 52 w 116"/>
              <a:gd name="T39" fmla="*/ 72 h 121"/>
              <a:gd name="T40" fmla="*/ 34 w 116"/>
              <a:gd name="T41" fmla="*/ 68 h 121"/>
              <a:gd name="T42" fmla="*/ 18 w 116"/>
              <a:gd name="T43" fmla="*/ 34 h 121"/>
              <a:gd name="T44" fmla="*/ 22 w 116"/>
              <a:gd name="T45" fmla="*/ 64 h 121"/>
              <a:gd name="T46" fmla="*/ 28 w 116"/>
              <a:gd name="T47" fmla="*/ 58 h 121"/>
              <a:gd name="T48" fmla="*/ 34 w 116"/>
              <a:gd name="T49" fmla="*/ 25 h 121"/>
              <a:gd name="T50" fmla="*/ 52 w 116"/>
              <a:gd name="T51" fmla="*/ 64 h 121"/>
              <a:gd name="T52" fmla="*/ 36 w 116"/>
              <a:gd name="T53" fmla="*/ 34 h 121"/>
              <a:gd name="T54" fmla="*/ 27 w 116"/>
              <a:gd name="T55" fmla="*/ 27 h 121"/>
              <a:gd name="T56" fmla="*/ 38 w 116"/>
              <a:gd name="T57" fmla="*/ 68 h 121"/>
              <a:gd name="T58" fmla="*/ 34 w 116"/>
              <a:gd name="T59" fmla="*/ 68 h 121"/>
              <a:gd name="T60" fmla="*/ 24 w 116"/>
              <a:gd name="T61" fmla="*/ 18 h 121"/>
              <a:gd name="T62" fmla="*/ 25 w 116"/>
              <a:gd name="T63" fmla="*/ 18 h 121"/>
              <a:gd name="T64" fmla="*/ 24 w 116"/>
              <a:gd name="T65" fmla="*/ 18 h 121"/>
              <a:gd name="T66" fmla="*/ 48 w 116"/>
              <a:gd name="T67" fmla="*/ 96 h 121"/>
              <a:gd name="T68" fmla="*/ 48 w 116"/>
              <a:gd name="T69" fmla="*/ 96 h 121"/>
              <a:gd name="T70" fmla="*/ 68 w 116"/>
              <a:gd name="T71" fmla="*/ 96 h 121"/>
              <a:gd name="T72" fmla="*/ 68 w 116"/>
              <a:gd name="T73" fmla="*/ 96 h 121"/>
              <a:gd name="T74" fmla="*/ 68 w 116"/>
              <a:gd name="T75" fmla="*/ 96 h 121"/>
              <a:gd name="T76" fmla="*/ 91 w 116"/>
              <a:gd name="T77" fmla="*/ 18 h 121"/>
              <a:gd name="T78" fmla="*/ 91 w 116"/>
              <a:gd name="T79" fmla="*/ 18 h 121"/>
              <a:gd name="T80" fmla="*/ 91 w 116"/>
              <a:gd name="T81" fmla="*/ 18 h 121"/>
              <a:gd name="T82" fmla="*/ 113 w 116"/>
              <a:gd name="T83" fmla="*/ 103 h 121"/>
              <a:gd name="T84" fmla="*/ 99 w 116"/>
              <a:gd name="T85" fmla="*/ 72 h 121"/>
              <a:gd name="T86" fmla="*/ 98 w 116"/>
              <a:gd name="T87" fmla="*/ 22 h 121"/>
              <a:gd name="T88" fmla="*/ 105 w 116"/>
              <a:gd name="T89" fmla="*/ 1 h 121"/>
              <a:gd name="T90" fmla="*/ 85 w 116"/>
              <a:gd name="T91" fmla="*/ 17 h 121"/>
              <a:gd name="T92" fmla="*/ 64 w 116"/>
              <a:gd name="T93" fmla="*/ 1 h 121"/>
              <a:gd name="T94" fmla="*/ 52 w 116"/>
              <a:gd name="T95" fmla="*/ 21 h 121"/>
              <a:gd name="T96" fmla="*/ 23 w 116"/>
              <a:gd name="T97" fmla="*/ 1 h 121"/>
              <a:gd name="T98" fmla="*/ 10 w 116"/>
              <a:gd name="T99" fmla="*/ 3 h 121"/>
              <a:gd name="T100" fmla="*/ 2 w 116"/>
              <a:gd name="T101" fmla="*/ 46 h 121"/>
              <a:gd name="T102" fmla="*/ 12 w 116"/>
              <a:gd name="T103" fmla="*/ 90 h 121"/>
              <a:gd name="T104" fmla="*/ 2 w 116"/>
              <a:gd name="T105" fmla="*/ 105 h 121"/>
              <a:gd name="T106" fmla="*/ 26 w 116"/>
              <a:gd name="T107" fmla="*/ 76 h 121"/>
              <a:gd name="T108" fmla="*/ 40 w 116"/>
              <a:gd name="T109" fmla="*/ 76 h 121"/>
              <a:gd name="T110" fmla="*/ 76 w 116"/>
              <a:gd name="T111" fmla="*/ 76 h 121"/>
              <a:gd name="T112" fmla="*/ 90 w 116"/>
              <a:gd name="T113" fmla="*/ 76 h 121"/>
              <a:gd name="T114" fmla="*/ 114 w 116"/>
              <a:gd name="T115" fmla="*/ 105 h 121"/>
              <a:gd name="T116" fmla="*/ 113 w 116"/>
              <a:gd name="T117" fmla="*/ 10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6" h="121">
                <a:moveTo>
                  <a:pt x="81" y="68"/>
                </a:moveTo>
                <a:lnTo>
                  <a:pt x="81" y="68"/>
                </a:lnTo>
                <a:cubicBezTo>
                  <a:pt x="80" y="68"/>
                  <a:pt x="79" y="68"/>
                  <a:pt x="78" y="68"/>
                </a:cubicBezTo>
                <a:cubicBezTo>
                  <a:pt x="78" y="66"/>
                  <a:pt x="79" y="63"/>
                  <a:pt x="79" y="61"/>
                </a:cubicBezTo>
                <a:cubicBezTo>
                  <a:pt x="81" y="49"/>
                  <a:pt x="85" y="35"/>
                  <a:pt x="88" y="27"/>
                </a:cubicBezTo>
                <a:lnTo>
                  <a:pt x="82" y="25"/>
                </a:lnTo>
                <a:cubicBezTo>
                  <a:pt x="81" y="28"/>
                  <a:pt x="80" y="31"/>
                  <a:pt x="79" y="34"/>
                </a:cubicBezTo>
                <a:cubicBezTo>
                  <a:pt x="76" y="45"/>
                  <a:pt x="73" y="56"/>
                  <a:pt x="71" y="67"/>
                </a:cubicBezTo>
                <a:cubicBezTo>
                  <a:pt x="66" y="66"/>
                  <a:pt x="64" y="64"/>
                  <a:pt x="64" y="64"/>
                </a:cubicBezTo>
                <a:lnTo>
                  <a:pt x="64" y="29"/>
                </a:lnTo>
                <a:cubicBezTo>
                  <a:pt x="64" y="29"/>
                  <a:pt x="68" y="25"/>
                  <a:pt x="81" y="25"/>
                </a:cubicBezTo>
                <a:cubicBezTo>
                  <a:pt x="84" y="25"/>
                  <a:pt x="87" y="26"/>
                  <a:pt x="90" y="27"/>
                </a:cubicBezTo>
                <a:cubicBezTo>
                  <a:pt x="89" y="34"/>
                  <a:pt x="88" y="45"/>
                  <a:pt x="88" y="58"/>
                </a:cubicBezTo>
                <a:cubicBezTo>
                  <a:pt x="88" y="61"/>
                  <a:pt x="88" y="64"/>
                  <a:pt x="89" y="67"/>
                </a:cubicBezTo>
                <a:lnTo>
                  <a:pt x="93" y="64"/>
                </a:lnTo>
                <a:lnTo>
                  <a:pt x="97" y="60"/>
                </a:lnTo>
                <a:cubicBezTo>
                  <a:pt x="97" y="53"/>
                  <a:pt x="97" y="44"/>
                  <a:pt x="97" y="34"/>
                </a:cubicBezTo>
                <a:cubicBezTo>
                  <a:pt x="100" y="37"/>
                  <a:pt x="102" y="42"/>
                  <a:pt x="102" y="46"/>
                </a:cubicBezTo>
                <a:cubicBezTo>
                  <a:pt x="102" y="57"/>
                  <a:pt x="94" y="68"/>
                  <a:pt x="81" y="68"/>
                </a:cubicBezTo>
                <a:lnTo>
                  <a:pt x="81" y="68"/>
                </a:lnTo>
                <a:close/>
                <a:moveTo>
                  <a:pt x="65" y="93"/>
                </a:moveTo>
                <a:lnTo>
                  <a:pt x="65" y="93"/>
                </a:lnTo>
                <a:cubicBezTo>
                  <a:pt x="64" y="91"/>
                  <a:pt x="64" y="90"/>
                  <a:pt x="64" y="89"/>
                </a:cubicBezTo>
                <a:lnTo>
                  <a:pt x="64" y="72"/>
                </a:lnTo>
                <a:cubicBezTo>
                  <a:pt x="64" y="72"/>
                  <a:pt x="65" y="74"/>
                  <a:pt x="69" y="75"/>
                </a:cubicBezTo>
                <a:cubicBezTo>
                  <a:pt x="68" y="81"/>
                  <a:pt x="66" y="87"/>
                  <a:pt x="65" y="93"/>
                </a:cubicBezTo>
                <a:lnTo>
                  <a:pt x="65" y="93"/>
                </a:lnTo>
                <a:close/>
                <a:moveTo>
                  <a:pt x="53" y="99"/>
                </a:moveTo>
                <a:lnTo>
                  <a:pt x="53" y="99"/>
                </a:lnTo>
                <a:lnTo>
                  <a:pt x="63" y="99"/>
                </a:lnTo>
                <a:cubicBezTo>
                  <a:pt x="61" y="104"/>
                  <a:pt x="60" y="107"/>
                  <a:pt x="58" y="109"/>
                </a:cubicBezTo>
                <a:cubicBezTo>
                  <a:pt x="56" y="107"/>
                  <a:pt x="54" y="104"/>
                  <a:pt x="53" y="99"/>
                </a:cubicBezTo>
                <a:lnTo>
                  <a:pt x="53" y="99"/>
                </a:lnTo>
                <a:close/>
                <a:moveTo>
                  <a:pt x="52" y="72"/>
                </a:moveTo>
                <a:lnTo>
                  <a:pt x="52" y="72"/>
                </a:lnTo>
                <a:lnTo>
                  <a:pt x="52" y="89"/>
                </a:lnTo>
                <a:cubicBezTo>
                  <a:pt x="52" y="90"/>
                  <a:pt x="51" y="91"/>
                  <a:pt x="51" y="93"/>
                </a:cubicBezTo>
                <a:cubicBezTo>
                  <a:pt x="49" y="87"/>
                  <a:pt x="48" y="81"/>
                  <a:pt x="46" y="75"/>
                </a:cubicBezTo>
                <a:cubicBezTo>
                  <a:pt x="50" y="74"/>
                  <a:pt x="52" y="72"/>
                  <a:pt x="52" y="72"/>
                </a:cubicBezTo>
                <a:lnTo>
                  <a:pt x="52" y="72"/>
                </a:lnTo>
                <a:close/>
                <a:moveTo>
                  <a:pt x="34" y="68"/>
                </a:moveTo>
                <a:lnTo>
                  <a:pt x="34" y="68"/>
                </a:lnTo>
                <a:cubicBezTo>
                  <a:pt x="21" y="68"/>
                  <a:pt x="13" y="57"/>
                  <a:pt x="13" y="46"/>
                </a:cubicBezTo>
                <a:cubicBezTo>
                  <a:pt x="13" y="42"/>
                  <a:pt x="15" y="37"/>
                  <a:pt x="18" y="34"/>
                </a:cubicBezTo>
                <a:cubicBezTo>
                  <a:pt x="19" y="44"/>
                  <a:pt x="19" y="53"/>
                  <a:pt x="18" y="60"/>
                </a:cubicBezTo>
                <a:lnTo>
                  <a:pt x="22" y="64"/>
                </a:lnTo>
                <a:lnTo>
                  <a:pt x="27" y="67"/>
                </a:lnTo>
                <a:cubicBezTo>
                  <a:pt x="27" y="64"/>
                  <a:pt x="28" y="61"/>
                  <a:pt x="28" y="58"/>
                </a:cubicBezTo>
                <a:cubicBezTo>
                  <a:pt x="28" y="45"/>
                  <a:pt x="27" y="34"/>
                  <a:pt x="26" y="27"/>
                </a:cubicBezTo>
                <a:cubicBezTo>
                  <a:pt x="28" y="26"/>
                  <a:pt x="31" y="25"/>
                  <a:pt x="34" y="25"/>
                </a:cubicBezTo>
                <a:cubicBezTo>
                  <a:pt x="48" y="25"/>
                  <a:pt x="52" y="29"/>
                  <a:pt x="52" y="29"/>
                </a:cubicBezTo>
                <a:lnTo>
                  <a:pt x="52" y="64"/>
                </a:lnTo>
                <a:cubicBezTo>
                  <a:pt x="52" y="64"/>
                  <a:pt x="50" y="66"/>
                  <a:pt x="44" y="67"/>
                </a:cubicBezTo>
                <a:cubicBezTo>
                  <a:pt x="42" y="56"/>
                  <a:pt x="40" y="45"/>
                  <a:pt x="36" y="34"/>
                </a:cubicBezTo>
                <a:cubicBezTo>
                  <a:pt x="35" y="31"/>
                  <a:pt x="34" y="28"/>
                  <a:pt x="33" y="25"/>
                </a:cubicBezTo>
                <a:lnTo>
                  <a:pt x="27" y="27"/>
                </a:lnTo>
                <a:cubicBezTo>
                  <a:pt x="30" y="35"/>
                  <a:pt x="35" y="49"/>
                  <a:pt x="36" y="61"/>
                </a:cubicBezTo>
                <a:cubicBezTo>
                  <a:pt x="37" y="63"/>
                  <a:pt x="37" y="66"/>
                  <a:pt x="38" y="68"/>
                </a:cubicBezTo>
                <a:cubicBezTo>
                  <a:pt x="37" y="68"/>
                  <a:pt x="36" y="68"/>
                  <a:pt x="34" y="68"/>
                </a:cubicBezTo>
                <a:lnTo>
                  <a:pt x="34" y="68"/>
                </a:lnTo>
                <a:close/>
                <a:moveTo>
                  <a:pt x="24" y="18"/>
                </a:moveTo>
                <a:lnTo>
                  <a:pt x="24" y="18"/>
                </a:lnTo>
                <a:cubicBezTo>
                  <a:pt x="24" y="18"/>
                  <a:pt x="24" y="18"/>
                  <a:pt x="25" y="18"/>
                </a:cubicBezTo>
                <a:cubicBezTo>
                  <a:pt x="25" y="18"/>
                  <a:pt x="25" y="18"/>
                  <a:pt x="25" y="18"/>
                </a:cubicBezTo>
                <a:cubicBezTo>
                  <a:pt x="24" y="18"/>
                  <a:pt x="24" y="18"/>
                  <a:pt x="24" y="18"/>
                </a:cubicBezTo>
                <a:lnTo>
                  <a:pt x="24" y="18"/>
                </a:lnTo>
                <a:close/>
                <a:moveTo>
                  <a:pt x="48" y="96"/>
                </a:moveTo>
                <a:lnTo>
                  <a:pt x="48" y="96"/>
                </a:lnTo>
                <a:cubicBezTo>
                  <a:pt x="48" y="96"/>
                  <a:pt x="48" y="96"/>
                  <a:pt x="48" y="96"/>
                </a:cubicBezTo>
                <a:cubicBezTo>
                  <a:pt x="48" y="96"/>
                  <a:pt x="48" y="96"/>
                  <a:pt x="48" y="96"/>
                </a:cubicBezTo>
                <a:lnTo>
                  <a:pt x="48" y="96"/>
                </a:lnTo>
                <a:close/>
                <a:moveTo>
                  <a:pt x="68" y="96"/>
                </a:moveTo>
                <a:lnTo>
                  <a:pt x="68" y="96"/>
                </a:lnTo>
                <a:cubicBezTo>
                  <a:pt x="68" y="96"/>
                  <a:pt x="68" y="96"/>
                  <a:pt x="68" y="96"/>
                </a:cubicBezTo>
                <a:cubicBezTo>
                  <a:pt x="68" y="96"/>
                  <a:pt x="68" y="96"/>
                  <a:pt x="68" y="96"/>
                </a:cubicBezTo>
                <a:lnTo>
                  <a:pt x="68" y="96"/>
                </a:lnTo>
                <a:close/>
                <a:moveTo>
                  <a:pt x="91" y="18"/>
                </a:moveTo>
                <a:lnTo>
                  <a:pt x="91" y="18"/>
                </a:lnTo>
                <a:cubicBezTo>
                  <a:pt x="91" y="18"/>
                  <a:pt x="91" y="18"/>
                  <a:pt x="91" y="18"/>
                </a:cubicBezTo>
                <a:cubicBezTo>
                  <a:pt x="91" y="18"/>
                  <a:pt x="91" y="18"/>
                  <a:pt x="91" y="18"/>
                </a:cubicBezTo>
                <a:cubicBezTo>
                  <a:pt x="91" y="18"/>
                  <a:pt x="91" y="18"/>
                  <a:pt x="91" y="18"/>
                </a:cubicBezTo>
                <a:lnTo>
                  <a:pt x="91" y="18"/>
                </a:lnTo>
                <a:close/>
                <a:moveTo>
                  <a:pt x="113" y="103"/>
                </a:moveTo>
                <a:lnTo>
                  <a:pt x="113" y="103"/>
                </a:lnTo>
                <a:cubicBezTo>
                  <a:pt x="111" y="102"/>
                  <a:pt x="106" y="98"/>
                  <a:pt x="104" y="90"/>
                </a:cubicBezTo>
                <a:cubicBezTo>
                  <a:pt x="103" y="86"/>
                  <a:pt x="101" y="81"/>
                  <a:pt x="99" y="72"/>
                </a:cubicBezTo>
                <a:cubicBezTo>
                  <a:pt x="108" y="66"/>
                  <a:pt x="113" y="56"/>
                  <a:pt x="113" y="46"/>
                </a:cubicBezTo>
                <a:cubicBezTo>
                  <a:pt x="113" y="37"/>
                  <a:pt x="107" y="27"/>
                  <a:pt x="98" y="22"/>
                </a:cubicBezTo>
                <a:cubicBezTo>
                  <a:pt x="100" y="11"/>
                  <a:pt x="102" y="7"/>
                  <a:pt x="106" y="3"/>
                </a:cubicBezTo>
                <a:cubicBezTo>
                  <a:pt x="109" y="0"/>
                  <a:pt x="107" y="1"/>
                  <a:pt x="105" y="1"/>
                </a:cubicBezTo>
                <a:lnTo>
                  <a:pt x="92" y="1"/>
                </a:lnTo>
                <a:cubicBezTo>
                  <a:pt x="92" y="1"/>
                  <a:pt x="89" y="8"/>
                  <a:pt x="85" y="17"/>
                </a:cubicBezTo>
                <a:cubicBezTo>
                  <a:pt x="68" y="17"/>
                  <a:pt x="64" y="21"/>
                  <a:pt x="64" y="21"/>
                </a:cubicBezTo>
                <a:lnTo>
                  <a:pt x="64" y="1"/>
                </a:lnTo>
                <a:lnTo>
                  <a:pt x="52" y="1"/>
                </a:lnTo>
                <a:lnTo>
                  <a:pt x="52" y="21"/>
                </a:lnTo>
                <a:cubicBezTo>
                  <a:pt x="52" y="21"/>
                  <a:pt x="48" y="17"/>
                  <a:pt x="30" y="17"/>
                </a:cubicBezTo>
                <a:cubicBezTo>
                  <a:pt x="27" y="8"/>
                  <a:pt x="23" y="1"/>
                  <a:pt x="23" y="1"/>
                </a:cubicBezTo>
                <a:lnTo>
                  <a:pt x="10" y="1"/>
                </a:lnTo>
                <a:cubicBezTo>
                  <a:pt x="8" y="1"/>
                  <a:pt x="7" y="0"/>
                  <a:pt x="10" y="3"/>
                </a:cubicBezTo>
                <a:cubicBezTo>
                  <a:pt x="14" y="7"/>
                  <a:pt x="16" y="11"/>
                  <a:pt x="17" y="22"/>
                </a:cubicBezTo>
                <a:cubicBezTo>
                  <a:pt x="9" y="27"/>
                  <a:pt x="2" y="37"/>
                  <a:pt x="2" y="46"/>
                </a:cubicBezTo>
                <a:cubicBezTo>
                  <a:pt x="2" y="56"/>
                  <a:pt x="8" y="66"/>
                  <a:pt x="17" y="72"/>
                </a:cubicBezTo>
                <a:cubicBezTo>
                  <a:pt x="15" y="81"/>
                  <a:pt x="13" y="86"/>
                  <a:pt x="12" y="90"/>
                </a:cubicBezTo>
                <a:cubicBezTo>
                  <a:pt x="9" y="98"/>
                  <a:pt x="5" y="102"/>
                  <a:pt x="2" y="103"/>
                </a:cubicBezTo>
                <a:cubicBezTo>
                  <a:pt x="0" y="104"/>
                  <a:pt x="0" y="105"/>
                  <a:pt x="2" y="105"/>
                </a:cubicBezTo>
                <a:lnTo>
                  <a:pt x="21" y="105"/>
                </a:lnTo>
                <a:cubicBezTo>
                  <a:pt x="21" y="105"/>
                  <a:pt x="24" y="90"/>
                  <a:pt x="26" y="76"/>
                </a:cubicBezTo>
                <a:cubicBezTo>
                  <a:pt x="27" y="76"/>
                  <a:pt x="29" y="76"/>
                  <a:pt x="30" y="76"/>
                </a:cubicBezTo>
                <a:cubicBezTo>
                  <a:pt x="34" y="76"/>
                  <a:pt x="37" y="76"/>
                  <a:pt x="40" y="76"/>
                </a:cubicBezTo>
                <a:cubicBezTo>
                  <a:pt x="44" y="94"/>
                  <a:pt x="51" y="115"/>
                  <a:pt x="58" y="121"/>
                </a:cubicBezTo>
                <a:cubicBezTo>
                  <a:pt x="64" y="115"/>
                  <a:pt x="71" y="94"/>
                  <a:pt x="76" y="76"/>
                </a:cubicBezTo>
                <a:cubicBezTo>
                  <a:pt x="78" y="76"/>
                  <a:pt x="81" y="76"/>
                  <a:pt x="85" y="76"/>
                </a:cubicBezTo>
                <a:cubicBezTo>
                  <a:pt x="87" y="76"/>
                  <a:pt x="88" y="76"/>
                  <a:pt x="90" y="76"/>
                </a:cubicBezTo>
                <a:cubicBezTo>
                  <a:pt x="91" y="90"/>
                  <a:pt x="95" y="105"/>
                  <a:pt x="95" y="105"/>
                </a:cubicBezTo>
                <a:lnTo>
                  <a:pt x="114" y="105"/>
                </a:lnTo>
                <a:cubicBezTo>
                  <a:pt x="116" y="105"/>
                  <a:pt x="115" y="104"/>
                  <a:pt x="113" y="103"/>
                </a:cubicBezTo>
                <a:lnTo>
                  <a:pt x="113" y="103"/>
                </a:lnTo>
                <a:close/>
              </a:path>
            </a:pathLst>
          </a:custGeom>
          <a:noFill/>
          <a:ln w="0"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1117" name="Freeform 1917"/>
          <p:cNvSpPr>
            <a:spLocks noEditPoints="1"/>
          </p:cNvSpPr>
          <p:nvPr userDrawn="1"/>
        </p:nvSpPr>
        <p:spPr bwMode="auto">
          <a:xfrm>
            <a:off x="485776" y="477838"/>
            <a:ext cx="79375" cy="69850"/>
          </a:xfrm>
          <a:custGeom>
            <a:avLst/>
            <a:gdLst>
              <a:gd name="T0" fmla="*/ 62 w 111"/>
              <a:gd name="T1" fmla="*/ 63 h 98"/>
              <a:gd name="T2" fmla="*/ 62 w 111"/>
              <a:gd name="T3" fmla="*/ 63 h 98"/>
              <a:gd name="T4" fmla="*/ 79 w 111"/>
              <a:gd name="T5" fmla="*/ 67 h 98"/>
              <a:gd name="T6" fmla="*/ 100 w 111"/>
              <a:gd name="T7" fmla="*/ 45 h 98"/>
              <a:gd name="T8" fmla="*/ 79 w 111"/>
              <a:gd name="T9" fmla="*/ 24 h 98"/>
              <a:gd name="T10" fmla="*/ 62 w 111"/>
              <a:gd name="T11" fmla="*/ 28 h 98"/>
              <a:gd name="T12" fmla="*/ 62 w 111"/>
              <a:gd name="T13" fmla="*/ 63 h 98"/>
              <a:gd name="T14" fmla="*/ 50 w 111"/>
              <a:gd name="T15" fmla="*/ 28 h 98"/>
              <a:gd name="T16" fmla="*/ 50 w 111"/>
              <a:gd name="T17" fmla="*/ 28 h 98"/>
              <a:gd name="T18" fmla="*/ 32 w 111"/>
              <a:gd name="T19" fmla="*/ 24 h 98"/>
              <a:gd name="T20" fmla="*/ 11 w 111"/>
              <a:gd name="T21" fmla="*/ 45 h 98"/>
              <a:gd name="T22" fmla="*/ 32 w 111"/>
              <a:gd name="T23" fmla="*/ 67 h 98"/>
              <a:gd name="T24" fmla="*/ 50 w 111"/>
              <a:gd name="T25" fmla="*/ 63 h 98"/>
              <a:gd name="T26" fmla="*/ 50 w 111"/>
              <a:gd name="T27" fmla="*/ 28 h 98"/>
              <a:gd name="T28" fmla="*/ 47 w 111"/>
              <a:gd name="T29" fmla="*/ 98 h 98"/>
              <a:gd name="T30" fmla="*/ 47 w 111"/>
              <a:gd name="T31" fmla="*/ 98 h 98"/>
              <a:gd name="T32" fmla="*/ 47 w 111"/>
              <a:gd name="T33" fmla="*/ 94 h 98"/>
              <a:gd name="T34" fmla="*/ 50 w 111"/>
              <a:gd name="T35" fmla="*/ 88 h 98"/>
              <a:gd name="T36" fmla="*/ 50 w 111"/>
              <a:gd name="T37" fmla="*/ 71 h 98"/>
              <a:gd name="T38" fmla="*/ 28 w 111"/>
              <a:gd name="T39" fmla="*/ 75 h 98"/>
              <a:gd name="T40" fmla="*/ 0 w 111"/>
              <a:gd name="T41" fmla="*/ 45 h 98"/>
              <a:gd name="T42" fmla="*/ 28 w 111"/>
              <a:gd name="T43" fmla="*/ 16 h 98"/>
              <a:gd name="T44" fmla="*/ 50 w 111"/>
              <a:gd name="T45" fmla="*/ 20 h 98"/>
              <a:gd name="T46" fmla="*/ 50 w 111"/>
              <a:gd name="T47" fmla="*/ 0 h 98"/>
              <a:gd name="T48" fmla="*/ 62 w 111"/>
              <a:gd name="T49" fmla="*/ 0 h 98"/>
              <a:gd name="T50" fmla="*/ 62 w 111"/>
              <a:gd name="T51" fmla="*/ 20 h 98"/>
              <a:gd name="T52" fmla="*/ 83 w 111"/>
              <a:gd name="T53" fmla="*/ 16 h 98"/>
              <a:gd name="T54" fmla="*/ 111 w 111"/>
              <a:gd name="T55" fmla="*/ 45 h 98"/>
              <a:gd name="T56" fmla="*/ 83 w 111"/>
              <a:gd name="T57" fmla="*/ 75 h 98"/>
              <a:gd name="T58" fmla="*/ 62 w 111"/>
              <a:gd name="T59" fmla="*/ 71 h 98"/>
              <a:gd name="T60" fmla="*/ 62 w 111"/>
              <a:gd name="T61" fmla="*/ 88 h 98"/>
              <a:gd name="T62" fmla="*/ 65 w 111"/>
              <a:gd name="T63" fmla="*/ 94 h 98"/>
              <a:gd name="T64" fmla="*/ 64 w 111"/>
              <a:gd name="T65" fmla="*/ 98 h 98"/>
              <a:gd name="T66" fmla="*/ 47 w 111"/>
              <a:gd name="T6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1" h="98">
                <a:moveTo>
                  <a:pt x="62" y="63"/>
                </a:moveTo>
                <a:lnTo>
                  <a:pt x="62" y="63"/>
                </a:lnTo>
                <a:cubicBezTo>
                  <a:pt x="62" y="63"/>
                  <a:pt x="67" y="67"/>
                  <a:pt x="79" y="67"/>
                </a:cubicBezTo>
                <a:cubicBezTo>
                  <a:pt x="92" y="67"/>
                  <a:pt x="100" y="56"/>
                  <a:pt x="100" y="45"/>
                </a:cubicBezTo>
                <a:cubicBezTo>
                  <a:pt x="100" y="36"/>
                  <a:pt x="91" y="24"/>
                  <a:pt x="79" y="24"/>
                </a:cubicBezTo>
                <a:cubicBezTo>
                  <a:pt x="66" y="24"/>
                  <a:pt x="62" y="28"/>
                  <a:pt x="62" y="28"/>
                </a:cubicBezTo>
                <a:lnTo>
                  <a:pt x="62" y="63"/>
                </a:lnTo>
                <a:close/>
                <a:moveTo>
                  <a:pt x="50" y="28"/>
                </a:moveTo>
                <a:lnTo>
                  <a:pt x="50" y="28"/>
                </a:lnTo>
                <a:cubicBezTo>
                  <a:pt x="50" y="28"/>
                  <a:pt x="46" y="24"/>
                  <a:pt x="32" y="24"/>
                </a:cubicBezTo>
                <a:cubicBezTo>
                  <a:pt x="20" y="24"/>
                  <a:pt x="11" y="36"/>
                  <a:pt x="11" y="45"/>
                </a:cubicBezTo>
                <a:cubicBezTo>
                  <a:pt x="11" y="56"/>
                  <a:pt x="19" y="67"/>
                  <a:pt x="32" y="67"/>
                </a:cubicBezTo>
                <a:cubicBezTo>
                  <a:pt x="45" y="67"/>
                  <a:pt x="50" y="63"/>
                  <a:pt x="50" y="63"/>
                </a:cubicBezTo>
                <a:lnTo>
                  <a:pt x="50" y="28"/>
                </a:lnTo>
                <a:close/>
                <a:moveTo>
                  <a:pt x="47" y="98"/>
                </a:moveTo>
                <a:lnTo>
                  <a:pt x="47" y="98"/>
                </a:lnTo>
                <a:cubicBezTo>
                  <a:pt x="43" y="98"/>
                  <a:pt x="46" y="95"/>
                  <a:pt x="47" y="94"/>
                </a:cubicBezTo>
                <a:cubicBezTo>
                  <a:pt x="48" y="92"/>
                  <a:pt x="50" y="90"/>
                  <a:pt x="50" y="88"/>
                </a:cubicBezTo>
                <a:lnTo>
                  <a:pt x="50" y="71"/>
                </a:lnTo>
                <a:cubicBezTo>
                  <a:pt x="50" y="71"/>
                  <a:pt x="45" y="75"/>
                  <a:pt x="28" y="75"/>
                </a:cubicBezTo>
                <a:cubicBezTo>
                  <a:pt x="12" y="75"/>
                  <a:pt x="0" y="59"/>
                  <a:pt x="0" y="45"/>
                </a:cubicBezTo>
                <a:cubicBezTo>
                  <a:pt x="0" y="32"/>
                  <a:pt x="14" y="16"/>
                  <a:pt x="28" y="16"/>
                </a:cubicBezTo>
                <a:cubicBezTo>
                  <a:pt x="46" y="16"/>
                  <a:pt x="50" y="20"/>
                  <a:pt x="50" y="20"/>
                </a:cubicBezTo>
                <a:lnTo>
                  <a:pt x="50" y="0"/>
                </a:lnTo>
                <a:lnTo>
                  <a:pt x="62" y="0"/>
                </a:lnTo>
                <a:lnTo>
                  <a:pt x="62" y="20"/>
                </a:lnTo>
                <a:cubicBezTo>
                  <a:pt x="62" y="20"/>
                  <a:pt x="66" y="16"/>
                  <a:pt x="83" y="16"/>
                </a:cubicBezTo>
                <a:cubicBezTo>
                  <a:pt x="97" y="16"/>
                  <a:pt x="111" y="32"/>
                  <a:pt x="111" y="45"/>
                </a:cubicBezTo>
                <a:cubicBezTo>
                  <a:pt x="111" y="59"/>
                  <a:pt x="100" y="75"/>
                  <a:pt x="83" y="75"/>
                </a:cubicBezTo>
                <a:cubicBezTo>
                  <a:pt x="66" y="75"/>
                  <a:pt x="62" y="71"/>
                  <a:pt x="62" y="71"/>
                </a:cubicBezTo>
                <a:lnTo>
                  <a:pt x="62" y="88"/>
                </a:lnTo>
                <a:cubicBezTo>
                  <a:pt x="62" y="90"/>
                  <a:pt x="63" y="92"/>
                  <a:pt x="65" y="94"/>
                </a:cubicBezTo>
                <a:cubicBezTo>
                  <a:pt x="66" y="95"/>
                  <a:pt x="68" y="98"/>
                  <a:pt x="64" y="98"/>
                </a:cubicBezTo>
                <a:lnTo>
                  <a:pt x="47" y="98"/>
                </a:lnTo>
                <a:close/>
              </a:path>
            </a:pathLst>
          </a:custGeom>
          <a:solidFill>
            <a:srgbClr val="D5A03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18" name="Freeform 1918"/>
          <p:cNvSpPr>
            <a:spLocks noEditPoints="1"/>
          </p:cNvSpPr>
          <p:nvPr userDrawn="1"/>
        </p:nvSpPr>
        <p:spPr bwMode="auto">
          <a:xfrm>
            <a:off x="485776" y="477838"/>
            <a:ext cx="79375" cy="69850"/>
          </a:xfrm>
          <a:custGeom>
            <a:avLst/>
            <a:gdLst>
              <a:gd name="T0" fmla="*/ 62 w 111"/>
              <a:gd name="T1" fmla="*/ 63 h 98"/>
              <a:gd name="T2" fmla="*/ 62 w 111"/>
              <a:gd name="T3" fmla="*/ 63 h 98"/>
              <a:gd name="T4" fmla="*/ 79 w 111"/>
              <a:gd name="T5" fmla="*/ 67 h 98"/>
              <a:gd name="T6" fmla="*/ 100 w 111"/>
              <a:gd name="T7" fmla="*/ 45 h 98"/>
              <a:gd name="T8" fmla="*/ 79 w 111"/>
              <a:gd name="T9" fmla="*/ 24 h 98"/>
              <a:gd name="T10" fmla="*/ 62 w 111"/>
              <a:gd name="T11" fmla="*/ 28 h 98"/>
              <a:gd name="T12" fmla="*/ 62 w 111"/>
              <a:gd name="T13" fmla="*/ 63 h 98"/>
              <a:gd name="T14" fmla="*/ 62 w 111"/>
              <a:gd name="T15" fmla="*/ 63 h 98"/>
              <a:gd name="T16" fmla="*/ 50 w 111"/>
              <a:gd name="T17" fmla="*/ 28 h 98"/>
              <a:gd name="T18" fmla="*/ 50 w 111"/>
              <a:gd name="T19" fmla="*/ 28 h 98"/>
              <a:gd name="T20" fmla="*/ 32 w 111"/>
              <a:gd name="T21" fmla="*/ 24 h 98"/>
              <a:gd name="T22" fmla="*/ 11 w 111"/>
              <a:gd name="T23" fmla="*/ 45 h 98"/>
              <a:gd name="T24" fmla="*/ 32 w 111"/>
              <a:gd name="T25" fmla="*/ 67 h 98"/>
              <a:gd name="T26" fmla="*/ 50 w 111"/>
              <a:gd name="T27" fmla="*/ 63 h 98"/>
              <a:gd name="T28" fmla="*/ 50 w 111"/>
              <a:gd name="T29" fmla="*/ 28 h 98"/>
              <a:gd name="T30" fmla="*/ 50 w 111"/>
              <a:gd name="T31" fmla="*/ 28 h 98"/>
              <a:gd name="T32" fmla="*/ 47 w 111"/>
              <a:gd name="T33" fmla="*/ 98 h 98"/>
              <a:gd name="T34" fmla="*/ 47 w 111"/>
              <a:gd name="T35" fmla="*/ 98 h 98"/>
              <a:gd name="T36" fmla="*/ 47 w 111"/>
              <a:gd name="T37" fmla="*/ 94 h 98"/>
              <a:gd name="T38" fmla="*/ 50 w 111"/>
              <a:gd name="T39" fmla="*/ 88 h 98"/>
              <a:gd name="T40" fmla="*/ 50 w 111"/>
              <a:gd name="T41" fmla="*/ 71 h 98"/>
              <a:gd name="T42" fmla="*/ 28 w 111"/>
              <a:gd name="T43" fmla="*/ 75 h 98"/>
              <a:gd name="T44" fmla="*/ 0 w 111"/>
              <a:gd name="T45" fmla="*/ 45 h 98"/>
              <a:gd name="T46" fmla="*/ 28 w 111"/>
              <a:gd name="T47" fmla="*/ 16 h 98"/>
              <a:gd name="T48" fmla="*/ 50 w 111"/>
              <a:gd name="T49" fmla="*/ 20 h 98"/>
              <a:gd name="T50" fmla="*/ 50 w 111"/>
              <a:gd name="T51" fmla="*/ 0 h 98"/>
              <a:gd name="T52" fmla="*/ 62 w 111"/>
              <a:gd name="T53" fmla="*/ 0 h 98"/>
              <a:gd name="T54" fmla="*/ 62 w 111"/>
              <a:gd name="T55" fmla="*/ 20 h 98"/>
              <a:gd name="T56" fmla="*/ 83 w 111"/>
              <a:gd name="T57" fmla="*/ 16 h 98"/>
              <a:gd name="T58" fmla="*/ 111 w 111"/>
              <a:gd name="T59" fmla="*/ 45 h 98"/>
              <a:gd name="T60" fmla="*/ 83 w 111"/>
              <a:gd name="T61" fmla="*/ 75 h 98"/>
              <a:gd name="T62" fmla="*/ 62 w 111"/>
              <a:gd name="T63" fmla="*/ 71 h 98"/>
              <a:gd name="T64" fmla="*/ 62 w 111"/>
              <a:gd name="T65" fmla="*/ 88 h 98"/>
              <a:gd name="T66" fmla="*/ 65 w 111"/>
              <a:gd name="T67" fmla="*/ 94 h 98"/>
              <a:gd name="T68" fmla="*/ 64 w 111"/>
              <a:gd name="T69" fmla="*/ 98 h 98"/>
              <a:gd name="T70" fmla="*/ 47 w 111"/>
              <a:gd name="T71" fmla="*/ 98 h 98"/>
              <a:gd name="T72" fmla="*/ 47 w 111"/>
              <a:gd name="T73"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1" h="98">
                <a:moveTo>
                  <a:pt x="62" y="63"/>
                </a:moveTo>
                <a:lnTo>
                  <a:pt x="62" y="63"/>
                </a:lnTo>
                <a:cubicBezTo>
                  <a:pt x="62" y="63"/>
                  <a:pt x="67" y="67"/>
                  <a:pt x="79" y="67"/>
                </a:cubicBezTo>
                <a:cubicBezTo>
                  <a:pt x="92" y="67"/>
                  <a:pt x="100" y="56"/>
                  <a:pt x="100" y="45"/>
                </a:cubicBezTo>
                <a:cubicBezTo>
                  <a:pt x="100" y="36"/>
                  <a:pt x="91" y="24"/>
                  <a:pt x="79" y="24"/>
                </a:cubicBezTo>
                <a:cubicBezTo>
                  <a:pt x="66" y="24"/>
                  <a:pt x="62" y="28"/>
                  <a:pt x="62" y="28"/>
                </a:cubicBezTo>
                <a:lnTo>
                  <a:pt x="62" y="63"/>
                </a:lnTo>
                <a:lnTo>
                  <a:pt x="62" y="63"/>
                </a:lnTo>
                <a:close/>
                <a:moveTo>
                  <a:pt x="50" y="28"/>
                </a:moveTo>
                <a:lnTo>
                  <a:pt x="50" y="28"/>
                </a:lnTo>
                <a:cubicBezTo>
                  <a:pt x="50" y="28"/>
                  <a:pt x="46" y="24"/>
                  <a:pt x="32" y="24"/>
                </a:cubicBezTo>
                <a:cubicBezTo>
                  <a:pt x="20" y="24"/>
                  <a:pt x="11" y="36"/>
                  <a:pt x="11" y="45"/>
                </a:cubicBezTo>
                <a:cubicBezTo>
                  <a:pt x="11" y="56"/>
                  <a:pt x="19" y="67"/>
                  <a:pt x="32" y="67"/>
                </a:cubicBezTo>
                <a:cubicBezTo>
                  <a:pt x="45" y="67"/>
                  <a:pt x="50" y="63"/>
                  <a:pt x="50" y="63"/>
                </a:cubicBezTo>
                <a:lnTo>
                  <a:pt x="50" y="28"/>
                </a:lnTo>
                <a:lnTo>
                  <a:pt x="50" y="28"/>
                </a:lnTo>
                <a:close/>
                <a:moveTo>
                  <a:pt x="47" y="98"/>
                </a:moveTo>
                <a:lnTo>
                  <a:pt x="47" y="98"/>
                </a:lnTo>
                <a:cubicBezTo>
                  <a:pt x="43" y="98"/>
                  <a:pt x="46" y="95"/>
                  <a:pt x="47" y="94"/>
                </a:cubicBezTo>
                <a:cubicBezTo>
                  <a:pt x="48" y="92"/>
                  <a:pt x="50" y="90"/>
                  <a:pt x="50" y="88"/>
                </a:cubicBezTo>
                <a:lnTo>
                  <a:pt x="50" y="71"/>
                </a:lnTo>
                <a:cubicBezTo>
                  <a:pt x="50" y="71"/>
                  <a:pt x="45" y="75"/>
                  <a:pt x="28" y="75"/>
                </a:cubicBezTo>
                <a:cubicBezTo>
                  <a:pt x="12" y="75"/>
                  <a:pt x="0" y="59"/>
                  <a:pt x="0" y="45"/>
                </a:cubicBezTo>
                <a:cubicBezTo>
                  <a:pt x="0" y="32"/>
                  <a:pt x="14" y="16"/>
                  <a:pt x="28" y="16"/>
                </a:cubicBezTo>
                <a:cubicBezTo>
                  <a:pt x="46" y="16"/>
                  <a:pt x="50" y="20"/>
                  <a:pt x="50" y="20"/>
                </a:cubicBezTo>
                <a:lnTo>
                  <a:pt x="50" y="0"/>
                </a:lnTo>
                <a:lnTo>
                  <a:pt x="62" y="0"/>
                </a:lnTo>
                <a:lnTo>
                  <a:pt x="62" y="20"/>
                </a:lnTo>
                <a:cubicBezTo>
                  <a:pt x="62" y="20"/>
                  <a:pt x="66" y="16"/>
                  <a:pt x="83" y="16"/>
                </a:cubicBezTo>
                <a:cubicBezTo>
                  <a:pt x="97" y="16"/>
                  <a:pt x="111" y="32"/>
                  <a:pt x="111" y="45"/>
                </a:cubicBezTo>
                <a:cubicBezTo>
                  <a:pt x="111" y="59"/>
                  <a:pt x="100" y="75"/>
                  <a:pt x="83" y="75"/>
                </a:cubicBezTo>
                <a:cubicBezTo>
                  <a:pt x="66" y="75"/>
                  <a:pt x="62" y="71"/>
                  <a:pt x="62" y="71"/>
                </a:cubicBezTo>
                <a:lnTo>
                  <a:pt x="62" y="88"/>
                </a:lnTo>
                <a:cubicBezTo>
                  <a:pt x="62" y="90"/>
                  <a:pt x="63" y="92"/>
                  <a:pt x="65" y="94"/>
                </a:cubicBezTo>
                <a:cubicBezTo>
                  <a:pt x="66" y="95"/>
                  <a:pt x="68" y="98"/>
                  <a:pt x="64" y="98"/>
                </a:cubicBezTo>
                <a:lnTo>
                  <a:pt x="47" y="98"/>
                </a:lnTo>
                <a:lnTo>
                  <a:pt x="47" y="98"/>
                </a:lnTo>
                <a:close/>
              </a:path>
            </a:pathLst>
          </a:custGeom>
          <a:noFill/>
          <a:ln w="1588"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1119" name="Freeform 1919"/>
          <p:cNvSpPr>
            <a:spLocks/>
          </p:cNvSpPr>
          <p:nvPr userDrawn="1"/>
        </p:nvSpPr>
        <p:spPr bwMode="auto">
          <a:xfrm>
            <a:off x="857251" y="284163"/>
            <a:ext cx="101600" cy="115888"/>
          </a:xfrm>
          <a:custGeom>
            <a:avLst/>
            <a:gdLst>
              <a:gd name="T0" fmla="*/ 123 w 142"/>
              <a:gd name="T1" fmla="*/ 53 h 161"/>
              <a:gd name="T2" fmla="*/ 123 w 142"/>
              <a:gd name="T3" fmla="*/ 53 h 161"/>
              <a:gd name="T4" fmla="*/ 125 w 142"/>
              <a:gd name="T5" fmla="*/ 29 h 161"/>
              <a:gd name="T6" fmla="*/ 124 w 142"/>
              <a:gd name="T7" fmla="*/ 29 h 161"/>
              <a:gd name="T8" fmla="*/ 116 w 142"/>
              <a:gd name="T9" fmla="*/ 51 h 161"/>
              <a:gd name="T10" fmla="*/ 74 w 142"/>
              <a:gd name="T11" fmla="*/ 123 h 161"/>
              <a:gd name="T12" fmla="*/ 68 w 142"/>
              <a:gd name="T13" fmla="*/ 123 h 161"/>
              <a:gd name="T14" fmla="*/ 24 w 142"/>
              <a:gd name="T15" fmla="*/ 51 h 161"/>
              <a:gd name="T16" fmla="*/ 16 w 142"/>
              <a:gd name="T17" fmla="*/ 29 h 161"/>
              <a:gd name="T18" fmla="*/ 14 w 142"/>
              <a:gd name="T19" fmla="*/ 29 h 161"/>
              <a:gd name="T20" fmla="*/ 18 w 142"/>
              <a:gd name="T21" fmla="*/ 53 h 161"/>
              <a:gd name="T22" fmla="*/ 18 w 142"/>
              <a:gd name="T23" fmla="*/ 161 h 161"/>
              <a:gd name="T24" fmla="*/ 0 w 142"/>
              <a:gd name="T25" fmla="*/ 161 h 161"/>
              <a:gd name="T26" fmla="*/ 0 w 142"/>
              <a:gd name="T27" fmla="*/ 0 h 161"/>
              <a:gd name="T28" fmla="*/ 14 w 142"/>
              <a:gd name="T29" fmla="*/ 0 h 161"/>
              <a:gd name="T30" fmla="*/ 64 w 142"/>
              <a:gd name="T31" fmla="*/ 82 h 161"/>
              <a:gd name="T32" fmla="*/ 72 w 142"/>
              <a:gd name="T33" fmla="*/ 100 h 161"/>
              <a:gd name="T34" fmla="*/ 72 w 142"/>
              <a:gd name="T35" fmla="*/ 100 h 161"/>
              <a:gd name="T36" fmla="*/ 79 w 142"/>
              <a:gd name="T37" fmla="*/ 82 h 161"/>
              <a:gd name="T38" fmla="*/ 127 w 142"/>
              <a:gd name="T39" fmla="*/ 0 h 161"/>
              <a:gd name="T40" fmla="*/ 142 w 142"/>
              <a:gd name="T41" fmla="*/ 0 h 161"/>
              <a:gd name="T42" fmla="*/ 142 w 142"/>
              <a:gd name="T43" fmla="*/ 161 h 161"/>
              <a:gd name="T44" fmla="*/ 123 w 142"/>
              <a:gd name="T45" fmla="*/ 161 h 161"/>
              <a:gd name="T46" fmla="*/ 123 w 142"/>
              <a:gd name="T47" fmla="*/ 5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2" h="161">
                <a:moveTo>
                  <a:pt x="123" y="53"/>
                </a:moveTo>
                <a:lnTo>
                  <a:pt x="123" y="53"/>
                </a:lnTo>
                <a:lnTo>
                  <a:pt x="125" y="29"/>
                </a:lnTo>
                <a:lnTo>
                  <a:pt x="124" y="29"/>
                </a:lnTo>
                <a:lnTo>
                  <a:pt x="116" y="51"/>
                </a:lnTo>
                <a:lnTo>
                  <a:pt x="74" y="123"/>
                </a:lnTo>
                <a:lnTo>
                  <a:pt x="68" y="123"/>
                </a:lnTo>
                <a:lnTo>
                  <a:pt x="24" y="51"/>
                </a:lnTo>
                <a:lnTo>
                  <a:pt x="16" y="29"/>
                </a:lnTo>
                <a:lnTo>
                  <a:pt x="14" y="29"/>
                </a:lnTo>
                <a:lnTo>
                  <a:pt x="18" y="53"/>
                </a:lnTo>
                <a:lnTo>
                  <a:pt x="18" y="161"/>
                </a:lnTo>
                <a:lnTo>
                  <a:pt x="0" y="161"/>
                </a:lnTo>
                <a:lnTo>
                  <a:pt x="0" y="0"/>
                </a:lnTo>
                <a:lnTo>
                  <a:pt x="14" y="0"/>
                </a:lnTo>
                <a:lnTo>
                  <a:pt x="64" y="82"/>
                </a:lnTo>
                <a:lnTo>
                  <a:pt x="72" y="100"/>
                </a:lnTo>
                <a:lnTo>
                  <a:pt x="72" y="100"/>
                </a:lnTo>
                <a:lnTo>
                  <a:pt x="79" y="82"/>
                </a:lnTo>
                <a:lnTo>
                  <a:pt x="127" y="0"/>
                </a:lnTo>
                <a:lnTo>
                  <a:pt x="142" y="0"/>
                </a:lnTo>
                <a:lnTo>
                  <a:pt x="142" y="161"/>
                </a:lnTo>
                <a:lnTo>
                  <a:pt x="123" y="161"/>
                </a:lnTo>
                <a:lnTo>
                  <a:pt x="123" y="53"/>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20" name="Freeform 1920"/>
          <p:cNvSpPr>
            <a:spLocks/>
          </p:cNvSpPr>
          <p:nvPr userDrawn="1"/>
        </p:nvSpPr>
        <p:spPr bwMode="auto">
          <a:xfrm>
            <a:off x="987426" y="284163"/>
            <a:ext cx="84138" cy="115888"/>
          </a:xfrm>
          <a:custGeom>
            <a:avLst/>
            <a:gdLst>
              <a:gd name="T0" fmla="*/ 99 w 118"/>
              <a:gd name="T1" fmla="*/ 52 h 161"/>
              <a:gd name="T2" fmla="*/ 99 w 118"/>
              <a:gd name="T3" fmla="*/ 52 h 161"/>
              <a:gd name="T4" fmla="*/ 100 w 118"/>
              <a:gd name="T5" fmla="*/ 34 h 161"/>
              <a:gd name="T6" fmla="*/ 99 w 118"/>
              <a:gd name="T7" fmla="*/ 34 h 161"/>
              <a:gd name="T8" fmla="*/ 89 w 118"/>
              <a:gd name="T9" fmla="*/ 53 h 161"/>
              <a:gd name="T10" fmla="*/ 12 w 118"/>
              <a:gd name="T11" fmla="*/ 161 h 161"/>
              <a:gd name="T12" fmla="*/ 0 w 118"/>
              <a:gd name="T13" fmla="*/ 161 h 161"/>
              <a:gd name="T14" fmla="*/ 0 w 118"/>
              <a:gd name="T15" fmla="*/ 0 h 161"/>
              <a:gd name="T16" fmla="*/ 19 w 118"/>
              <a:gd name="T17" fmla="*/ 0 h 161"/>
              <a:gd name="T18" fmla="*/ 19 w 118"/>
              <a:gd name="T19" fmla="*/ 110 h 161"/>
              <a:gd name="T20" fmla="*/ 18 w 118"/>
              <a:gd name="T21" fmla="*/ 128 h 161"/>
              <a:gd name="T22" fmla="*/ 19 w 118"/>
              <a:gd name="T23" fmla="*/ 128 h 161"/>
              <a:gd name="T24" fmla="*/ 29 w 118"/>
              <a:gd name="T25" fmla="*/ 110 h 161"/>
              <a:gd name="T26" fmla="*/ 106 w 118"/>
              <a:gd name="T27" fmla="*/ 0 h 161"/>
              <a:gd name="T28" fmla="*/ 118 w 118"/>
              <a:gd name="T29" fmla="*/ 0 h 161"/>
              <a:gd name="T30" fmla="*/ 118 w 118"/>
              <a:gd name="T31" fmla="*/ 161 h 161"/>
              <a:gd name="T32" fmla="*/ 99 w 118"/>
              <a:gd name="T33" fmla="*/ 161 h 161"/>
              <a:gd name="T34" fmla="*/ 99 w 118"/>
              <a:gd name="T35" fmla="*/ 5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8" h="161">
                <a:moveTo>
                  <a:pt x="99" y="52"/>
                </a:moveTo>
                <a:lnTo>
                  <a:pt x="99" y="52"/>
                </a:lnTo>
                <a:lnTo>
                  <a:pt x="100" y="34"/>
                </a:lnTo>
                <a:lnTo>
                  <a:pt x="99" y="34"/>
                </a:lnTo>
                <a:lnTo>
                  <a:pt x="89" y="53"/>
                </a:lnTo>
                <a:lnTo>
                  <a:pt x="12" y="161"/>
                </a:lnTo>
                <a:lnTo>
                  <a:pt x="0" y="161"/>
                </a:lnTo>
                <a:lnTo>
                  <a:pt x="0" y="0"/>
                </a:lnTo>
                <a:lnTo>
                  <a:pt x="19" y="0"/>
                </a:lnTo>
                <a:lnTo>
                  <a:pt x="19" y="110"/>
                </a:lnTo>
                <a:lnTo>
                  <a:pt x="18" y="128"/>
                </a:lnTo>
                <a:lnTo>
                  <a:pt x="19" y="128"/>
                </a:lnTo>
                <a:lnTo>
                  <a:pt x="29" y="110"/>
                </a:lnTo>
                <a:lnTo>
                  <a:pt x="106" y="0"/>
                </a:lnTo>
                <a:lnTo>
                  <a:pt x="118" y="0"/>
                </a:lnTo>
                <a:lnTo>
                  <a:pt x="118" y="161"/>
                </a:lnTo>
                <a:lnTo>
                  <a:pt x="99" y="161"/>
                </a:lnTo>
                <a:lnTo>
                  <a:pt x="99" y="52"/>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21" name="Freeform 1921"/>
          <p:cNvSpPr>
            <a:spLocks/>
          </p:cNvSpPr>
          <p:nvPr userDrawn="1"/>
        </p:nvSpPr>
        <p:spPr bwMode="auto">
          <a:xfrm>
            <a:off x="1100138" y="284163"/>
            <a:ext cx="80963" cy="115888"/>
          </a:xfrm>
          <a:custGeom>
            <a:avLst/>
            <a:gdLst>
              <a:gd name="T0" fmla="*/ 96 w 115"/>
              <a:gd name="T1" fmla="*/ 87 h 161"/>
              <a:gd name="T2" fmla="*/ 96 w 115"/>
              <a:gd name="T3" fmla="*/ 87 h 161"/>
              <a:gd name="T4" fmla="*/ 19 w 115"/>
              <a:gd name="T5" fmla="*/ 87 h 161"/>
              <a:gd name="T6" fmla="*/ 19 w 115"/>
              <a:gd name="T7" fmla="*/ 161 h 161"/>
              <a:gd name="T8" fmla="*/ 0 w 115"/>
              <a:gd name="T9" fmla="*/ 161 h 161"/>
              <a:gd name="T10" fmla="*/ 0 w 115"/>
              <a:gd name="T11" fmla="*/ 0 h 161"/>
              <a:gd name="T12" fmla="*/ 19 w 115"/>
              <a:gd name="T13" fmla="*/ 0 h 161"/>
              <a:gd name="T14" fmla="*/ 19 w 115"/>
              <a:gd name="T15" fmla="*/ 70 h 161"/>
              <a:gd name="T16" fmla="*/ 96 w 115"/>
              <a:gd name="T17" fmla="*/ 70 h 161"/>
              <a:gd name="T18" fmla="*/ 96 w 115"/>
              <a:gd name="T19" fmla="*/ 0 h 161"/>
              <a:gd name="T20" fmla="*/ 115 w 115"/>
              <a:gd name="T21" fmla="*/ 0 h 161"/>
              <a:gd name="T22" fmla="*/ 115 w 115"/>
              <a:gd name="T23" fmla="*/ 161 h 161"/>
              <a:gd name="T24" fmla="*/ 96 w 115"/>
              <a:gd name="T25" fmla="*/ 161 h 161"/>
              <a:gd name="T26" fmla="*/ 96 w 115"/>
              <a:gd name="T27" fmla="*/ 87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5" h="161">
                <a:moveTo>
                  <a:pt x="96" y="87"/>
                </a:moveTo>
                <a:lnTo>
                  <a:pt x="96" y="87"/>
                </a:lnTo>
                <a:lnTo>
                  <a:pt x="19" y="87"/>
                </a:lnTo>
                <a:lnTo>
                  <a:pt x="19" y="161"/>
                </a:lnTo>
                <a:lnTo>
                  <a:pt x="0" y="161"/>
                </a:lnTo>
                <a:lnTo>
                  <a:pt x="0" y="0"/>
                </a:lnTo>
                <a:lnTo>
                  <a:pt x="19" y="0"/>
                </a:lnTo>
                <a:lnTo>
                  <a:pt x="19" y="70"/>
                </a:lnTo>
                <a:lnTo>
                  <a:pt x="96" y="70"/>
                </a:lnTo>
                <a:lnTo>
                  <a:pt x="96" y="0"/>
                </a:lnTo>
                <a:lnTo>
                  <a:pt x="115" y="0"/>
                </a:lnTo>
                <a:lnTo>
                  <a:pt x="115" y="161"/>
                </a:lnTo>
                <a:lnTo>
                  <a:pt x="96" y="161"/>
                </a:lnTo>
                <a:lnTo>
                  <a:pt x="96" y="87"/>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22" name="Freeform 1922"/>
          <p:cNvSpPr>
            <a:spLocks/>
          </p:cNvSpPr>
          <p:nvPr userDrawn="1"/>
        </p:nvSpPr>
        <p:spPr bwMode="auto">
          <a:xfrm>
            <a:off x="1209676" y="284163"/>
            <a:ext cx="82550" cy="115888"/>
          </a:xfrm>
          <a:custGeom>
            <a:avLst/>
            <a:gdLst>
              <a:gd name="T0" fmla="*/ 98 w 117"/>
              <a:gd name="T1" fmla="*/ 52 h 161"/>
              <a:gd name="T2" fmla="*/ 98 w 117"/>
              <a:gd name="T3" fmla="*/ 52 h 161"/>
              <a:gd name="T4" fmla="*/ 100 w 117"/>
              <a:gd name="T5" fmla="*/ 34 h 161"/>
              <a:gd name="T6" fmla="*/ 99 w 117"/>
              <a:gd name="T7" fmla="*/ 34 h 161"/>
              <a:gd name="T8" fmla="*/ 89 w 117"/>
              <a:gd name="T9" fmla="*/ 53 h 161"/>
              <a:gd name="T10" fmla="*/ 11 w 117"/>
              <a:gd name="T11" fmla="*/ 161 h 161"/>
              <a:gd name="T12" fmla="*/ 0 w 117"/>
              <a:gd name="T13" fmla="*/ 161 h 161"/>
              <a:gd name="T14" fmla="*/ 0 w 117"/>
              <a:gd name="T15" fmla="*/ 0 h 161"/>
              <a:gd name="T16" fmla="*/ 19 w 117"/>
              <a:gd name="T17" fmla="*/ 0 h 161"/>
              <a:gd name="T18" fmla="*/ 19 w 117"/>
              <a:gd name="T19" fmla="*/ 110 h 161"/>
              <a:gd name="T20" fmla="*/ 18 w 117"/>
              <a:gd name="T21" fmla="*/ 128 h 161"/>
              <a:gd name="T22" fmla="*/ 18 w 117"/>
              <a:gd name="T23" fmla="*/ 128 h 161"/>
              <a:gd name="T24" fmla="*/ 29 w 117"/>
              <a:gd name="T25" fmla="*/ 110 h 161"/>
              <a:gd name="T26" fmla="*/ 106 w 117"/>
              <a:gd name="T27" fmla="*/ 0 h 161"/>
              <a:gd name="T28" fmla="*/ 117 w 117"/>
              <a:gd name="T29" fmla="*/ 0 h 161"/>
              <a:gd name="T30" fmla="*/ 117 w 117"/>
              <a:gd name="T31" fmla="*/ 161 h 161"/>
              <a:gd name="T32" fmla="*/ 98 w 117"/>
              <a:gd name="T33" fmla="*/ 161 h 161"/>
              <a:gd name="T34" fmla="*/ 98 w 117"/>
              <a:gd name="T35" fmla="*/ 5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7" h="161">
                <a:moveTo>
                  <a:pt x="98" y="52"/>
                </a:moveTo>
                <a:lnTo>
                  <a:pt x="98" y="52"/>
                </a:lnTo>
                <a:lnTo>
                  <a:pt x="100" y="34"/>
                </a:lnTo>
                <a:lnTo>
                  <a:pt x="99" y="34"/>
                </a:lnTo>
                <a:lnTo>
                  <a:pt x="89" y="53"/>
                </a:lnTo>
                <a:lnTo>
                  <a:pt x="11" y="161"/>
                </a:lnTo>
                <a:lnTo>
                  <a:pt x="0" y="161"/>
                </a:lnTo>
                <a:lnTo>
                  <a:pt x="0" y="0"/>
                </a:lnTo>
                <a:lnTo>
                  <a:pt x="19" y="0"/>
                </a:lnTo>
                <a:lnTo>
                  <a:pt x="19" y="110"/>
                </a:lnTo>
                <a:lnTo>
                  <a:pt x="18" y="128"/>
                </a:lnTo>
                <a:lnTo>
                  <a:pt x="18" y="128"/>
                </a:lnTo>
                <a:lnTo>
                  <a:pt x="29" y="110"/>
                </a:lnTo>
                <a:lnTo>
                  <a:pt x="106" y="0"/>
                </a:lnTo>
                <a:lnTo>
                  <a:pt x="117" y="0"/>
                </a:lnTo>
                <a:lnTo>
                  <a:pt x="117" y="161"/>
                </a:lnTo>
                <a:lnTo>
                  <a:pt x="98" y="161"/>
                </a:lnTo>
                <a:lnTo>
                  <a:pt x="98" y="52"/>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23" name="Freeform 1923"/>
          <p:cNvSpPr>
            <a:spLocks/>
          </p:cNvSpPr>
          <p:nvPr userDrawn="1"/>
        </p:nvSpPr>
        <p:spPr bwMode="auto">
          <a:xfrm>
            <a:off x="1317626" y="282575"/>
            <a:ext cx="76200" cy="120650"/>
          </a:xfrm>
          <a:custGeom>
            <a:avLst/>
            <a:gdLst>
              <a:gd name="T0" fmla="*/ 109 w 109"/>
              <a:gd name="T1" fmla="*/ 157 h 167"/>
              <a:gd name="T2" fmla="*/ 109 w 109"/>
              <a:gd name="T3" fmla="*/ 157 h 167"/>
              <a:gd name="T4" fmla="*/ 92 w 109"/>
              <a:gd name="T5" fmla="*/ 165 h 167"/>
              <a:gd name="T6" fmla="*/ 69 w 109"/>
              <a:gd name="T7" fmla="*/ 167 h 167"/>
              <a:gd name="T8" fmla="*/ 42 w 109"/>
              <a:gd name="T9" fmla="*/ 162 h 167"/>
              <a:gd name="T10" fmla="*/ 20 w 109"/>
              <a:gd name="T11" fmla="*/ 147 h 167"/>
              <a:gd name="T12" fmla="*/ 5 w 109"/>
              <a:gd name="T13" fmla="*/ 121 h 167"/>
              <a:gd name="T14" fmla="*/ 0 w 109"/>
              <a:gd name="T15" fmla="*/ 84 h 167"/>
              <a:gd name="T16" fmla="*/ 6 w 109"/>
              <a:gd name="T17" fmla="*/ 45 h 167"/>
              <a:gd name="T18" fmla="*/ 22 w 109"/>
              <a:gd name="T19" fmla="*/ 20 h 167"/>
              <a:gd name="T20" fmla="*/ 44 w 109"/>
              <a:gd name="T21" fmla="*/ 5 h 167"/>
              <a:gd name="T22" fmla="*/ 70 w 109"/>
              <a:gd name="T23" fmla="*/ 0 h 167"/>
              <a:gd name="T24" fmla="*/ 92 w 109"/>
              <a:gd name="T25" fmla="*/ 2 h 167"/>
              <a:gd name="T26" fmla="*/ 107 w 109"/>
              <a:gd name="T27" fmla="*/ 6 h 167"/>
              <a:gd name="T28" fmla="*/ 102 w 109"/>
              <a:gd name="T29" fmla="*/ 23 h 167"/>
              <a:gd name="T30" fmla="*/ 71 w 109"/>
              <a:gd name="T31" fmla="*/ 17 h 167"/>
              <a:gd name="T32" fmla="*/ 52 w 109"/>
              <a:gd name="T33" fmla="*/ 21 h 167"/>
              <a:gd name="T34" fmla="*/ 36 w 109"/>
              <a:gd name="T35" fmla="*/ 32 h 167"/>
              <a:gd name="T36" fmla="*/ 24 w 109"/>
              <a:gd name="T37" fmla="*/ 53 h 167"/>
              <a:gd name="T38" fmla="*/ 20 w 109"/>
              <a:gd name="T39" fmla="*/ 84 h 167"/>
              <a:gd name="T40" fmla="*/ 24 w 109"/>
              <a:gd name="T41" fmla="*/ 112 h 167"/>
              <a:gd name="T42" fmla="*/ 36 w 109"/>
              <a:gd name="T43" fmla="*/ 133 h 167"/>
              <a:gd name="T44" fmla="*/ 53 w 109"/>
              <a:gd name="T45" fmla="*/ 145 h 167"/>
              <a:gd name="T46" fmla="*/ 74 w 109"/>
              <a:gd name="T47" fmla="*/ 150 h 167"/>
              <a:gd name="T48" fmla="*/ 92 w 109"/>
              <a:gd name="T49" fmla="*/ 148 h 167"/>
              <a:gd name="T50" fmla="*/ 105 w 109"/>
              <a:gd name="T51" fmla="*/ 142 h 167"/>
              <a:gd name="T52" fmla="*/ 109 w 109"/>
              <a:gd name="T53" fmla="*/ 15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9" h="167">
                <a:moveTo>
                  <a:pt x="109" y="157"/>
                </a:moveTo>
                <a:lnTo>
                  <a:pt x="109" y="157"/>
                </a:lnTo>
                <a:cubicBezTo>
                  <a:pt x="105" y="161"/>
                  <a:pt x="99" y="163"/>
                  <a:pt x="92" y="165"/>
                </a:cubicBezTo>
                <a:cubicBezTo>
                  <a:pt x="85" y="166"/>
                  <a:pt x="77" y="167"/>
                  <a:pt x="69" y="167"/>
                </a:cubicBezTo>
                <a:cubicBezTo>
                  <a:pt x="60" y="167"/>
                  <a:pt x="51" y="165"/>
                  <a:pt x="42" y="162"/>
                </a:cubicBezTo>
                <a:cubicBezTo>
                  <a:pt x="34" y="158"/>
                  <a:pt x="27" y="153"/>
                  <a:pt x="20" y="147"/>
                </a:cubicBezTo>
                <a:cubicBezTo>
                  <a:pt x="14" y="140"/>
                  <a:pt x="9" y="131"/>
                  <a:pt x="5" y="121"/>
                </a:cubicBezTo>
                <a:cubicBezTo>
                  <a:pt x="2" y="110"/>
                  <a:pt x="0" y="98"/>
                  <a:pt x="0" y="84"/>
                </a:cubicBezTo>
                <a:cubicBezTo>
                  <a:pt x="0" y="69"/>
                  <a:pt x="2" y="56"/>
                  <a:pt x="6" y="45"/>
                </a:cubicBezTo>
                <a:cubicBezTo>
                  <a:pt x="10" y="35"/>
                  <a:pt x="15" y="26"/>
                  <a:pt x="22" y="20"/>
                </a:cubicBezTo>
                <a:cubicBezTo>
                  <a:pt x="29" y="13"/>
                  <a:pt x="36" y="8"/>
                  <a:pt x="44" y="5"/>
                </a:cubicBezTo>
                <a:cubicBezTo>
                  <a:pt x="53" y="2"/>
                  <a:pt x="61" y="0"/>
                  <a:pt x="70" y="0"/>
                </a:cubicBezTo>
                <a:cubicBezTo>
                  <a:pt x="79" y="0"/>
                  <a:pt x="86" y="1"/>
                  <a:pt x="92" y="2"/>
                </a:cubicBezTo>
                <a:cubicBezTo>
                  <a:pt x="98" y="3"/>
                  <a:pt x="103" y="4"/>
                  <a:pt x="107" y="6"/>
                </a:cubicBezTo>
                <a:lnTo>
                  <a:pt x="102" y="23"/>
                </a:lnTo>
                <a:cubicBezTo>
                  <a:pt x="95" y="19"/>
                  <a:pt x="85" y="17"/>
                  <a:pt x="71" y="17"/>
                </a:cubicBezTo>
                <a:cubicBezTo>
                  <a:pt x="65" y="17"/>
                  <a:pt x="59" y="19"/>
                  <a:pt x="52" y="21"/>
                </a:cubicBezTo>
                <a:cubicBezTo>
                  <a:pt x="46" y="23"/>
                  <a:pt x="41" y="27"/>
                  <a:pt x="36" y="32"/>
                </a:cubicBezTo>
                <a:cubicBezTo>
                  <a:pt x="31" y="37"/>
                  <a:pt x="27" y="44"/>
                  <a:pt x="24" y="53"/>
                </a:cubicBezTo>
                <a:cubicBezTo>
                  <a:pt x="22" y="61"/>
                  <a:pt x="20" y="71"/>
                  <a:pt x="20" y="84"/>
                </a:cubicBezTo>
                <a:cubicBezTo>
                  <a:pt x="20" y="95"/>
                  <a:pt x="21" y="104"/>
                  <a:pt x="24" y="112"/>
                </a:cubicBezTo>
                <a:cubicBezTo>
                  <a:pt x="27" y="121"/>
                  <a:pt x="31" y="128"/>
                  <a:pt x="36" y="133"/>
                </a:cubicBezTo>
                <a:cubicBezTo>
                  <a:pt x="40" y="139"/>
                  <a:pt x="46" y="143"/>
                  <a:pt x="53" y="145"/>
                </a:cubicBezTo>
                <a:cubicBezTo>
                  <a:pt x="59" y="148"/>
                  <a:pt x="66" y="150"/>
                  <a:pt x="74" y="150"/>
                </a:cubicBezTo>
                <a:cubicBezTo>
                  <a:pt x="81" y="150"/>
                  <a:pt x="87" y="149"/>
                  <a:pt x="92" y="148"/>
                </a:cubicBezTo>
                <a:cubicBezTo>
                  <a:pt x="97" y="146"/>
                  <a:pt x="101" y="144"/>
                  <a:pt x="105" y="142"/>
                </a:cubicBezTo>
                <a:lnTo>
                  <a:pt x="109" y="157"/>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24" name="Freeform 1924"/>
          <p:cNvSpPr>
            <a:spLocks/>
          </p:cNvSpPr>
          <p:nvPr userDrawn="1"/>
        </p:nvSpPr>
        <p:spPr bwMode="auto">
          <a:xfrm>
            <a:off x="1403351" y="284163"/>
            <a:ext cx="84138" cy="115888"/>
          </a:xfrm>
          <a:custGeom>
            <a:avLst/>
            <a:gdLst>
              <a:gd name="T0" fmla="*/ 119 w 119"/>
              <a:gd name="T1" fmla="*/ 17 h 161"/>
              <a:gd name="T2" fmla="*/ 119 w 119"/>
              <a:gd name="T3" fmla="*/ 17 h 161"/>
              <a:gd name="T4" fmla="*/ 69 w 119"/>
              <a:gd name="T5" fmla="*/ 17 h 161"/>
              <a:gd name="T6" fmla="*/ 69 w 119"/>
              <a:gd name="T7" fmla="*/ 161 h 161"/>
              <a:gd name="T8" fmla="*/ 50 w 119"/>
              <a:gd name="T9" fmla="*/ 161 h 161"/>
              <a:gd name="T10" fmla="*/ 50 w 119"/>
              <a:gd name="T11" fmla="*/ 17 h 161"/>
              <a:gd name="T12" fmla="*/ 0 w 119"/>
              <a:gd name="T13" fmla="*/ 17 h 161"/>
              <a:gd name="T14" fmla="*/ 0 w 119"/>
              <a:gd name="T15" fmla="*/ 0 h 161"/>
              <a:gd name="T16" fmla="*/ 119 w 119"/>
              <a:gd name="T17" fmla="*/ 0 h 161"/>
              <a:gd name="T18" fmla="*/ 119 w 119"/>
              <a:gd name="T19" fmla="*/ 17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9" h="161">
                <a:moveTo>
                  <a:pt x="119" y="17"/>
                </a:moveTo>
                <a:lnTo>
                  <a:pt x="119" y="17"/>
                </a:lnTo>
                <a:lnTo>
                  <a:pt x="69" y="17"/>
                </a:lnTo>
                <a:lnTo>
                  <a:pt x="69" y="161"/>
                </a:lnTo>
                <a:lnTo>
                  <a:pt x="50" y="161"/>
                </a:lnTo>
                <a:lnTo>
                  <a:pt x="50" y="17"/>
                </a:lnTo>
                <a:lnTo>
                  <a:pt x="0" y="17"/>
                </a:lnTo>
                <a:lnTo>
                  <a:pt x="0" y="0"/>
                </a:lnTo>
                <a:lnTo>
                  <a:pt x="119" y="0"/>
                </a:lnTo>
                <a:lnTo>
                  <a:pt x="119" y="17"/>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25" name="Freeform 1925"/>
          <p:cNvSpPr>
            <a:spLocks/>
          </p:cNvSpPr>
          <p:nvPr userDrawn="1"/>
        </p:nvSpPr>
        <p:spPr bwMode="auto">
          <a:xfrm>
            <a:off x="1504951" y="284163"/>
            <a:ext cx="63500" cy="115888"/>
          </a:xfrm>
          <a:custGeom>
            <a:avLst/>
            <a:gdLst>
              <a:gd name="T0" fmla="*/ 0 w 89"/>
              <a:gd name="T1" fmla="*/ 0 h 161"/>
              <a:gd name="T2" fmla="*/ 0 w 89"/>
              <a:gd name="T3" fmla="*/ 0 h 161"/>
              <a:gd name="T4" fmla="*/ 88 w 89"/>
              <a:gd name="T5" fmla="*/ 0 h 161"/>
              <a:gd name="T6" fmla="*/ 88 w 89"/>
              <a:gd name="T7" fmla="*/ 17 h 161"/>
              <a:gd name="T8" fmla="*/ 20 w 89"/>
              <a:gd name="T9" fmla="*/ 17 h 161"/>
              <a:gd name="T10" fmla="*/ 20 w 89"/>
              <a:gd name="T11" fmla="*/ 70 h 161"/>
              <a:gd name="T12" fmla="*/ 82 w 89"/>
              <a:gd name="T13" fmla="*/ 70 h 161"/>
              <a:gd name="T14" fmla="*/ 82 w 89"/>
              <a:gd name="T15" fmla="*/ 87 h 161"/>
              <a:gd name="T16" fmla="*/ 20 w 89"/>
              <a:gd name="T17" fmla="*/ 87 h 161"/>
              <a:gd name="T18" fmla="*/ 20 w 89"/>
              <a:gd name="T19" fmla="*/ 144 h 161"/>
              <a:gd name="T20" fmla="*/ 89 w 89"/>
              <a:gd name="T21" fmla="*/ 144 h 161"/>
              <a:gd name="T22" fmla="*/ 89 w 89"/>
              <a:gd name="T23" fmla="*/ 161 h 161"/>
              <a:gd name="T24" fmla="*/ 0 w 89"/>
              <a:gd name="T25" fmla="*/ 161 h 161"/>
              <a:gd name="T26" fmla="*/ 0 w 89"/>
              <a:gd name="T27"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9" h="161">
                <a:moveTo>
                  <a:pt x="0" y="0"/>
                </a:moveTo>
                <a:lnTo>
                  <a:pt x="0" y="0"/>
                </a:lnTo>
                <a:lnTo>
                  <a:pt x="88" y="0"/>
                </a:lnTo>
                <a:lnTo>
                  <a:pt x="88" y="17"/>
                </a:lnTo>
                <a:lnTo>
                  <a:pt x="20" y="17"/>
                </a:lnTo>
                <a:lnTo>
                  <a:pt x="20" y="70"/>
                </a:lnTo>
                <a:lnTo>
                  <a:pt x="82" y="70"/>
                </a:lnTo>
                <a:lnTo>
                  <a:pt x="82" y="87"/>
                </a:lnTo>
                <a:lnTo>
                  <a:pt x="20" y="87"/>
                </a:lnTo>
                <a:lnTo>
                  <a:pt x="20" y="144"/>
                </a:lnTo>
                <a:lnTo>
                  <a:pt x="89" y="144"/>
                </a:lnTo>
                <a:lnTo>
                  <a:pt x="89" y="161"/>
                </a:lnTo>
                <a:lnTo>
                  <a:pt x="0" y="161"/>
                </a:lnTo>
                <a:lnTo>
                  <a:pt x="0" y="0"/>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26" name="Freeform 1926"/>
          <p:cNvSpPr>
            <a:spLocks noEditPoints="1"/>
          </p:cNvSpPr>
          <p:nvPr userDrawn="1"/>
        </p:nvSpPr>
        <p:spPr bwMode="auto">
          <a:xfrm>
            <a:off x="1593851" y="282575"/>
            <a:ext cx="71438" cy="117475"/>
          </a:xfrm>
          <a:custGeom>
            <a:avLst/>
            <a:gdLst>
              <a:gd name="T0" fmla="*/ 39 w 100"/>
              <a:gd name="T1" fmla="*/ 17 h 163"/>
              <a:gd name="T2" fmla="*/ 39 w 100"/>
              <a:gd name="T3" fmla="*/ 17 h 163"/>
              <a:gd name="T4" fmla="*/ 27 w 100"/>
              <a:gd name="T5" fmla="*/ 17 h 163"/>
              <a:gd name="T6" fmla="*/ 19 w 100"/>
              <a:gd name="T7" fmla="*/ 18 h 163"/>
              <a:gd name="T8" fmla="*/ 19 w 100"/>
              <a:gd name="T9" fmla="*/ 85 h 163"/>
              <a:gd name="T10" fmla="*/ 22 w 100"/>
              <a:gd name="T11" fmla="*/ 85 h 163"/>
              <a:gd name="T12" fmla="*/ 28 w 100"/>
              <a:gd name="T13" fmla="*/ 86 h 163"/>
              <a:gd name="T14" fmla="*/ 33 w 100"/>
              <a:gd name="T15" fmla="*/ 86 h 163"/>
              <a:gd name="T16" fmla="*/ 37 w 100"/>
              <a:gd name="T17" fmla="*/ 86 h 163"/>
              <a:gd name="T18" fmla="*/ 52 w 100"/>
              <a:gd name="T19" fmla="*/ 84 h 163"/>
              <a:gd name="T20" fmla="*/ 66 w 100"/>
              <a:gd name="T21" fmla="*/ 79 h 163"/>
              <a:gd name="T22" fmla="*/ 76 w 100"/>
              <a:gd name="T23" fmla="*/ 68 h 163"/>
              <a:gd name="T24" fmla="*/ 80 w 100"/>
              <a:gd name="T25" fmla="*/ 50 h 163"/>
              <a:gd name="T26" fmla="*/ 76 w 100"/>
              <a:gd name="T27" fmla="*/ 34 h 163"/>
              <a:gd name="T28" fmla="*/ 67 w 100"/>
              <a:gd name="T29" fmla="*/ 24 h 163"/>
              <a:gd name="T30" fmla="*/ 54 w 100"/>
              <a:gd name="T31" fmla="*/ 19 h 163"/>
              <a:gd name="T32" fmla="*/ 39 w 100"/>
              <a:gd name="T33" fmla="*/ 17 h 163"/>
              <a:gd name="T34" fmla="*/ 0 w 100"/>
              <a:gd name="T35" fmla="*/ 4 h 163"/>
              <a:gd name="T36" fmla="*/ 0 w 100"/>
              <a:gd name="T37" fmla="*/ 4 h 163"/>
              <a:gd name="T38" fmla="*/ 18 w 100"/>
              <a:gd name="T39" fmla="*/ 1 h 163"/>
              <a:gd name="T40" fmla="*/ 38 w 100"/>
              <a:gd name="T41" fmla="*/ 0 h 163"/>
              <a:gd name="T42" fmla="*/ 60 w 100"/>
              <a:gd name="T43" fmla="*/ 2 h 163"/>
              <a:gd name="T44" fmla="*/ 80 w 100"/>
              <a:gd name="T45" fmla="*/ 10 h 163"/>
              <a:gd name="T46" fmla="*/ 94 w 100"/>
              <a:gd name="T47" fmla="*/ 25 h 163"/>
              <a:gd name="T48" fmla="*/ 100 w 100"/>
              <a:gd name="T49" fmla="*/ 50 h 163"/>
              <a:gd name="T50" fmla="*/ 95 w 100"/>
              <a:gd name="T51" fmla="*/ 74 h 163"/>
              <a:gd name="T52" fmla="*/ 81 w 100"/>
              <a:gd name="T53" fmla="*/ 91 h 163"/>
              <a:gd name="T54" fmla="*/ 61 w 100"/>
              <a:gd name="T55" fmla="*/ 100 h 163"/>
              <a:gd name="T56" fmla="*/ 37 w 100"/>
              <a:gd name="T57" fmla="*/ 103 h 163"/>
              <a:gd name="T58" fmla="*/ 34 w 100"/>
              <a:gd name="T59" fmla="*/ 103 h 163"/>
              <a:gd name="T60" fmla="*/ 28 w 100"/>
              <a:gd name="T61" fmla="*/ 103 h 163"/>
              <a:gd name="T62" fmla="*/ 23 w 100"/>
              <a:gd name="T63" fmla="*/ 102 h 163"/>
              <a:gd name="T64" fmla="*/ 19 w 100"/>
              <a:gd name="T65" fmla="*/ 102 h 163"/>
              <a:gd name="T66" fmla="*/ 19 w 100"/>
              <a:gd name="T67" fmla="*/ 163 h 163"/>
              <a:gd name="T68" fmla="*/ 0 w 100"/>
              <a:gd name="T69" fmla="*/ 163 h 163"/>
              <a:gd name="T70" fmla="*/ 0 w 100"/>
              <a:gd name="T71" fmla="*/ 4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63">
                <a:moveTo>
                  <a:pt x="39" y="17"/>
                </a:moveTo>
                <a:lnTo>
                  <a:pt x="39" y="17"/>
                </a:lnTo>
                <a:cubicBezTo>
                  <a:pt x="35" y="17"/>
                  <a:pt x="31" y="17"/>
                  <a:pt x="27" y="17"/>
                </a:cubicBezTo>
                <a:cubicBezTo>
                  <a:pt x="24" y="17"/>
                  <a:pt x="21" y="18"/>
                  <a:pt x="19" y="18"/>
                </a:cubicBezTo>
                <a:lnTo>
                  <a:pt x="19" y="85"/>
                </a:lnTo>
                <a:cubicBezTo>
                  <a:pt x="19" y="85"/>
                  <a:pt x="21" y="85"/>
                  <a:pt x="22" y="85"/>
                </a:cubicBezTo>
                <a:cubicBezTo>
                  <a:pt x="24" y="85"/>
                  <a:pt x="26" y="86"/>
                  <a:pt x="28" y="86"/>
                </a:cubicBezTo>
                <a:cubicBezTo>
                  <a:pt x="29" y="86"/>
                  <a:pt x="31" y="86"/>
                  <a:pt x="33" y="86"/>
                </a:cubicBezTo>
                <a:lnTo>
                  <a:pt x="37" y="86"/>
                </a:lnTo>
                <a:cubicBezTo>
                  <a:pt x="42" y="86"/>
                  <a:pt x="47" y="85"/>
                  <a:pt x="52" y="84"/>
                </a:cubicBezTo>
                <a:cubicBezTo>
                  <a:pt x="57" y="83"/>
                  <a:pt x="62" y="81"/>
                  <a:pt x="66" y="79"/>
                </a:cubicBezTo>
                <a:cubicBezTo>
                  <a:pt x="70" y="76"/>
                  <a:pt x="73" y="73"/>
                  <a:pt x="76" y="68"/>
                </a:cubicBezTo>
                <a:cubicBezTo>
                  <a:pt x="78" y="63"/>
                  <a:pt x="80" y="57"/>
                  <a:pt x="80" y="50"/>
                </a:cubicBezTo>
                <a:cubicBezTo>
                  <a:pt x="80" y="43"/>
                  <a:pt x="78" y="38"/>
                  <a:pt x="76" y="34"/>
                </a:cubicBezTo>
                <a:cubicBezTo>
                  <a:pt x="74" y="30"/>
                  <a:pt x="71" y="26"/>
                  <a:pt x="67" y="24"/>
                </a:cubicBezTo>
                <a:cubicBezTo>
                  <a:pt x="63" y="21"/>
                  <a:pt x="58" y="20"/>
                  <a:pt x="54" y="19"/>
                </a:cubicBezTo>
                <a:cubicBezTo>
                  <a:pt x="49" y="17"/>
                  <a:pt x="44" y="17"/>
                  <a:pt x="39" y="17"/>
                </a:cubicBezTo>
                <a:close/>
                <a:moveTo>
                  <a:pt x="0" y="4"/>
                </a:moveTo>
                <a:lnTo>
                  <a:pt x="0" y="4"/>
                </a:lnTo>
                <a:cubicBezTo>
                  <a:pt x="5" y="2"/>
                  <a:pt x="12" y="2"/>
                  <a:pt x="18" y="1"/>
                </a:cubicBezTo>
                <a:cubicBezTo>
                  <a:pt x="25" y="1"/>
                  <a:pt x="32" y="0"/>
                  <a:pt x="38" y="0"/>
                </a:cubicBezTo>
                <a:cubicBezTo>
                  <a:pt x="45" y="0"/>
                  <a:pt x="53" y="1"/>
                  <a:pt x="60" y="2"/>
                </a:cubicBezTo>
                <a:cubicBezTo>
                  <a:pt x="67" y="4"/>
                  <a:pt x="74" y="6"/>
                  <a:pt x="80" y="10"/>
                </a:cubicBezTo>
                <a:cubicBezTo>
                  <a:pt x="86" y="14"/>
                  <a:pt x="91" y="19"/>
                  <a:pt x="94" y="25"/>
                </a:cubicBezTo>
                <a:cubicBezTo>
                  <a:pt x="98" y="32"/>
                  <a:pt x="100" y="40"/>
                  <a:pt x="100" y="50"/>
                </a:cubicBezTo>
                <a:cubicBezTo>
                  <a:pt x="100" y="60"/>
                  <a:pt x="98" y="68"/>
                  <a:pt x="95" y="74"/>
                </a:cubicBezTo>
                <a:cubicBezTo>
                  <a:pt x="91" y="81"/>
                  <a:pt x="86" y="87"/>
                  <a:pt x="81" y="91"/>
                </a:cubicBezTo>
                <a:cubicBezTo>
                  <a:pt x="75" y="95"/>
                  <a:pt x="68" y="98"/>
                  <a:pt x="61" y="100"/>
                </a:cubicBezTo>
                <a:cubicBezTo>
                  <a:pt x="53" y="102"/>
                  <a:pt x="45" y="103"/>
                  <a:pt x="37" y="103"/>
                </a:cubicBezTo>
                <a:lnTo>
                  <a:pt x="34" y="103"/>
                </a:lnTo>
                <a:cubicBezTo>
                  <a:pt x="32" y="103"/>
                  <a:pt x="30" y="103"/>
                  <a:pt x="28" y="103"/>
                </a:cubicBezTo>
                <a:cubicBezTo>
                  <a:pt x="26" y="103"/>
                  <a:pt x="24" y="102"/>
                  <a:pt x="23" y="102"/>
                </a:cubicBezTo>
                <a:cubicBezTo>
                  <a:pt x="21" y="102"/>
                  <a:pt x="19" y="102"/>
                  <a:pt x="19" y="102"/>
                </a:cubicBezTo>
                <a:lnTo>
                  <a:pt x="19" y="163"/>
                </a:lnTo>
                <a:lnTo>
                  <a:pt x="0" y="163"/>
                </a:lnTo>
                <a:lnTo>
                  <a:pt x="0" y="4"/>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27" name="Freeform 1927"/>
          <p:cNvSpPr>
            <a:spLocks/>
          </p:cNvSpPr>
          <p:nvPr userDrawn="1"/>
        </p:nvSpPr>
        <p:spPr bwMode="auto">
          <a:xfrm>
            <a:off x="1677988" y="282575"/>
            <a:ext cx="77788" cy="120650"/>
          </a:xfrm>
          <a:custGeom>
            <a:avLst/>
            <a:gdLst>
              <a:gd name="T0" fmla="*/ 110 w 110"/>
              <a:gd name="T1" fmla="*/ 157 h 167"/>
              <a:gd name="T2" fmla="*/ 110 w 110"/>
              <a:gd name="T3" fmla="*/ 157 h 167"/>
              <a:gd name="T4" fmla="*/ 92 w 110"/>
              <a:gd name="T5" fmla="*/ 165 h 167"/>
              <a:gd name="T6" fmla="*/ 70 w 110"/>
              <a:gd name="T7" fmla="*/ 167 h 167"/>
              <a:gd name="T8" fmla="*/ 43 w 110"/>
              <a:gd name="T9" fmla="*/ 162 h 167"/>
              <a:gd name="T10" fmla="*/ 21 w 110"/>
              <a:gd name="T11" fmla="*/ 147 h 167"/>
              <a:gd name="T12" fmla="*/ 6 w 110"/>
              <a:gd name="T13" fmla="*/ 121 h 167"/>
              <a:gd name="T14" fmla="*/ 0 w 110"/>
              <a:gd name="T15" fmla="*/ 84 h 167"/>
              <a:gd name="T16" fmla="*/ 7 w 110"/>
              <a:gd name="T17" fmla="*/ 45 h 167"/>
              <a:gd name="T18" fmla="*/ 23 w 110"/>
              <a:gd name="T19" fmla="*/ 20 h 167"/>
              <a:gd name="T20" fmla="*/ 45 w 110"/>
              <a:gd name="T21" fmla="*/ 5 h 167"/>
              <a:gd name="T22" fmla="*/ 70 w 110"/>
              <a:gd name="T23" fmla="*/ 0 h 167"/>
              <a:gd name="T24" fmla="*/ 93 w 110"/>
              <a:gd name="T25" fmla="*/ 2 h 167"/>
              <a:gd name="T26" fmla="*/ 108 w 110"/>
              <a:gd name="T27" fmla="*/ 6 h 167"/>
              <a:gd name="T28" fmla="*/ 103 w 110"/>
              <a:gd name="T29" fmla="*/ 23 h 167"/>
              <a:gd name="T30" fmla="*/ 72 w 110"/>
              <a:gd name="T31" fmla="*/ 17 h 167"/>
              <a:gd name="T32" fmla="*/ 53 w 110"/>
              <a:gd name="T33" fmla="*/ 21 h 167"/>
              <a:gd name="T34" fmla="*/ 37 w 110"/>
              <a:gd name="T35" fmla="*/ 32 h 167"/>
              <a:gd name="T36" fmla="*/ 25 w 110"/>
              <a:gd name="T37" fmla="*/ 53 h 167"/>
              <a:gd name="T38" fmla="*/ 21 w 110"/>
              <a:gd name="T39" fmla="*/ 84 h 167"/>
              <a:gd name="T40" fmla="*/ 25 w 110"/>
              <a:gd name="T41" fmla="*/ 112 h 167"/>
              <a:gd name="T42" fmla="*/ 36 w 110"/>
              <a:gd name="T43" fmla="*/ 133 h 167"/>
              <a:gd name="T44" fmla="*/ 53 w 110"/>
              <a:gd name="T45" fmla="*/ 145 h 167"/>
              <a:gd name="T46" fmla="*/ 74 w 110"/>
              <a:gd name="T47" fmla="*/ 150 h 167"/>
              <a:gd name="T48" fmla="*/ 92 w 110"/>
              <a:gd name="T49" fmla="*/ 148 h 167"/>
              <a:gd name="T50" fmla="*/ 105 w 110"/>
              <a:gd name="T51" fmla="*/ 142 h 167"/>
              <a:gd name="T52" fmla="*/ 110 w 110"/>
              <a:gd name="T53" fmla="*/ 15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0" h="167">
                <a:moveTo>
                  <a:pt x="110" y="157"/>
                </a:moveTo>
                <a:lnTo>
                  <a:pt x="110" y="157"/>
                </a:lnTo>
                <a:cubicBezTo>
                  <a:pt x="105" y="161"/>
                  <a:pt x="100" y="163"/>
                  <a:pt x="92" y="165"/>
                </a:cubicBezTo>
                <a:cubicBezTo>
                  <a:pt x="85" y="166"/>
                  <a:pt x="78" y="167"/>
                  <a:pt x="70" y="167"/>
                </a:cubicBezTo>
                <a:cubicBezTo>
                  <a:pt x="60" y="167"/>
                  <a:pt x="51" y="165"/>
                  <a:pt x="43" y="162"/>
                </a:cubicBezTo>
                <a:cubicBezTo>
                  <a:pt x="35" y="158"/>
                  <a:pt x="27" y="153"/>
                  <a:pt x="21" y="147"/>
                </a:cubicBezTo>
                <a:cubicBezTo>
                  <a:pt x="15" y="140"/>
                  <a:pt x="10" y="131"/>
                  <a:pt x="6" y="121"/>
                </a:cubicBezTo>
                <a:cubicBezTo>
                  <a:pt x="2" y="110"/>
                  <a:pt x="0" y="98"/>
                  <a:pt x="0" y="84"/>
                </a:cubicBezTo>
                <a:cubicBezTo>
                  <a:pt x="0" y="69"/>
                  <a:pt x="2" y="56"/>
                  <a:pt x="7" y="45"/>
                </a:cubicBezTo>
                <a:cubicBezTo>
                  <a:pt x="11" y="35"/>
                  <a:pt x="16" y="26"/>
                  <a:pt x="23" y="20"/>
                </a:cubicBezTo>
                <a:cubicBezTo>
                  <a:pt x="29" y="13"/>
                  <a:pt x="37" y="8"/>
                  <a:pt x="45" y="5"/>
                </a:cubicBezTo>
                <a:cubicBezTo>
                  <a:pt x="53" y="2"/>
                  <a:pt x="62" y="0"/>
                  <a:pt x="70" y="0"/>
                </a:cubicBezTo>
                <a:cubicBezTo>
                  <a:pt x="79" y="0"/>
                  <a:pt x="87" y="1"/>
                  <a:pt x="93" y="2"/>
                </a:cubicBezTo>
                <a:cubicBezTo>
                  <a:pt x="99" y="3"/>
                  <a:pt x="104" y="4"/>
                  <a:pt x="108" y="6"/>
                </a:cubicBezTo>
                <a:lnTo>
                  <a:pt x="103" y="23"/>
                </a:lnTo>
                <a:cubicBezTo>
                  <a:pt x="96" y="19"/>
                  <a:pt x="85" y="17"/>
                  <a:pt x="72" y="17"/>
                </a:cubicBezTo>
                <a:cubicBezTo>
                  <a:pt x="65" y="17"/>
                  <a:pt x="59" y="19"/>
                  <a:pt x="53" y="21"/>
                </a:cubicBezTo>
                <a:cubicBezTo>
                  <a:pt x="47" y="23"/>
                  <a:pt x="41" y="27"/>
                  <a:pt x="37" y="32"/>
                </a:cubicBezTo>
                <a:cubicBezTo>
                  <a:pt x="32" y="37"/>
                  <a:pt x="28" y="44"/>
                  <a:pt x="25" y="53"/>
                </a:cubicBezTo>
                <a:cubicBezTo>
                  <a:pt x="22" y="61"/>
                  <a:pt x="21" y="71"/>
                  <a:pt x="21" y="84"/>
                </a:cubicBezTo>
                <a:cubicBezTo>
                  <a:pt x="21" y="95"/>
                  <a:pt x="22" y="104"/>
                  <a:pt x="25" y="112"/>
                </a:cubicBezTo>
                <a:cubicBezTo>
                  <a:pt x="28" y="121"/>
                  <a:pt x="31" y="128"/>
                  <a:pt x="36" y="133"/>
                </a:cubicBezTo>
                <a:cubicBezTo>
                  <a:pt x="41" y="139"/>
                  <a:pt x="47" y="143"/>
                  <a:pt x="53" y="145"/>
                </a:cubicBezTo>
                <a:cubicBezTo>
                  <a:pt x="60" y="148"/>
                  <a:pt x="67" y="150"/>
                  <a:pt x="74" y="150"/>
                </a:cubicBezTo>
                <a:cubicBezTo>
                  <a:pt x="81" y="150"/>
                  <a:pt x="87" y="149"/>
                  <a:pt x="92" y="148"/>
                </a:cubicBezTo>
                <a:cubicBezTo>
                  <a:pt x="97" y="146"/>
                  <a:pt x="102" y="144"/>
                  <a:pt x="105" y="142"/>
                </a:cubicBezTo>
                <a:lnTo>
                  <a:pt x="110" y="157"/>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28" name="Freeform 1928"/>
          <p:cNvSpPr>
            <a:spLocks/>
          </p:cNvSpPr>
          <p:nvPr userDrawn="1"/>
        </p:nvSpPr>
        <p:spPr bwMode="auto">
          <a:xfrm>
            <a:off x="1763713" y="284163"/>
            <a:ext cx="84138" cy="115888"/>
          </a:xfrm>
          <a:custGeom>
            <a:avLst/>
            <a:gdLst>
              <a:gd name="T0" fmla="*/ 119 w 119"/>
              <a:gd name="T1" fmla="*/ 17 h 161"/>
              <a:gd name="T2" fmla="*/ 119 w 119"/>
              <a:gd name="T3" fmla="*/ 17 h 161"/>
              <a:gd name="T4" fmla="*/ 69 w 119"/>
              <a:gd name="T5" fmla="*/ 17 h 161"/>
              <a:gd name="T6" fmla="*/ 69 w 119"/>
              <a:gd name="T7" fmla="*/ 161 h 161"/>
              <a:gd name="T8" fmla="*/ 50 w 119"/>
              <a:gd name="T9" fmla="*/ 161 h 161"/>
              <a:gd name="T10" fmla="*/ 50 w 119"/>
              <a:gd name="T11" fmla="*/ 17 h 161"/>
              <a:gd name="T12" fmla="*/ 0 w 119"/>
              <a:gd name="T13" fmla="*/ 17 h 161"/>
              <a:gd name="T14" fmla="*/ 0 w 119"/>
              <a:gd name="T15" fmla="*/ 0 h 161"/>
              <a:gd name="T16" fmla="*/ 119 w 119"/>
              <a:gd name="T17" fmla="*/ 0 h 161"/>
              <a:gd name="T18" fmla="*/ 119 w 119"/>
              <a:gd name="T19" fmla="*/ 17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9" h="161">
                <a:moveTo>
                  <a:pt x="119" y="17"/>
                </a:moveTo>
                <a:lnTo>
                  <a:pt x="119" y="17"/>
                </a:lnTo>
                <a:lnTo>
                  <a:pt x="69" y="17"/>
                </a:lnTo>
                <a:lnTo>
                  <a:pt x="69" y="161"/>
                </a:lnTo>
                <a:lnTo>
                  <a:pt x="50" y="161"/>
                </a:lnTo>
                <a:lnTo>
                  <a:pt x="50" y="17"/>
                </a:lnTo>
                <a:lnTo>
                  <a:pt x="0" y="17"/>
                </a:lnTo>
                <a:lnTo>
                  <a:pt x="0" y="0"/>
                </a:lnTo>
                <a:lnTo>
                  <a:pt x="119" y="0"/>
                </a:lnTo>
                <a:lnTo>
                  <a:pt x="119" y="17"/>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29" name="Freeform 1929"/>
          <p:cNvSpPr>
            <a:spLocks noEditPoints="1"/>
          </p:cNvSpPr>
          <p:nvPr userDrawn="1"/>
        </p:nvSpPr>
        <p:spPr bwMode="auto">
          <a:xfrm>
            <a:off x="1865313" y="282575"/>
            <a:ext cx="73025" cy="119063"/>
          </a:xfrm>
          <a:custGeom>
            <a:avLst/>
            <a:gdLst>
              <a:gd name="T0" fmla="*/ 44 w 102"/>
              <a:gd name="T1" fmla="*/ 148 h 165"/>
              <a:gd name="T2" fmla="*/ 44 w 102"/>
              <a:gd name="T3" fmla="*/ 148 h 165"/>
              <a:gd name="T4" fmla="*/ 58 w 102"/>
              <a:gd name="T5" fmla="*/ 146 h 165"/>
              <a:gd name="T6" fmla="*/ 70 w 102"/>
              <a:gd name="T7" fmla="*/ 141 h 165"/>
              <a:gd name="T8" fmla="*/ 78 w 102"/>
              <a:gd name="T9" fmla="*/ 132 h 165"/>
              <a:gd name="T10" fmla="*/ 82 w 102"/>
              <a:gd name="T11" fmla="*/ 119 h 165"/>
              <a:gd name="T12" fmla="*/ 78 w 102"/>
              <a:gd name="T13" fmla="*/ 103 h 165"/>
              <a:gd name="T14" fmla="*/ 68 w 102"/>
              <a:gd name="T15" fmla="*/ 94 h 165"/>
              <a:gd name="T16" fmla="*/ 54 w 102"/>
              <a:gd name="T17" fmla="*/ 90 h 165"/>
              <a:gd name="T18" fmla="*/ 39 w 102"/>
              <a:gd name="T19" fmla="*/ 89 h 165"/>
              <a:gd name="T20" fmla="*/ 19 w 102"/>
              <a:gd name="T21" fmla="*/ 89 h 165"/>
              <a:gd name="T22" fmla="*/ 19 w 102"/>
              <a:gd name="T23" fmla="*/ 147 h 165"/>
              <a:gd name="T24" fmla="*/ 24 w 102"/>
              <a:gd name="T25" fmla="*/ 147 h 165"/>
              <a:gd name="T26" fmla="*/ 30 w 102"/>
              <a:gd name="T27" fmla="*/ 148 h 165"/>
              <a:gd name="T28" fmla="*/ 37 w 102"/>
              <a:gd name="T29" fmla="*/ 148 h 165"/>
              <a:gd name="T30" fmla="*/ 44 w 102"/>
              <a:gd name="T31" fmla="*/ 148 h 165"/>
              <a:gd name="T32" fmla="*/ 31 w 102"/>
              <a:gd name="T33" fmla="*/ 73 h 165"/>
              <a:gd name="T34" fmla="*/ 31 w 102"/>
              <a:gd name="T35" fmla="*/ 73 h 165"/>
              <a:gd name="T36" fmla="*/ 40 w 102"/>
              <a:gd name="T37" fmla="*/ 73 h 165"/>
              <a:gd name="T38" fmla="*/ 50 w 102"/>
              <a:gd name="T39" fmla="*/ 72 h 165"/>
              <a:gd name="T40" fmla="*/ 60 w 102"/>
              <a:gd name="T41" fmla="*/ 67 h 165"/>
              <a:gd name="T42" fmla="*/ 69 w 102"/>
              <a:gd name="T43" fmla="*/ 61 h 165"/>
              <a:gd name="T44" fmla="*/ 75 w 102"/>
              <a:gd name="T45" fmla="*/ 53 h 165"/>
              <a:gd name="T46" fmla="*/ 77 w 102"/>
              <a:gd name="T47" fmla="*/ 43 h 165"/>
              <a:gd name="T48" fmla="*/ 74 w 102"/>
              <a:gd name="T49" fmla="*/ 30 h 165"/>
              <a:gd name="T50" fmla="*/ 66 w 102"/>
              <a:gd name="T51" fmla="*/ 22 h 165"/>
              <a:gd name="T52" fmla="*/ 55 w 102"/>
              <a:gd name="T53" fmla="*/ 18 h 165"/>
              <a:gd name="T54" fmla="*/ 42 w 102"/>
              <a:gd name="T55" fmla="*/ 17 h 165"/>
              <a:gd name="T56" fmla="*/ 29 w 102"/>
              <a:gd name="T57" fmla="*/ 17 h 165"/>
              <a:gd name="T58" fmla="*/ 19 w 102"/>
              <a:gd name="T59" fmla="*/ 18 h 165"/>
              <a:gd name="T60" fmla="*/ 19 w 102"/>
              <a:gd name="T61" fmla="*/ 73 h 165"/>
              <a:gd name="T62" fmla="*/ 31 w 102"/>
              <a:gd name="T63" fmla="*/ 73 h 165"/>
              <a:gd name="T64" fmla="*/ 97 w 102"/>
              <a:gd name="T65" fmla="*/ 39 h 165"/>
              <a:gd name="T66" fmla="*/ 97 w 102"/>
              <a:gd name="T67" fmla="*/ 39 h 165"/>
              <a:gd name="T68" fmla="*/ 95 w 102"/>
              <a:gd name="T69" fmla="*/ 51 h 165"/>
              <a:gd name="T70" fmla="*/ 90 w 102"/>
              <a:gd name="T71" fmla="*/ 62 h 165"/>
              <a:gd name="T72" fmla="*/ 80 w 102"/>
              <a:gd name="T73" fmla="*/ 71 h 165"/>
              <a:gd name="T74" fmla="*/ 67 w 102"/>
              <a:gd name="T75" fmla="*/ 77 h 165"/>
              <a:gd name="T76" fmla="*/ 67 w 102"/>
              <a:gd name="T77" fmla="*/ 78 h 165"/>
              <a:gd name="T78" fmla="*/ 80 w 102"/>
              <a:gd name="T79" fmla="*/ 82 h 165"/>
              <a:gd name="T80" fmla="*/ 91 w 102"/>
              <a:gd name="T81" fmla="*/ 89 h 165"/>
              <a:gd name="T82" fmla="*/ 99 w 102"/>
              <a:gd name="T83" fmla="*/ 101 h 165"/>
              <a:gd name="T84" fmla="*/ 102 w 102"/>
              <a:gd name="T85" fmla="*/ 117 h 165"/>
              <a:gd name="T86" fmla="*/ 97 w 102"/>
              <a:gd name="T87" fmla="*/ 139 h 165"/>
              <a:gd name="T88" fmla="*/ 83 w 102"/>
              <a:gd name="T89" fmla="*/ 153 h 165"/>
              <a:gd name="T90" fmla="*/ 64 w 102"/>
              <a:gd name="T91" fmla="*/ 162 h 165"/>
              <a:gd name="T92" fmla="*/ 42 w 102"/>
              <a:gd name="T93" fmla="*/ 165 h 165"/>
              <a:gd name="T94" fmla="*/ 33 w 102"/>
              <a:gd name="T95" fmla="*/ 165 h 165"/>
              <a:gd name="T96" fmla="*/ 22 w 102"/>
              <a:gd name="T97" fmla="*/ 164 h 165"/>
              <a:gd name="T98" fmla="*/ 10 w 102"/>
              <a:gd name="T99" fmla="*/ 163 h 165"/>
              <a:gd name="T100" fmla="*/ 0 w 102"/>
              <a:gd name="T101" fmla="*/ 162 h 165"/>
              <a:gd name="T102" fmla="*/ 0 w 102"/>
              <a:gd name="T103" fmla="*/ 4 h 165"/>
              <a:gd name="T104" fmla="*/ 20 w 102"/>
              <a:gd name="T105" fmla="*/ 1 h 165"/>
              <a:gd name="T106" fmla="*/ 44 w 102"/>
              <a:gd name="T107" fmla="*/ 0 h 165"/>
              <a:gd name="T108" fmla="*/ 63 w 102"/>
              <a:gd name="T109" fmla="*/ 2 h 165"/>
              <a:gd name="T110" fmla="*/ 79 w 102"/>
              <a:gd name="T111" fmla="*/ 8 h 165"/>
              <a:gd name="T112" fmla="*/ 92 w 102"/>
              <a:gd name="T113" fmla="*/ 19 h 165"/>
              <a:gd name="T114" fmla="*/ 97 w 102"/>
              <a:gd name="T115" fmla="*/ 39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2" h="165">
                <a:moveTo>
                  <a:pt x="44" y="148"/>
                </a:moveTo>
                <a:lnTo>
                  <a:pt x="44" y="148"/>
                </a:lnTo>
                <a:cubicBezTo>
                  <a:pt x="49" y="148"/>
                  <a:pt x="53" y="148"/>
                  <a:pt x="58" y="146"/>
                </a:cubicBezTo>
                <a:cubicBezTo>
                  <a:pt x="62" y="145"/>
                  <a:pt x="67" y="143"/>
                  <a:pt x="70" y="141"/>
                </a:cubicBezTo>
                <a:cubicBezTo>
                  <a:pt x="74" y="138"/>
                  <a:pt x="76" y="135"/>
                  <a:pt x="78" y="132"/>
                </a:cubicBezTo>
                <a:cubicBezTo>
                  <a:pt x="80" y="128"/>
                  <a:pt x="82" y="124"/>
                  <a:pt x="82" y="119"/>
                </a:cubicBezTo>
                <a:cubicBezTo>
                  <a:pt x="82" y="112"/>
                  <a:pt x="80" y="107"/>
                  <a:pt x="78" y="103"/>
                </a:cubicBezTo>
                <a:cubicBezTo>
                  <a:pt x="75" y="100"/>
                  <a:pt x="72" y="97"/>
                  <a:pt x="68" y="94"/>
                </a:cubicBezTo>
                <a:cubicBezTo>
                  <a:pt x="64" y="92"/>
                  <a:pt x="59" y="91"/>
                  <a:pt x="54" y="90"/>
                </a:cubicBezTo>
                <a:cubicBezTo>
                  <a:pt x="49" y="89"/>
                  <a:pt x="44" y="89"/>
                  <a:pt x="39" y="89"/>
                </a:cubicBezTo>
                <a:lnTo>
                  <a:pt x="19" y="89"/>
                </a:lnTo>
                <a:lnTo>
                  <a:pt x="19" y="147"/>
                </a:lnTo>
                <a:cubicBezTo>
                  <a:pt x="20" y="147"/>
                  <a:pt x="22" y="147"/>
                  <a:pt x="24" y="147"/>
                </a:cubicBezTo>
                <a:cubicBezTo>
                  <a:pt x="26" y="147"/>
                  <a:pt x="28" y="148"/>
                  <a:pt x="30" y="148"/>
                </a:cubicBezTo>
                <a:cubicBezTo>
                  <a:pt x="32" y="148"/>
                  <a:pt x="35" y="148"/>
                  <a:pt x="37" y="148"/>
                </a:cubicBezTo>
                <a:cubicBezTo>
                  <a:pt x="40" y="148"/>
                  <a:pt x="42" y="148"/>
                  <a:pt x="44" y="148"/>
                </a:cubicBezTo>
                <a:close/>
                <a:moveTo>
                  <a:pt x="31" y="73"/>
                </a:moveTo>
                <a:lnTo>
                  <a:pt x="31" y="73"/>
                </a:lnTo>
                <a:cubicBezTo>
                  <a:pt x="34" y="73"/>
                  <a:pt x="37" y="73"/>
                  <a:pt x="40" y="73"/>
                </a:cubicBezTo>
                <a:cubicBezTo>
                  <a:pt x="44" y="72"/>
                  <a:pt x="47" y="72"/>
                  <a:pt x="50" y="72"/>
                </a:cubicBezTo>
                <a:cubicBezTo>
                  <a:pt x="53" y="71"/>
                  <a:pt x="57" y="69"/>
                  <a:pt x="60" y="67"/>
                </a:cubicBezTo>
                <a:cubicBezTo>
                  <a:pt x="63" y="66"/>
                  <a:pt x="66" y="64"/>
                  <a:pt x="69" y="61"/>
                </a:cubicBezTo>
                <a:cubicBezTo>
                  <a:pt x="71" y="59"/>
                  <a:pt x="73" y="56"/>
                  <a:pt x="75" y="53"/>
                </a:cubicBezTo>
                <a:cubicBezTo>
                  <a:pt x="76" y="50"/>
                  <a:pt x="77" y="46"/>
                  <a:pt x="77" y="43"/>
                </a:cubicBezTo>
                <a:cubicBezTo>
                  <a:pt x="77" y="38"/>
                  <a:pt x="76" y="34"/>
                  <a:pt x="74" y="30"/>
                </a:cubicBezTo>
                <a:cubicBezTo>
                  <a:pt x="72" y="27"/>
                  <a:pt x="69" y="24"/>
                  <a:pt x="66" y="22"/>
                </a:cubicBezTo>
                <a:cubicBezTo>
                  <a:pt x="63" y="20"/>
                  <a:pt x="59" y="19"/>
                  <a:pt x="55" y="18"/>
                </a:cubicBezTo>
                <a:cubicBezTo>
                  <a:pt x="51" y="17"/>
                  <a:pt x="47" y="17"/>
                  <a:pt x="42" y="17"/>
                </a:cubicBezTo>
                <a:cubicBezTo>
                  <a:pt x="37" y="17"/>
                  <a:pt x="33" y="17"/>
                  <a:pt x="29" y="17"/>
                </a:cubicBezTo>
                <a:cubicBezTo>
                  <a:pt x="24" y="17"/>
                  <a:pt x="21" y="18"/>
                  <a:pt x="19" y="18"/>
                </a:cubicBezTo>
                <a:lnTo>
                  <a:pt x="19" y="73"/>
                </a:lnTo>
                <a:lnTo>
                  <a:pt x="31" y="73"/>
                </a:lnTo>
                <a:close/>
                <a:moveTo>
                  <a:pt x="97" y="39"/>
                </a:moveTo>
                <a:lnTo>
                  <a:pt x="97" y="39"/>
                </a:lnTo>
                <a:cubicBezTo>
                  <a:pt x="97" y="43"/>
                  <a:pt x="96" y="47"/>
                  <a:pt x="95" y="51"/>
                </a:cubicBezTo>
                <a:cubicBezTo>
                  <a:pt x="94" y="55"/>
                  <a:pt x="92" y="58"/>
                  <a:pt x="90" y="62"/>
                </a:cubicBezTo>
                <a:cubicBezTo>
                  <a:pt x="87" y="65"/>
                  <a:pt x="84" y="68"/>
                  <a:pt x="80" y="71"/>
                </a:cubicBezTo>
                <a:cubicBezTo>
                  <a:pt x="76" y="73"/>
                  <a:pt x="72" y="75"/>
                  <a:pt x="67" y="77"/>
                </a:cubicBezTo>
                <a:lnTo>
                  <a:pt x="67" y="78"/>
                </a:lnTo>
                <a:cubicBezTo>
                  <a:pt x="71" y="78"/>
                  <a:pt x="76" y="80"/>
                  <a:pt x="80" y="82"/>
                </a:cubicBezTo>
                <a:cubicBezTo>
                  <a:pt x="84" y="83"/>
                  <a:pt x="88" y="86"/>
                  <a:pt x="91" y="89"/>
                </a:cubicBezTo>
                <a:cubicBezTo>
                  <a:pt x="94" y="92"/>
                  <a:pt x="97" y="96"/>
                  <a:pt x="99" y="101"/>
                </a:cubicBezTo>
                <a:cubicBezTo>
                  <a:pt x="101" y="105"/>
                  <a:pt x="102" y="111"/>
                  <a:pt x="102" y="117"/>
                </a:cubicBezTo>
                <a:cubicBezTo>
                  <a:pt x="102" y="125"/>
                  <a:pt x="100" y="133"/>
                  <a:pt x="97" y="139"/>
                </a:cubicBezTo>
                <a:cubicBezTo>
                  <a:pt x="93" y="145"/>
                  <a:pt x="89" y="150"/>
                  <a:pt x="83" y="153"/>
                </a:cubicBezTo>
                <a:cubicBezTo>
                  <a:pt x="77" y="157"/>
                  <a:pt x="71" y="160"/>
                  <a:pt x="64" y="162"/>
                </a:cubicBezTo>
                <a:cubicBezTo>
                  <a:pt x="57" y="164"/>
                  <a:pt x="49" y="165"/>
                  <a:pt x="42" y="165"/>
                </a:cubicBezTo>
                <a:lnTo>
                  <a:pt x="33" y="165"/>
                </a:lnTo>
                <a:cubicBezTo>
                  <a:pt x="29" y="165"/>
                  <a:pt x="25" y="165"/>
                  <a:pt x="22" y="164"/>
                </a:cubicBezTo>
                <a:cubicBezTo>
                  <a:pt x="18" y="164"/>
                  <a:pt x="14" y="164"/>
                  <a:pt x="10" y="163"/>
                </a:cubicBezTo>
                <a:cubicBezTo>
                  <a:pt x="6" y="163"/>
                  <a:pt x="3" y="162"/>
                  <a:pt x="0" y="162"/>
                </a:cubicBezTo>
                <a:lnTo>
                  <a:pt x="0" y="4"/>
                </a:lnTo>
                <a:cubicBezTo>
                  <a:pt x="6" y="3"/>
                  <a:pt x="12" y="2"/>
                  <a:pt x="20" y="1"/>
                </a:cubicBezTo>
                <a:cubicBezTo>
                  <a:pt x="27" y="1"/>
                  <a:pt x="35" y="0"/>
                  <a:pt x="44" y="0"/>
                </a:cubicBezTo>
                <a:cubicBezTo>
                  <a:pt x="50" y="0"/>
                  <a:pt x="56" y="1"/>
                  <a:pt x="63" y="2"/>
                </a:cubicBezTo>
                <a:cubicBezTo>
                  <a:pt x="69" y="3"/>
                  <a:pt x="74" y="5"/>
                  <a:pt x="79" y="8"/>
                </a:cubicBezTo>
                <a:cubicBezTo>
                  <a:pt x="84" y="10"/>
                  <a:pt x="89" y="14"/>
                  <a:pt x="92" y="19"/>
                </a:cubicBezTo>
                <a:cubicBezTo>
                  <a:pt x="95" y="24"/>
                  <a:pt x="97" y="31"/>
                  <a:pt x="97" y="39"/>
                </a:cubicBez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30" name="Freeform 1930"/>
          <p:cNvSpPr>
            <a:spLocks noEditPoints="1"/>
          </p:cNvSpPr>
          <p:nvPr userDrawn="1"/>
        </p:nvSpPr>
        <p:spPr bwMode="auto">
          <a:xfrm>
            <a:off x="1957388" y="282575"/>
            <a:ext cx="93663" cy="120650"/>
          </a:xfrm>
          <a:custGeom>
            <a:avLst/>
            <a:gdLst>
              <a:gd name="T0" fmla="*/ 20 w 131"/>
              <a:gd name="T1" fmla="*/ 84 h 167"/>
              <a:gd name="T2" fmla="*/ 20 w 131"/>
              <a:gd name="T3" fmla="*/ 84 h 167"/>
              <a:gd name="T4" fmla="*/ 22 w 131"/>
              <a:gd name="T5" fmla="*/ 109 h 167"/>
              <a:gd name="T6" fmla="*/ 31 w 131"/>
              <a:gd name="T7" fmla="*/ 130 h 167"/>
              <a:gd name="T8" fmla="*/ 45 w 131"/>
              <a:gd name="T9" fmla="*/ 144 h 167"/>
              <a:gd name="T10" fmla="*/ 65 w 131"/>
              <a:gd name="T11" fmla="*/ 150 h 167"/>
              <a:gd name="T12" fmla="*/ 98 w 131"/>
              <a:gd name="T13" fmla="*/ 133 h 167"/>
              <a:gd name="T14" fmla="*/ 111 w 131"/>
              <a:gd name="T15" fmla="*/ 84 h 167"/>
              <a:gd name="T16" fmla="*/ 108 w 131"/>
              <a:gd name="T17" fmla="*/ 58 h 167"/>
              <a:gd name="T18" fmla="*/ 100 w 131"/>
              <a:gd name="T19" fmla="*/ 37 h 167"/>
              <a:gd name="T20" fmla="*/ 85 w 131"/>
              <a:gd name="T21" fmla="*/ 23 h 167"/>
              <a:gd name="T22" fmla="*/ 65 w 131"/>
              <a:gd name="T23" fmla="*/ 17 h 167"/>
              <a:gd name="T24" fmla="*/ 32 w 131"/>
              <a:gd name="T25" fmla="*/ 34 h 167"/>
              <a:gd name="T26" fmla="*/ 20 w 131"/>
              <a:gd name="T27" fmla="*/ 84 h 167"/>
              <a:gd name="T28" fmla="*/ 0 w 131"/>
              <a:gd name="T29" fmla="*/ 84 h 167"/>
              <a:gd name="T30" fmla="*/ 0 w 131"/>
              <a:gd name="T31" fmla="*/ 84 h 167"/>
              <a:gd name="T32" fmla="*/ 17 w 131"/>
              <a:gd name="T33" fmla="*/ 22 h 167"/>
              <a:gd name="T34" fmla="*/ 65 w 131"/>
              <a:gd name="T35" fmla="*/ 0 h 167"/>
              <a:gd name="T36" fmla="*/ 94 w 131"/>
              <a:gd name="T37" fmla="*/ 6 h 167"/>
              <a:gd name="T38" fmla="*/ 115 w 131"/>
              <a:gd name="T39" fmla="*/ 23 h 167"/>
              <a:gd name="T40" fmla="*/ 127 w 131"/>
              <a:gd name="T41" fmla="*/ 49 h 167"/>
              <a:gd name="T42" fmla="*/ 131 w 131"/>
              <a:gd name="T43" fmla="*/ 84 h 167"/>
              <a:gd name="T44" fmla="*/ 114 w 131"/>
              <a:gd name="T45" fmla="*/ 145 h 167"/>
              <a:gd name="T46" fmla="*/ 65 w 131"/>
              <a:gd name="T47" fmla="*/ 167 h 167"/>
              <a:gd name="T48" fmla="*/ 36 w 131"/>
              <a:gd name="T49" fmla="*/ 161 h 167"/>
              <a:gd name="T50" fmla="*/ 16 w 131"/>
              <a:gd name="T51" fmla="*/ 144 h 167"/>
              <a:gd name="T52" fmla="*/ 3 w 131"/>
              <a:gd name="T53" fmla="*/ 118 h 167"/>
              <a:gd name="T54" fmla="*/ 0 w 131"/>
              <a:gd name="T55" fmla="*/ 84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1" h="167">
                <a:moveTo>
                  <a:pt x="20" y="84"/>
                </a:moveTo>
                <a:lnTo>
                  <a:pt x="20" y="84"/>
                </a:lnTo>
                <a:cubicBezTo>
                  <a:pt x="20" y="92"/>
                  <a:pt x="21" y="101"/>
                  <a:pt x="22" y="109"/>
                </a:cubicBezTo>
                <a:cubicBezTo>
                  <a:pt x="24" y="117"/>
                  <a:pt x="27" y="124"/>
                  <a:pt x="31" y="130"/>
                </a:cubicBezTo>
                <a:cubicBezTo>
                  <a:pt x="34" y="136"/>
                  <a:pt x="39" y="141"/>
                  <a:pt x="45" y="144"/>
                </a:cubicBezTo>
                <a:cubicBezTo>
                  <a:pt x="50" y="148"/>
                  <a:pt x="57" y="150"/>
                  <a:pt x="65" y="150"/>
                </a:cubicBezTo>
                <a:cubicBezTo>
                  <a:pt x="79" y="150"/>
                  <a:pt x="90" y="144"/>
                  <a:pt x="98" y="133"/>
                </a:cubicBezTo>
                <a:cubicBezTo>
                  <a:pt x="107" y="123"/>
                  <a:pt x="111" y="106"/>
                  <a:pt x="111" y="84"/>
                </a:cubicBezTo>
                <a:cubicBezTo>
                  <a:pt x="111" y="75"/>
                  <a:pt x="110" y="66"/>
                  <a:pt x="108" y="58"/>
                </a:cubicBezTo>
                <a:cubicBezTo>
                  <a:pt x="106" y="50"/>
                  <a:pt x="103" y="43"/>
                  <a:pt x="100" y="37"/>
                </a:cubicBezTo>
                <a:cubicBezTo>
                  <a:pt x="96" y="31"/>
                  <a:pt x="91" y="26"/>
                  <a:pt x="85" y="23"/>
                </a:cubicBezTo>
                <a:cubicBezTo>
                  <a:pt x="80" y="19"/>
                  <a:pt x="73" y="17"/>
                  <a:pt x="65" y="17"/>
                </a:cubicBezTo>
                <a:cubicBezTo>
                  <a:pt x="51" y="17"/>
                  <a:pt x="40" y="23"/>
                  <a:pt x="32" y="34"/>
                </a:cubicBezTo>
                <a:cubicBezTo>
                  <a:pt x="24" y="44"/>
                  <a:pt x="20" y="61"/>
                  <a:pt x="20" y="84"/>
                </a:cubicBezTo>
                <a:close/>
                <a:moveTo>
                  <a:pt x="0" y="84"/>
                </a:moveTo>
                <a:lnTo>
                  <a:pt x="0" y="84"/>
                </a:lnTo>
                <a:cubicBezTo>
                  <a:pt x="0" y="57"/>
                  <a:pt x="5" y="36"/>
                  <a:pt x="17" y="22"/>
                </a:cubicBezTo>
                <a:cubicBezTo>
                  <a:pt x="28" y="8"/>
                  <a:pt x="44" y="0"/>
                  <a:pt x="65" y="0"/>
                </a:cubicBezTo>
                <a:cubicBezTo>
                  <a:pt x="76" y="0"/>
                  <a:pt x="86" y="2"/>
                  <a:pt x="94" y="6"/>
                </a:cubicBezTo>
                <a:cubicBezTo>
                  <a:pt x="103" y="10"/>
                  <a:pt x="109" y="16"/>
                  <a:pt x="115" y="23"/>
                </a:cubicBezTo>
                <a:cubicBezTo>
                  <a:pt x="120" y="31"/>
                  <a:pt x="124" y="39"/>
                  <a:pt x="127" y="49"/>
                </a:cubicBezTo>
                <a:cubicBezTo>
                  <a:pt x="130" y="60"/>
                  <a:pt x="131" y="71"/>
                  <a:pt x="131" y="84"/>
                </a:cubicBezTo>
                <a:cubicBezTo>
                  <a:pt x="131" y="110"/>
                  <a:pt x="125" y="131"/>
                  <a:pt x="114" y="145"/>
                </a:cubicBezTo>
                <a:cubicBezTo>
                  <a:pt x="102" y="159"/>
                  <a:pt x="86" y="167"/>
                  <a:pt x="65" y="167"/>
                </a:cubicBezTo>
                <a:cubicBezTo>
                  <a:pt x="54" y="167"/>
                  <a:pt x="44" y="165"/>
                  <a:pt x="36" y="161"/>
                </a:cubicBezTo>
                <a:cubicBezTo>
                  <a:pt x="28" y="157"/>
                  <a:pt x="21" y="151"/>
                  <a:pt x="16" y="144"/>
                </a:cubicBezTo>
                <a:cubicBezTo>
                  <a:pt x="10" y="137"/>
                  <a:pt x="6" y="128"/>
                  <a:pt x="3" y="118"/>
                </a:cubicBezTo>
                <a:cubicBezTo>
                  <a:pt x="1" y="107"/>
                  <a:pt x="0" y="96"/>
                  <a:pt x="0" y="84"/>
                </a:cubicBez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31" name="Freeform 1931"/>
          <p:cNvSpPr>
            <a:spLocks noEditPoints="1"/>
          </p:cNvSpPr>
          <p:nvPr userDrawn="1"/>
        </p:nvSpPr>
        <p:spPr bwMode="auto">
          <a:xfrm>
            <a:off x="850901" y="434975"/>
            <a:ext cx="114300" cy="122238"/>
          </a:xfrm>
          <a:custGeom>
            <a:avLst/>
            <a:gdLst>
              <a:gd name="T0" fmla="*/ 106 w 160"/>
              <a:gd name="T1" fmla="*/ 35 h 170"/>
              <a:gd name="T2" fmla="*/ 89 w 160"/>
              <a:gd name="T3" fmla="*/ 37 h 170"/>
              <a:gd name="T4" fmla="*/ 95 w 160"/>
              <a:gd name="T5" fmla="*/ 132 h 170"/>
              <a:gd name="T6" fmla="*/ 117 w 160"/>
              <a:gd name="T7" fmla="*/ 129 h 170"/>
              <a:gd name="T8" fmla="*/ 137 w 160"/>
              <a:gd name="T9" fmla="*/ 105 h 170"/>
              <a:gd name="T10" fmla="*/ 138 w 160"/>
              <a:gd name="T11" fmla="*/ 63 h 170"/>
              <a:gd name="T12" fmla="*/ 120 w 160"/>
              <a:gd name="T13" fmla="*/ 38 h 170"/>
              <a:gd name="T14" fmla="*/ 55 w 160"/>
              <a:gd name="T15" fmla="*/ 132 h 170"/>
              <a:gd name="T16" fmla="*/ 58 w 160"/>
              <a:gd name="T17" fmla="*/ 132 h 170"/>
              <a:gd name="T18" fmla="*/ 67 w 160"/>
              <a:gd name="T19" fmla="*/ 132 h 170"/>
              <a:gd name="T20" fmla="*/ 70 w 160"/>
              <a:gd name="T21" fmla="*/ 36 h 170"/>
              <a:gd name="T22" fmla="*/ 56 w 160"/>
              <a:gd name="T23" fmla="*/ 35 h 170"/>
              <a:gd name="T24" fmla="*/ 30 w 160"/>
              <a:gd name="T25" fmla="*/ 47 h 170"/>
              <a:gd name="T26" fmla="*/ 19 w 160"/>
              <a:gd name="T27" fmla="*/ 85 h 170"/>
              <a:gd name="T28" fmla="*/ 29 w 160"/>
              <a:gd name="T29" fmla="*/ 120 h 170"/>
              <a:gd name="T30" fmla="*/ 55 w 160"/>
              <a:gd name="T31" fmla="*/ 132 h 170"/>
              <a:gd name="T32" fmla="*/ 70 w 160"/>
              <a:gd name="T33" fmla="*/ 147 h 170"/>
              <a:gd name="T34" fmla="*/ 51 w 160"/>
              <a:gd name="T35" fmla="*/ 148 h 170"/>
              <a:gd name="T36" fmla="*/ 15 w 160"/>
              <a:gd name="T37" fmla="*/ 133 h 170"/>
              <a:gd name="T38" fmla="*/ 0 w 160"/>
              <a:gd name="T39" fmla="*/ 85 h 170"/>
              <a:gd name="T40" fmla="*/ 15 w 160"/>
              <a:gd name="T41" fmla="*/ 36 h 170"/>
              <a:gd name="T42" fmla="*/ 56 w 160"/>
              <a:gd name="T43" fmla="*/ 19 h 170"/>
              <a:gd name="T44" fmla="*/ 70 w 160"/>
              <a:gd name="T45" fmla="*/ 20 h 170"/>
              <a:gd name="T46" fmla="*/ 89 w 160"/>
              <a:gd name="T47" fmla="*/ 0 h 170"/>
              <a:gd name="T48" fmla="*/ 99 w 160"/>
              <a:gd name="T49" fmla="*/ 19 h 170"/>
              <a:gd name="T50" fmla="*/ 129 w 160"/>
              <a:gd name="T51" fmla="*/ 23 h 170"/>
              <a:gd name="T52" fmla="*/ 156 w 160"/>
              <a:gd name="T53" fmla="*/ 55 h 170"/>
              <a:gd name="T54" fmla="*/ 156 w 160"/>
              <a:gd name="T55" fmla="*/ 111 h 170"/>
              <a:gd name="T56" fmla="*/ 126 w 160"/>
              <a:gd name="T57" fmla="*/ 144 h 170"/>
              <a:gd name="T58" fmla="*/ 97 w 160"/>
              <a:gd name="T59" fmla="*/ 148 h 170"/>
              <a:gd name="T60" fmla="*/ 89 w 160"/>
              <a:gd name="T61" fmla="*/ 170 h 170"/>
              <a:gd name="T62" fmla="*/ 70 w 160"/>
              <a:gd name="T63" fmla="*/ 147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0" h="170">
                <a:moveTo>
                  <a:pt x="106" y="35"/>
                </a:moveTo>
                <a:lnTo>
                  <a:pt x="106" y="35"/>
                </a:lnTo>
                <a:cubicBezTo>
                  <a:pt x="103" y="35"/>
                  <a:pt x="101" y="35"/>
                  <a:pt x="97" y="35"/>
                </a:cubicBezTo>
                <a:cubicBezTo>
                  <a:pt x="94" y="35"/>
                  <a:pt x="91" y="36"/>
                  <a:pt x="89" y="37"/>
                </a:cubicBezTo>
                <a:lnTo>
                  <a:pt x="89" y="132"/>
                </a:lnTo>
                <a:cubicBezTo>
                  <a:pt x="91" y="132"/>
                  <a:pt x="93" y="132"/>
                  <a:pt x="95" y="132"/>
                </a:cubicBezTo>
                <a:cubicBezTo>
                  <a:pt x="98" y="132"/>
                  <a:pt x="100" y="132"/>
                  <a:pt x="103" y="132"/>
                </a:cubicBezTo>
                <a:cubicBezTo>
                  <a:pt x="108" y="132"/>
                  <a:pt x="113" y="131"/>
                  <a:pt x="117" y="129"/>
                </a:cubicBezTo>
                <a:cubicBezTo>
                  <a:pt x="122" y="127"/>
                  <a:pt x="126" y="124"/>
                  <a:pt x="129" y="120"/>
                </a:cubicBezTo>
                <a:cubicBezTo>
                  <a:pt x="133" y="116"/>
                  <a:pt x="135" y="111"/>
                  <a:pt x="137" y="105"/>
                </a:cubicBezTo>
                <a:cubicBezTo>
                  <a:pt x="139" y="98"/>
                  <a:pt x="140" y="91"/>
                  <a:pt x="140" y="83"/>
                </a:cubicBezTo>
                <a:cubicBezTo>
                  <a:pt x="140" y="76"/>
                  <a:pt x="139" y="69"/>
                  <a:pt x="138" y="63"/>
                </a:cubicBezTo>
                <a:cubicBezTo>
                  <a:pt x="136" y="57"/>
                  <a:pt x="134" y="52"/>
                  <a:pt x="131" y="48"/>
                </a:cubicBezTo>
                <a:cubicBezTo>
                  <a:pt x="128" y="44"/>
                  <a:pt x="124" y="40"/>
                  <a:pt x="120" y="38"/>
                </a:cubicBezTo>
                <a:cubicBezTo>
                  <a:pt x="116" y="36"/>
                  <a:pt x="111" y="35"/>
                  <a:pt x="106" y="35"/>
                </a:cubicBezTo>
                <a:close/>
                <a:moveTo>
                  <a:pt x="55" y="132"/>
                </a:moveTo>
                <a:lnTo>
                  <a:pt x="55" y="132"/>
                </a:lnTo>
                <a:lnTo>
                  <a:pt x="58" y="132"/>
                </a:lnTo>
                <a:cubicBezTo>
                  <a:pt x="59" y="132"/>
                  <a:pt x="61" y="132"/>
                  <a:pt x="62" y="132"/>
                </a:cubicBezTo>
                <a:cubicBezTo>
                  <a:pt x="64" y="132"/>
                  <a:pt x="65" y="132"/>
                  <a:pt x="67" y="132"/>
                </a:cubicBezTo>
                <a:cubicBezTo>
                  <a:pt x="68" y="132"/>
                  <a:pt x="69" y="131"/>
                  <a:pt x="70" y="131"/>
                </a:cubicBezTo>
                <a:lnTo>
                  <a:pt x="70" y="36"/>
                </a:lnTo>
                <a:cubicBezTo>
                  <a:pt x="69" y="36"/>
                  <a:pt x="66" y="35"/>
                  <a:pt x="64" y="35"/>
                </a:cubicBezTo>
                <a:cubicBezTo>
                  <a:pt x="61" y="35"/>
                  <a:pt x="59" y="35"/>
                  <a:pt x="56" y="35"/>
                </a:cubicBezTo>
                <a:cubicBezTo>
                  <a:pt x="51" y="35"/>
                  <a:pt x="46" y="36"/>
                  <a:pt x="42" y="38"/>
                </a:cubicBezTo>
                <a:cubicBezTo>
                  <a:pt x="37" y="40"/>
                  <a:pt x="33" y="43"/>
                  <a:pt x="30" y="47"/>
                </a:cubicBezTo>
                <a:cubicBezTo>
                  <a:pt x="27" y="52"/>
                  <a:pt x="24" y="57"/>
                  <a:pt x="22" y="63"/>
                </a:cubicBezTo>
                <a:cubicBezTo>
                  <a:pt x="20" y="69"/>
                  <a:pt x="19" y="77"/>
                  <a:pt x="19" y="85"/>
                </a:cubicBezTo>
                <a:cubicBezTo>
                  <a:pt x="19" y="92"/>
                  <a:pt x="20" y="99"/>
                  <a:pt x="22" y="105"/>
                </a:cubicBezTo>
                <a:cubicBezTo>
                  <a:pt x="24" y="111"/>
                  <a:pt x="26" y="116"/>
                  <a:pt x="29" y="120"/>
                </a:cubicBezTo>
                <a:cubicBezTo>
                  <a:pt x="32" y="124"/>
                  <a:pt x="36" y="127"/>
                  <a:pt x="40" y="129"/>
                </a:cubicBezTo>
                <a:cubicBezTo>
                  <a:pt x="45" y="131"/>
                  <a:pt x="50" y="132"/>
                  <a:pt x="55" y="132"/>
                </a:cubicBezTo>
                <a:close/>
                <a:moveTo>
                  <a:pt x="70" y="147"/>
                </a:moveTo>
                <a:lnTo>
                  <a:pt x="70" y="147"/>
                </a:lnTo>
                <a:cubicBezTo>
                  <a:pt x="68" y="148"/>
                  <a:pt x="65" y="148"/>
                  <a:pt x="61" y="148"/>
                </a:cubicBezTo>
                <a:cubicBezTo>
                  <a:pt x="58" y="148"/>
                  <a:pt x="54" y="148"/>
                  <a:pt x="51" y="148"/>
                </a:cubicBezTo>
                <a:cubicBezTo>
                  <a:pt x="44" y="148"/>
                  <a:pt x="37" y="147"/>
                  <a:pt x="31" y="145"/>
                </a:cubicBezTo>
                <a:cubicBezTo>
                  <a:pt x="25" y="142"/>
                  <a:pt x="19" y="139"/>
                  <a:pt x="15" y="133"/>
                </a:cubicBezTo>
                <a:cubicBezTo>
                  <a:pt x="10" y="128"/>
                  <a:pt x="6" y="122"/>
                  <a:pt x="4" y="114"/>
                </a:cubicBezTo>
                <a:cubicBezTo>
                  <a:pt x="1" y="105"/>
                  <a:pt x="0" y="96"/>
                  <a:pt x="0" y="85"/>
                </a:cubicBezTo>
                <a:cubicBezTo>
                  <a:pt x="0" y="75"/>
                  <a:pt x="1" y="65"/>
                  <a:pt x="4" y="57"/>
                </a:cubicBezTo>
                <a:cubicBezTo>
                  <a:pt x="6" y="49"/>
                  <a:pt x="10" y="42"/>
                  <a:pt x="15" y="36"/>
                </a:cubicBezTo>
                <a:cubicBezTo>
                  <a:pt x="20" y="31"/>
                  <a:pt x="26" y="26"/>
                  <a:pt x="33" y="23"/>
                </a:cubicBezTo>
                <a:cubicBezTo>
                  <a:pt x="40" y="20"/>
                  <a:pt x="47" y="19"/>
                  <a:pt x="56" y="19"/>
                </a:cubicBezTo>
                <a:cubicBezTo>
                  <a:pt x="58" y="19"/>
                  <a:pt x="60" y="19"/>
                  <a:pt x="63" y="19"/>
                </a:cubicBezTo>
                <a:cubicBezTo>
                  <a:pt x="66" y="19"/>
                  <a:pt x="69" y="19"/>
                  <a:pt x="70" y="20"/>
                </a:cubicBezTo>
                <a:lnTo>
                  <a:pt x="70" y="0"/>
                </a:lnTo>
                <a:lnTo>
                  <a:pt x="89" y="0"/>
                </a:lnTo>
                <a:lnTo>
                  <a:pt x="89" y="20"/>
                </a:lnTo>
                <a:cubicBezTo>
                  <a:pt x="92" y="20"/>
                  <a:pt x="95" y="19"/>
                  <a:pt x="99" y="19"/>
                </a:cubicBezTo>
                <a:cubicBezTo>
                  <a:pt x="103" y="19"/>
                  <a:pt x="106" y="19"/>
                  <a:pt x="108" y="19"/>
                </a:cubicBezTo>
                <a:cubicBezTo>
                  <a:pt x="116" y="19"/>
                  <a:pt x="123" y="20"/>
                  <a:pt x="129" y="23"/>
                </a:cubicBezTo>
                <a:cubicBezTo>
                  <a:pt x="135" y="26"/>
                  <a:pt x="141" y="30"/>
                  <a:pt x="145" y="35"/>
                </a:cubicBezTo>
                <a:cubicBezTo>
                  <a:pt x="150" y="40"/>
                  <a:pt x="153" y="47"/>
                  <a:pt x="156" y="55"/>
                </a:cubicBezTo>
                <a:cubicBezTo>
                  <a:pt x="159" y="63"/>
                  <a:pt x="160" y="72"/>
                  <a:pt x="160" y="83"/>
                </a:cubicBezTo>
                <a:cubicBezTo>
                  <a:pt x="160" y="94"/>
                  <a:pt x="158" y="103"/>
                  <a:pt x="156" y="111"/>
                </a:cubicBezTo>
                <a:cubicBezTo>
                  <a:pt x="153" y="120"/>
                  <a:pt x="149" y="126"/>
                  <a:pt x="143" y="132"/>
                </a:cubicBezTo>
                <a:cubicBezTo>
                  <a:pt x="138" y="137"/>
                  <a:pt x="133" y="142"/>
                  <a:pt x="126" y="144"/>
                </a:cubicBezTo>
                <a:cubicBezTo>
                  <a:pt x="119" y="147"/>
                  <a:pt x="112" y="148"/>
                  <a:pt x="104" y="148"/>
                </a:cubicBezTo>
                <a:cubicBezTo>
                  <a:pt x="103" y="148"/>
                  <a:pt x="100" y="148"/>
                  <a:pt x="97" y="148"/>
                </a:cubicBezTo>
                <a:cubicBezTo>
                  <a:pt x="93" y="148"/>
                  <a:pt x="91" y="147"/>
                  <a:pt x="89" y="147"/>
                </a:cubicBezTo>
                <a:lnTo>
                  <a:pt x="89" y="170"/>
                </a:lnTo>
                <a:lnTo>
                  <a:pt x="70" y="170"/>
                </a:lnTo>
                <a:lnTo>
                  <a:pt x="70" y="147"/>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32" name="Freeform 1932"/>
          <p:cNvSpPr>
            <a:spLocks/>
          </p:cNvSpPr>
          <p:nvPr userDrawn="1"/>
        </p:nvSpPr>
        <p:spPr bwMode="auto">
          <a:xfrm>
            <a:off x="985838" y="438150"/>
            <a:ext cx="82550" cy="115888"/>
          </a:xfrm>
          <a:custGeom>
            <a:avLst/>
            <a:gdLst>
              <a:gd name="T0" fmla="*/ 98 w 117"/>
              <a:gd name="T1" fmla="*/ 51 h 160"/>
              <a:gd name="T2" fmla="*/ 98 w 117"/>
              <a:gd name="T3" fmla="*/ 51 h 160"/>
              <a:gd name="T4" fmla="*/ 99 w 117"/>
              <a:gd name="T5" fmla="*/ 33 h 160"/>
              <a:gd name="T6" fmla="*/ 98 w 117"/>
              <a:gd name="T7" fmla="*/ 33 h 160"/>
              <a:gd name="T8" fmla="*/ 89 w 117"/>
              <a:gd name="T9" fmla="*/ 52 h 160"/>
              <a:gd name="T10" fmla="*/ 11 w 117"/>
              <a:gd name="T11" fmla="*/ 160 h 160"/>
              <a:gd name="T12" fmla="*/ 0 w 117"/>
              <a:gd name="T13" fmla="*/ 160 h 160"/>
              <a:gd name="T14" fmla="*/ 0 w 117"/>
              <a:gd name="T15" fmla="*/ 0 h 160"/>
              <a:gd name="T16" fmla="*/ 19 w 117"/>
              <a:gd name="T17" fmla="*/ 0 h 160"/>
              <a:gd name="T18" fmla="*/ 19 w 117"/>
              <a:gd name="T19" fmla="*/ 110 h 160"/>
              <a:gd name="T20" fmla="*/ 17 w 117"/>
              <a:gd name="T21" fmla="*/ 128 h 160"/>
              <a:gd name="T22" fmla="*/ 18 w 117"/>
              <a:gd name="T23" fmla="*/ 128 h 160"/>
              <a:gd name="T24" fmla="*/ 28 w 117"/>
              <a:gd name="T25" fmla="*/ 109 h 160"/>
              <a:gd name="T26" fmla="*/ 106 w 117"/>
              <a:gd name="T27" fmla="*/ 0 h 160"/>
              <a:gd name="T28" fmla="*/ 117 w 117"/>
              <a:gd name="T29" fmla="*/ 0 h 160"/>
              <a:gd name="T30" fmla="*/ 117 w 117"/>
              <a:gd name="T31" fmla="*/ 160 h 160"/>
              <a:gd name="T32" fmla="*/ 98 w 117"/>
              <a:gd name="T33" fmla="*/ 160 h 160"/>
              <a:gd name="T34" fmla="*/ 98 w 117"/>
              <a:gd name="T35" fmla="*/ 51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7" h="160">
                <a:moveTo>
                  <a:pt x="98" y="51"/>
                </a:moveTo>
                <a:lnTo>
                  <a:pt x="98" y="51"/>
                </a:lnTo>
                <a:lnTo>
                  <a:pt x="99" y="33"/>
                </a:lnTo>
                <a:lnTo>
                  <a:pt x="98" y="33"/>
                </a:lnTo>
                <a:lnTo>
                  <a:pt x="89" y="52"/>
                </a:lnTo>
                <a:lnTo>
                  <a:pt x="11" y="160"/>
                </a:lnTo>
                <a:lnTo>
                  <a:pt x="0" y="160"/>
                </a:lnTo>
                <a:lnTo>
                  <a:pt x="0" y="0"/>
                </a:lnTo>
                <a:lnTo>
                  <a:pt x="19" y="0"/>
                </a:lnTo>
                <a:lnTo>
                  <a:pt x="19" y="110"/>
                </a:lnTo>
                <a:lnTo>
                  <a:pt x="17" y="128"/>
                </a:lnTo>
                <a:lnTo>
                  <a:pt x="18" y="128"/>
                </a:lnTo>
                <a:lnTo>
                  <a:pt x="28" y="109"/>
                </a:lnTo>
                <a:lnTo>
                  <a:pt x="106" y="0"/>
                </a:lnTo>
                <a:lnTo>
                  <a:pt x="117" y="0"/>
                </a:lnTo>
                <a:lnTo>
                  <a:pt x="117" y="160"/>
                </a:lnTo>
                <a:lnTo>
                  <a:pt x="98" y="160"/>
                </a:lnTo>
                <a:lnTo>
                  <a:pt x="98" y="51"/>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33" name="Freeform 1933"/>
          <p:cNvSpPr>
            <a:spLocks/>
          </p:cNvSpPr>
          <p:nvPr userDrawn="1"/>
        </p:nvSpPr>
        <p:spPr bwMode="auto">
          <a:xfrm>
            <a:off x="1096963" y="438150"/>
            <a:ext cx="82550" cy="115888"/>
          </a:xfrm>
          <a:custGeom>
            <a:avLst/>
            <a:gdLst>
              <a:gd name="T0" fmla="*/ 96 w 115"/>
              <a:gd name="T1" fmla="*/ 87 h 160"/>
              <a:gd name="T2" fmla="*/ 96 w 115"/>
              <a:gd name="T3" fmla="*/ 87 h 160"/>
              <a:gd name="T4" fmla="*/ 19 w 115"/>
              <a:gd name="T5" fmla="*/ 87 h 160"/>
              <a:gd name="T6" fmla="*/ 19 w 115"/>
              <a:gd name="T7" fmla="*/ 160 h 160"/>
              <a:gd name="T8" fmla="*/ 0 w 115"/>
              <a:gd name="T9" fmla="*/ 160 h 160"/>
              <a:gd name="T10" fmla="*/ 0 w 115"/>
              <a:gd name="T11" fmla="*/ 0 h 160"/>
              <a:gd name="T12" fmla="*/ 19 w 115"/>
              <a:gd name="T13" fmla="*/ 0 h 160"/>
              <a:gd name="T14" fmla="*/ 19 w 115"/>
              <a:gd name="T15" fmla="*/ 70 h 160"/>
              <a:gd name="T16" fmla="*/ 96 w 115"/>
              <a:gd name="T17" fmla="*/ 70 h 160"/>
              <a:gd name="T18" fmla="*/ 96 w 115"/>
              <a:gd name="T19" fmla="*/ 0 h 160"/>
              <a:gd name="T20" fmla="*/ 115 w 115"/>
              <a:gd name="T21" fmla="*/ 0 h 160"/>
              <a:gd name="T22" fmla="*/ 115 w 115"/>
              <a:gd name="T23" fmla="*/ 160 h 160"/>
              <a:gd name="T24" fmla="*/ 96 w 115"/>
              <a:gd name="T25" fmla="*/ 160 h 160"/>
              <a:gd name="T26" fmla="*/ 96 w 115"/>
              <a:gd name="T27" fmla="*/ 87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5" h="160">
                <a:moveTo>
                  <a:pt x="96" y="87"/>
                </a:moveTo>
                <a:lnTo>
                  <a:pt x="96" y="87"/>
                </a:lnTo>
                <a:lnTo>
                  <a:pt x="19" y="87"/>
                </a:lnTo>
                <a:lnTo>
                  <a:pt x="19" y="160"/>
                </a:lnTo>
                <a:lnTo>
                  <a:pt x="0" y="160"/>
                </a:lnTo>
                <a:lnTo>
                  <a:pt x="0" y="0"/>
                </a:lnTo>
                <a:lnTo>
                  <a:pt x="19" y="0"/>
                </a:lnTo>
                <a:lnTo>
                  <a:pt x="19" y="70"/>
                </a:lnTo>
                <a:lnTo>
                  <a:pt x="96" y="70"/>
                </a:lnTo>
                <a:lnTo>
                  <a:pt x="96" y="0"/>
                </a:lnTo>
                <a:lnTo>
                  <a:pt x="115" y="0"/>
                </a:lnTo>
                <a:lnTo>
                  <a:pt x="115" y="160"/>
                </a:lnTo>
                <a:lnTo>
                  <a:pt x="96" y="160"/>
                </a:lnTo>
                <a:lnTo>
                  <a:pt x="96" y="87"/>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34" name="Freeform 1934"/>
          <p:cNvSpPr>
            <a:spLocks noEditPoints="1"/>
          </p:cNvSpPr>
          <p:nvPr userDrawn="1"/>
        </p:nvSpPr>
        <p:spPr bwMode="auto">
          <a:xfrm>
            <a:off x="1195388" y="436563"/>
            <a:ext cx="92075" cy="117475"/>
          </a:xfrm>
          <a:custGeom>
            <a:avLst/>
            <a:gdLst>
              <a:gd name="T0" fmla="*/ 41 w 130"/>
              <a:gd name="T1" fmla="*/ 102 h 163"/>
              <a:gd name="T2" fmla="*/ 41 w 130"/>
              <a:gd name="T3" fmla="*/ 102 h 163"/>
              <a:gd name="T4" fmla="*/ 88 w 130"/>
              <a:gd name="T5" fmla="*/ 102 h 163"/>
              <a:gd name="T6" fmla="*/ 70 w 130"/>
              <a:gd name="T7" fmla="*/ 53 h 163"/>
              <a:gd name="T8" fmla="*/ 65 w 130"/>
              <a:gd name="T9" fmla="*/ 29 h 163"/>
              <a:gd name="T10" fmla="*/ 64 w 130"/>
              <a:gd name="T11" fmla="*/ 29 h 163"/>
              <a:gd name="T12" fmla="*/ 59 w 130"/>
              <a:gd name="T13" fmla="*/ 54 h 163"/>
              <a:gd name="T14" fmla="*/ 41 w 130"/>
              <a:gd name="T15" fmla="*/ 102 h 163"/>
              <a:gd name="T16" fmla="*/ 94 w 130"/>
              <a:gd name="T17" fmla="*/ 119 h 163"/>
              <a:gd name="T18" fmla="*/ 94 w 130"/>
              <a:gd name="T19" fmla="*/ 119 h 163"/>
              <a:gd name="T20" fmla="*/ 35 w 130"/>
              <a:gd name="T21" fmla="*/ 119 h 163"/>
              <a:gd name="T22" fmla="*/ 19 w 130"/>
              <a:gd name="T23" fmla="*/ 163 h 163"/>
              <a:gd name="T24" fmla="*/ 0 w 130"/>
              <a:gd name="T25" fmla="*/ 163 h 163"/>
              <a:gd name="T26" fmla="*/ 61 w 130"/>
              <a:gd name="T27" fmla="*/ 0 h 163"/>
              <a:gd name="T28" fmla="*/ 69 w 130"/>
              <a:gd name="T29" fmla="*/ 0 h 163"/>
              <a:gd name="T30" fmla="*/ 130 w 130"/>
              <a:gd name="T31" fmla="*/ 163 h 163"/>
              <a:gd name="T32" fmla="*/ 110 w 130"/>
              <a:gd name="T33" fmla="*/ 163 h 163"/>
              <a:gd name="T34" fmla="*/ 94 w 130"/>
              <a:gd name="T35" fmla="*/ 119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0" h="163">
                <a:moveTo>
                  <a:pt x="41" y="102"/>
                </a:moveTo>
                <a:lnTo>
                  <a:pt x="41" y="102"/>
                </a:lnTo>
                <a:lnTo>
                  <a:pt x="88" y="102"/>
                </a:lnTo>
                <a:lnTo>
                  <a:pt x="70" y="53"/>
                </a:lnTo>
                <a:lnTo>
                  <a:pt x="65" y="29"/>
                </a:lnTo>
                <a:lnTo>
                  <a:pt x="64" y="29"/>
                </a:lnTo>
                <a:lnTo>
                  <a:pt x="59" y="54"/>
                </a:lnTo>
                <a:lnTo>
                  <a:pt x="41" y="102"/>
                </a:lnTo>
                <a:close/>
                <a:moveTo>
                  <a:pt x="94" y="119"/>
                </a:moveTo>
                <a:lnTo>
                  <a:pt x="94" y="119"/>
                </a:lnTo>
                <a:lnTo>
                  <a:pt x="35" y="119"/>
                </a:lnTo>
                <a:lnTo>
                  <a:pt x="19" y="163"/>
                </a:lnTo>
                <a:lnTo>
                  <a:pt x="0" y="163"/>
                </a:lnTo>
                <a:lnTo>
                  <a:pt x="61" y="0"/>
                </a:lnTo>
                <a:lnTo>
                  <a:pt x="69" y="0"/>
                </a:lnTo>
                <a:lnTo>
                  <a:pt x="130" y="163"/>
                </a:lnTo>
                <a:lnTo>
                  <a:pt x="110" y="163"/>
                </a:lnTo>
                <a:lnTo>
                  <a:pt x="94" y="119"/>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35" name="Freeform 1935"/>
          <p:cNvSpPr>
            <a:spLocks/>
          </p:cNvSpPr>
          <p:nvPr userDrawn="1"/>
        </p:nvSpPr>
        <p:spPr bwMode="auto">
          <a:xfrm>
            <a:off x="1304926" y="438150"/>
            <a:ext cx="80963" cy="115888"/>
          </a:xfrm>
          <a:custGeom>
            <a:avLst/>
            <a:gdLst>
              <a:gd name="T0" fmla="*/ 96 w 115"/>
              <a:gd name="T1" fmla="*/ 87 h 160"/>
              <a:gd name="T2" fmla="*/ 96 w 115"/>
              <a:gd name="T3" fmla="*/ 87 h 160"/>
              <a:gd name="T4" fmla="*/ 19 w 115"/>
              <a:gd name="T5" fmla="*/ 87 h 160"/>
              <a:gd name="T6" fmla="*/ 19 w 115"/>
              <a:gd name="T7" fmla="*/ 160 h 160"/>
              <a:gd name="T8" fmla="*/ 0 w 115"/>
              <a:gd name="T9" fmla="*/ 160 h 160"/>
              <a:gd name="T10" fmla="*/ 0 w 115"/>
              <a:gd name="T11" fmla="*/ 0 h 160"/>
              <a:gd name="T12" fmla="*/ 19 w 115"/>
              <a:gd name="T13" fmla="*/ 0 h 160"/>
              <a:gd name="T14" fmla="*/ 19 w 115"/>
              <a:gd name="T15" fmla="*/ 70 h 160"/>
              <a:gd name="T16" fmla="*/ 96 w 115"/>
              <a:gd name="T17" fmla="*/ 70 h 160"/>
              <a:gd name="T18" fmla="*/ 96 w 115"/>
              <a:gd name="T19" fmla="*/ 0 h 160"/>
              <a:gd name="T20" fmla="*/ 115 w 115"/>
              <a:gd name="T21" fmla="*/ 0 h 160"/>
              <a:gd name="T22" fmla="*/ 115 w 115"/>
              <a:gd name="T23" fmla="*/ 160 h 160"/>
              <a:gd name="T24" fmla="*/ 96 w 115"/>
              <a:gd name="T25" fmla="*/ 160 h 160"/>
              <a:gd name="T26" fmla="*/ 96 w 115"/>
              <a:gd name="T27" fmla="*/ 87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5" h="160">
                <a:moveTo>
                  <a:pt x="96" y="87"/>
                </a:moveTo>
                <a:lnTo>
                  <a:pt x="96" y="87"/>
                </a:lnTo>
                <a:lnTo>
                  <a:pt x="19" y="87"/>
                </a:lnTo>
                <a:lnTo>
                  <a:pt x="19" y="160"/>
                </a:lnTo>
                <a:lnTo>
                  <a:pt x="0" y="160"/>
                </a:lnTo>
                <a:lnTo>
                  <a:pt x="0" y="0"/>
                </a:lnTo>
                <a:lnTo>
                  <a:pt x="19" y="0"/>
                </a:lnTo>
                <a:lnTo>
                  <a:pt x="19" y="70"/>
                </a:lnTo>
                <a:lnTo>
                  <a:pt x="96" y="70"/>
                </a:lnTo>
                <a:lnTo>
                  <a:pt x="96" y="0"/>
                </a:lnTo>
                <a:lnTo>
                  <a:pt x="115" y="0"/>
                </a:lnTo>
                <a:lnTo>
                  <a:pt x="115" y="160"/>
                </a:lnTo>
                <a:lnTo>
                  <a:pt x="96" y="160"/>
                </a:lnTo>
                <a:lnTo>
                  <a:pt x="96" y="87"/>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36" name="Freeform 1936"/>
          <p:cNvSpPr>
            <a:spLocks/>
          </p:cNvSpPr>
          <p:nvPr userDrawn="1"/>
        </p:nvSpPr>
        <p:spPr bwMode="auto">
          <a:xfrm>
            <a:off x="1409701" y="436563"/>
            <a:ext cx="77788" cy="119063"/>
          </a:xfrm>
          <a:custGeom>
            <a:avLst/>
            <a:gdLst>
              <a:gd name="T0" fmla="*/ 109 w 109"/>
              <a:gd name="T1" fmla="*/ 157 h 166"/>
              <a:gd name="T2" fmla="*/ 109 w 109"/>
              <a:gd name="T3" fmla="*/ 157 h 166"/>
              <a:gd name="T4" fmla="*/ 92 w 109"/>
              <a:gd name="T5" fmla="*/ 164 h 166"/>
              <a:gd name="T6" fmla="*/ 69 w 109"/>
              <a:gd name="T7" fmla="*/ 166 h 166"/>
              <a:gd name="T8" fmla="*/ 42 w 109"/>
              <a:gd name="T9" fmla="*/ 161 h 166"/>
              <a:gd name="T10" fmla="*/ 20 w 109"/>
              <a:gd name="T11" fmla="*/ 146 h 166"/>
              <a:gd name="T12" fmla="*/ 5 w 109"/>
              <a:gd name="T13" fmla="*/ 120 h 166"/>
              <a:gd name="T14" fmla="*/ 0 w 109"/>
              <a:gd name="T15" fmla="*/ 83 h 166"/>
              <a:gd name="T16" fmla="*/ 6 w 109"/>
              <a:gd name="T17" fmla="*/ 45 h 166"/>
              <a:gd name="T18" fmla="*/ 22 w 109"/>
              <a:gd name="T19" fmla="*/ 19 h 166"/>
              <a:gd name="T20" fmla="*/ 44 w 109"/>
              <a:gd name="T21" fmla="*/ 4 h 166"/>
              <a:gd name="T22" fmla="*/ 69 w 109"/>
              <a:gd name="T23" fmla="*/ 0 h 166"/>
              <a:gd name="T24" fmla="*/ 92 w 109"/>
              <a:gd name="T25" fmla="*/ 1 h 166"/>
              <a:gd name="T26" fmla="*/ 107 w 109"/>
              <a:gd name="T27" fmla="*/ 5 h 166"/>
              <a:gd name="T28" fmla="*/ 102 w 109"/>
              <a:gd name="T29" fmla="*/ 22 h 166"/>
              <a:gd name="T30" fmla="*/ 71 w 109"/>
              <a:gd name="T31" fmla="*/ 17 h 166"/>
              <a:gd name="T32" fmla="*/ 52 w 109"/>
              <a:gd name="T33" fmla="*/ 20 h 166"/>
              <a:gd name="T34" fmla="*/ 36 w 109"/>
              <a:gd name="T35" fmla="*/ 32 h 166"/>
              <a:gd name="T36" fmla="*/ 24 w 109"/>
              <a:gd name="T37" fmla="*/ 52 h 166"/>
              <a:gd name="T38" fmla="*/ 20 w 109"/>
              <a:gd name="T39" fmla="*/ 83 h 166"/>
              <a:gd name="T40" fmla="*/ 24 w 109"/>
              <a:gd name="T41" fmla="*/ 112 h 166"/>
              <a:gd name="T42" fmla="*/ 35 w 109"/>
              <a:gd name="T43" fmla="*/ 132 h 166"/>
              <a:gd name="T44" fmla="*/ 52 w 109"/>
              <a:gd name="T45" fmla="*/ 145 h 166"/>
              <a:gd name="T46" fmla="*/ 74 w 109"/>
              <a:gd name="T47" fmla="*/ 149 h 166"/>
              <a:gd name="T48" fmla="*/ 92 w 109"/>
              <a:gd name="T49" fmla="*/ 147 h 166"/>
              <a:gd name="T50" fmla="*/ 105 w 109"/>
              <a:gd name="T51" fmla="*/ 142 h 166"/>
              <a:gd name="T52" fmla="*/ 109 w 109"/>
              <a:gd name="T53" fmla="*/ 15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9" h="166">
                <a:moveTo>
                  <a:pt x="109" y="157"/>
                </a:moveTo>
                <a:lnTo>
                  <a:pt x="109" y="157"/>
                </a:lnTo>
                <a:cubicBezTo>
                  <a:pt x="105" y="160"/>
                  <a:pt x="99" y="163"/>
                  <a:pt x="92" y="164"/>
                </a:cubicBezTo>
                <a:cubicBezTo>
                  <a:pt x="85" y="165"/>
                  <a:pt x="77" y="166"/>
                  <a:pt x="69" y="166"/>
                </a:cubicBezTo>
                <a:cubicBezTo>
                  <a:pt x="60" y="166"/>
                  <a:pt x="51" y="164"/>
                  <a:pt x="42" y="161"/>
                </a:cubicBezTo>
                <a:cubicBezTo>
                  <a:pt x="34" y="158"/>
                  <a:pt x="26" y="153"/>
                  <a:pt x="20" y="146"/>
                </a:cubicBezTo>
                <a:cubicBezTo>
                  <a:pt x="14" y="139"/>
                  <a:pt x="9" y="131"/>
                  <a:pt x="5" y="120"/>
                </a:cubicBezTo>
                <a:cubicBezTo>
                  <a:pt x="2" y="110"/>
                  <a:pt x="0" y="97"/>
                  <a:pt x="0" y="83"/>
                </a:cubicBezTo>
                <a:cubicBezTo>
                  <a:pt x="0" y="68"/>
                  <a:pt x="2" y="55"/>
                  <a:pt x="6" y="45"/>
                </a:cubicBezTo>
                <a:cubicBezTo>
                  <a:pt x="10" y="34"/>
                  <a:pt x="15" y="26"/>
                  <a:pt x="22" y="19"/>
                </a:cubicBezTo>
                <a:cubicBezTo>
                  <a:pt x="28" y="12"/>
                  <a:pt x="36" y="8"/>
                  <a:pt x="44" y="4"/>
                </a:cubicBezTo>
                <a:cubicBezTo>
                  <a:pt x="52" y="1"/>
                  <a:pt x="61" y="0"/>
                  <a:pt x="69" y="0"/>
                </a:cubicBezTo>
                <a:cubicBezTo>
                  <a:pt x="79" y="0"/>
                  <a:pt x="86" y="0"/>
                  <a:pt x="92" y="1"/>
                </a:cubicBezTo>
                <a:cubicBezTo>
                  <a:pt x="98" y="2"/>
                  <a:pt x="103" y="4"/>
                  <a:pt x="107" y="5"/>
                </a:cubicBezTo>
                <a:lnTo>
                  <a:pt x="102" y="22"/>
                </a:lnTo>
                <a:cubicBezTo>
                  <a:pt x="95" y="19"/>
                  <a:pt x="84" y="17"/>
                  <a:pt x="71" y="17"/>
                </a:cubicBezTo>
                <a:cubicBezTo>
                  <a:pt x="65" y="17"/>
                  <a:pt x="58" y="18"/>
                  <a:pt x="52" y="20"/>
                </a:cubicBezTo>
                <a:cubicBezTo>
                  <a:pt x="46" y="23"/>
                  <a:pt x="41" y="26"/>
                  <a:pt x="36" y="32"/>
                </a:cubicBezTo>
                <a:cubicBezTo>
                  <a:pt x="31" y="37"/>
                  <a:pt x="27" y="44"/>
                  <a:pt x="24" y="52"/>
                </a:cubicBezTo>
                <a:cubicBezTo>
                  <a:pt x="21" y="60"/>
                  <a:pt x="20" y="71"/>
                  <a:pt x="20" y="83"/>
                </a:cubicBezTo>
                <a:cubicBezTo>
                  <a:pt x="20" y="94"/>
                  <a:pt x="21" y="104"/>
                  <a:pt x="24" y="112"/>
                </a:cubicBezTo>
                <a:cubicBezTo>
                  <a:pt x="27" y="120"/>
                  <a:pt x="31" y="127"/>
                  <a:pt x="35" y="132"/>
                </a:cubicBezTo>
                <a:cubicBezTo>
                  <a:pt x="40" y="138"/>
                  <a:pt x="46" y="142"/>
                  <a:pt x="52" y="145"/>
                </a:cubicBezTo>
                <a:cubicBezTo>
                  <a:pt x="59" y="148"/>
                  <a:pt x="66" y="149"/>
                  <a:pt x="74" y="149"/>
                </a:cubicBezTo>
                <a:cubicBezTo>
                  <a:pt x="80" y="149"/>
                  <a:pt x="86" y="148"/>
                  <a:pt x="92" y="147"/>
                </a:cubicBezTo>
                <a:cubicBezTo>
                  <a:pt x="97" y="146"/>
                  <a:pt x="101" y="144"/>
                  <a:pt x="105" y="142"/>
                </a:cubicBezTo>
                <a:lnTo>
                  <a:pt x="109" y="157"/>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37" name="Freeform 1937"/>
          <p:cNvSpPr>
            <a:spLocks noEditPoints="1"/>
          </p:cNvSpPr>
          <p:nvPr userDrawn="1"/>
        </p:nvSpPr>
        <p:spPr bwMode="auto">
          <a:xfrm>
            <a:off x="1500188" y="436563"/>
            <a:ext cx="92075" cy="119063"/>
          </a:xfrm>
          <a:custGeom>
            <a:avLst/>
            <a:gdLst>
              <a:gd name="T0" fmla="*/ 20 w 131"/>
              <a:gd name="T1" fmla="*/ 83 h 166"/>
              <a:gd name="T2" fmla="*/ 20 w 131"/>
              <a:gd name="T3" fmla="*/ 83 h 166"/>
              <a:gd name="T4" fmla="*/ 23 w 131"/>
              <a:gd name="T5" fmla="*/ 108 h 166"/>
              <a:gd name="T6" fmla="*/ 31 w 131"/>
              <a:gd name="T7" fmla="*/ 129 h 166"/>
              <a:gd name="T8" fmla="*/ 45 w 131"/>
              <a:gd name="T9" fmla="*/ 144 h 166"/>
              <a:gd name="T10" fmla="*/ 65 w 131"/>
              <a:gd name="T11" fmla="*/ 149 h 166"/>
              <a:gd name="T12" fmla="*/ 99 w 131"/>
              <a:gd name="T13" fmla="*/ 133 h 166"/>
              <a:gd name="T14" fmla="*/ 111 w 131"/>
              <a:gd name="T15" fmla="*/ 83 h 166"/>
              <a:gd name="T16" fmla="*/ 108 w 131"/>
              <a:gd name="T17" fmla="*/ 58 h 166"/>
              <a:gd name="T18" fmla="*/ 100 w 131"/>
              <a:gd name="T19" fmla="*/ 37 h 166"/>
              <a:gd name="T20" fmla="*/ 86 w 131"/>
              <a:gd name="T21" fmla="*/ 22 h 166"/>
              <a:gd name="T22" fmla="*/ 65 w 131"/>
              <a:gd name="T23" fmla="*/ 17 h 166"/>
              <a:gd name="T24" fmla="*/ 32 w 131"/>
              <a:gd name="T25" fmla="*/ 33 h 166"/>
              <a:gd name="T26" fmla="*/ 20 w 131"/>
              <a:gd name="T27" fmla="*/ 83 h 166"/>
              <a:gd name="T28" fmla="*/ 0 w 131"/>
              <a:gd name="T29" fmla="*/ 83 h 166"/>
              <a:gd name="T30" fmla="*/ 0 w 131"/>
              <a:gd name="T31" fmla="*/ 83 h 166"/>
              <a:gd name="T32" fmla="*/ 17 w 131"/>
              <a:gd name="T33" fmla="*/ 21 h 166"/>
              <a:gd name="T34" fmla="*/ 65 w 131"/>
              <a:gd name="T35" fmla="*/ 0 h 166"/>
              <a:gd name="T36" fmla="*/ 95 w 131"/>
              <a:gd name="T37" fmla="*/ 6 h 166"/>
              <a:gd name="T38" fmla="*/ 115 w 131"/>
              <a:gd name="T39" fmla="*/ 23 h 166"/>
              <a:gd name="T40" fmla="*/ 127 w 131"/>
              <a:gd name="T41" fmla="*/ 49 h 166"/>
              <a:gd name="T42" fmla="*/ 131 w 131"/>
              <a:gd name="T43" fmla="*/ 83 h 166"/>
              <a:gd name="T44" fmla="*/ 114 w 131"/>
              <a:gd name="T45" fmla="*/ 145 h 166"/>
              <a:gd name="T46" fmla="*/ 65 w 131"/>
              <a:gd name="T47" fmla="*/ 166 h 166"/>
              <a:gd name="T48" fmla="*/ 36 w 131"/>
              <a:gd name="T49" fmla="*/ 160 h 166"/>
              <a:gd name="T50" fmla="*/ 16 w 131"/>
              <a:gd name="T51" fmla="*/ 143 h 166"/>
              <a:gd name="T52" fmla="*/ 4 w 131"/>
              <a:gd name="T53" fmla="*/ 117 h 166"/>
              <a:gd name="T54" fmla="*/ 0 w 131"/>
              <a:gd name="T55" fmla="*/ 83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1" h="166">
                <a:moveTo>
                  <a:pt x="20" y="83"/>
                </a:moveTo>
                <a:lnTo>
                  <a:pt x="20" y="83"/>
                </a:lnTo>
                <a:cubicBezTo>
                  <a:pt x="20" y="92"/>
                  <a:pt x="21" y="100"/>
                  <a:pt x="23" y="108"/>
                </a:cubicBezTo>
                <a:cubicBezTo>
                  <a:pt x="24" y="116"/>
                  <a:pt x="27" y="123"/>
                  <a:pt x="31" y="129"/>
                </a:cubicBezTo>
                <a:cubicBezTo>
                  <a:pt x="35" y="135"/>
                  <a:pt x="39" y="140"/>
                  <a:pt x="45" y="144"/>
                </a:cubicBezTo>
                <a:cubicBezTo>
                  <a:pt x="51" y="147"/>
                  <a:pt x="57" y="149"/>
                  <a:pt x="65" y="149"/>
                </a:cubicBezTo>
                <a:cubicBezTo>
                  <a:pt x="79" y="149"/>
                  <a:pt x="91" y="144"/>
                  <a:pt x="99" y="133"/>
                </a:cubicBezTo>
                <a:cubicBezTo>
                  <a:pt x="107" y="122"/>
                  <a:pt x="111" y="105"/>
                  <a:pt x="111" y="83"/>
                </a:cubicBezTo>
                <a:cubicBezTo>
                  <a:pt x="111" y="74"/>
                  <a:pt x="110" y="66"/>
                  <a:pt x="108" y="58"/>
                </a:cubicBezTo>
                <a:cubicBezTo>
                  <a:pt x="107" y="50"/>
                  <a:pt x="104" y="43"/>
                  <a:pt x="100" y="37"/>
                </a:cubicBezTo>
                <a:cubicBezTo>
                  <a:pt x="96" y="31"/>
                  <a:pt x="92" y="26"/>
                  <a:pt x="86" y="22"/>
                </a:cubicBezTo>
                <a:cubicBezTo>
                  <a:pt x="80" y="19"/>
                  <a:pt x="73" y="17"/>
                  <a:pt x="65" y="17"/>
                </a:cubicBezTo>
                <a:cubicBezTo>
                  <a:pt x="51" y="17"/>
                  <a:pt x="40" y="22"/>
                  <a:pt x="32" y="33"/>
                </a:cubicBezTo>
                <a:cubicBezTo>
                  <a:pt x="24" y="44"/>
                  <a:pt x="20" y="60"/>
                  <a:pt x="20" y="83"/>
                </a:cubicBezTo>
                <a:close/>
                <a:moveTo>
                  <a:pt x="0" y="83"/>
                </a:moveTo>
                <a:lnTo>
                  <a:pt x="0" y="83"/>
                </a:lnTo>
                <a:cubicBezTo>
                  <a:pt x="0" y="56"/>
                  <a:pt x="6" y="36"/>
                  <a:pt x="17" y="21"/>
                </a:cubicBezTo>
                <a:cubicBezTo>
                  <a:pt x="28" y="7"/>
                  <a:pt x="44" y="0"/>
                  <a:pt x="65" y="0"/>
                </a:cubicBezTo>
                <a:cubicBezTo>
                  <a:pt x="77" y="0"/>
                  <a:pt x="86" y="2"/>
                  <a:pt x="95" y="6"/>
                </a:cubicBezTo>
                <a:cubicBezTo>
                  <a:pt x="103" y="10"/>
                  <a:pt x="110" y="15"/>
                  <a:pt x="115" y="23"/>
                </a:cubicBezTo>
                <a:cubicBezTo>
                  <a:pt x="121" y="30"/>
                  <a:pt x="125" y="39"/>
                  <a:pt x="127" y="49"/>
                </a:cubicBezTo>
                <a:cubicBezTo>
                  <a:pt x="130" y="59"/>
                  <a:pt x="131" y="70"/>
                  <a:pt x="131" y="83"/>
                </a:cubicBezTo>
                <a:cubicBezTo>
                  <a:pt x="131" y="110"/>
                  <a:pt x="125" y="130"/>
                  <a:pt x="114" y="145"/>
                </a:cubicBezTo>
                <a:cubicBezTo>
                  <a:pt x="103" y="159"/>
                  <a:pt x="86" y="166"/>
                  <a:pt x="65" y="166"/>
                </a:cubicBezTo>
                <a:cubicBezTo>
                  <a:pt x="54" y="166"/>
                  <a:pt x="44" y="164"/>
                  <a:pt x="36" y="160"/>
                </a:cubicBezTo>
                <a:cubicBezTo>
                  <a:pt x="28" y="156"/>
                  <a:pt x="21" y="150"/>
                  <a:pt x="16" y="143"/>
                </a:cubicBezTo>
                <a:cubicBezTo>
                  <a:pt x="10" y="136"/>
                  <a:pt x="6" y="127"/>
                  <a:pt x="4" y="117"/>
                </a:cubicBezTo>
                <a:cubicBezTo>
                  <a:pt x="1" y="107"/>
                  <a:pt x="0" y="95"/>
                  <a:pt x="0" y="83"/>
                </a:cubicBez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38" name="Freeform 1938"/>
          <p:cNvSpPr>
            <a:spLocks noEditPoints="1"/>
          </p:cNvSpPr>
          <p:nvPr userDrawn="1"/>
        </p:nvSpPr>
        <p:spPr bwMode="auto">
          <a:xfrm>
            <a:off x="1617663" y="436563"/>
            <a:ext cx="71438" cy="119063"/>
          </a:xfrm>
          <a:custGeom>
            <a:avLst/>
            <a:gdLst>
              <a:gd name="T0" fmla="*/ 43 w 101"/>
              <a:gd name="T1" fmla="*/ 148 h 164"/>
              <a:gd name="T2" fmla="*/ 43 w 101"/>
              <a:gd name="T3" fmla="*/ 148 h 164"/>
              <a:gd name="T4" fmla="*/ 57 w 101"/>
              <a:gd name="T5" fmla="*/ 146 h 164"/>
              <a:gd name="T6" fmla="*/ 70 w 101"/>
              <a:gd name="T7" fmla="*/ 140 h 164"/>
              <a:gd name="T8" fmla="*/ 78 w 101"/>
              <a:gd name="T9" fmla="*/ 131 h 164"/>
              <a:gd name="T10" fmla="*/ 81 w 101"/>
              <a:gd name="T11" fmla="*/ 118 h 164"/>
              <a:gd name="T12" fmla="*/ 77 w 101"/>
              <a:gd name="T13" fmla="*/ 103 h 164"/>
              <a:gd name="T14" fmla="*/ 67 w 101"/>
              <a:gd name="T15" fmla="*/ 94 h 164"/>
              <a:gd name="T16" fmla="*/ 54 w 101"/>
              <a:gd name="T17" fmla="*/ 90 h 164"/>
              <a:gd name="T18" fmla="*/ 39 w 101"/>
              <a:gd name="T19" fmla="*/ 88 h 164"/>
              <a:gd name="T20" fmla="*/ 19 w 101"/>
              <a:gd name="T21" fmla="*/ 88 h 164"/>
              <a:gd name="T22" fmla="*/ 19 w 101"/>
              <a:gd name="T23" fmla="*/ 146 h 164"/>
              <a:gd name="T24" fmla="*/ 23 w 101"/>
              <a:gd name="T25" fmla="*/ 147 h 164"/>
              <a:gd name="T26" fmla="*/ 30 w 101"/>
              <a:gd name="T27" fmla="*/ 147 h 164"/>
              <a:gd name="T28" fmla="*/ 37 w 101"/>
              <a:gd name="T29" fmla="*/ 147 h 164"/>
              <a:gd name="T30" fmla="*/ 43 w 101"/>
              <a:gd name="T31" fmla="*/ 148 h 164"/>
              <a:gd name="T32" fmla="*/ 31 w 101"/>
              <a:gd name="T33" fmla="*/ 72 h 164"/>
              <a:gd name="T34" fmla="*/ 31 w 101"/>
              <a:gd name="T35" fmla="*/ 72 h 164"/>
              <a:gd name="T36" fmla="*/ 40 w 101"/>
              <a:gd name="T37" fmla="*/ 72 h 164"/>
              <a:gd name="T38" fmla="*/ 49 w 101"/>
              <a:gd name="T39" fmla="*/ 71 h 164"/>
              <a:gd name="T40" fmla="*/ 60 w 101"/>
              <a:gd name="T41" fmla="*/ 67 h 164"/>
              <a:gd name="T42" fmla="*/ 68 w 101"/>
              <a:gd name="T43" fmla="*/ 61 h 164"/>
              <a:gd name="T44" fmla="*/ 74 w 101"/>
              <a:gd name="T45" fmla="*/ 52 h 164"/>
              <a:gd name="T46" fmla="*/ 76 w 101"/>
              <a:gd name="T47" fmla="*/ 42 h 164"/>
              <a:gd name="T48" fmla="*/ 73 w 101"/>
              <a:gd name="T49" fmla="*/ 30 h 164"/>
              <a:gd name="T50" fmla="*/ 66 w 101"/>
              <a:gd name="T51" fmla="*/ 22 h 164"/>
              <a:gd name="T52" fmla="*/ 55 w 101"/>
              <a:gd name="T53" fmla="*/ 18 h 164"/>
              <a:gd name="T54" fmla="*/ 42 w 101"/>
              <a:gd name="T55" fmla="*/ 16 h 164"/>
              <a:gd name="T56" fmla="*/ 28 w 101"/>
              <a:gd name="T57" fmla="*/ 17 h 164"/>
              <a:gd name="T58" fmla="*/ 19 w 101"/>
              <a:gd name="T59" fmla="*/ 18 h 164"/>
              <a:gd name="T60" fmla="*/ 19 w 101"/>
              <a:gd name="T61" fmla="*/ 72 h 164"/>
              <a:gd name="T62" fmla="*/ 31 w 101"/>
              <a:gd name="T63" fmla="*/ 72 h 164"/>
              <a:gd name="T64" fmla="*/ 96 w 101"/>
              <a:gd name="T65" fmla="*/ 38 h 164"/>
              <a:gd name="T66" fmla="*/ 96 w 101"/>
              <a:gd name="T67" fmla="*/ 38 h 164"/>
              <a:gd name="T68" fmla="*/ 95 w 101"/>
              <a:gd name="T69" fmla="*/ 50 h 164"/>
              <a:gd name="T70" fmla="*/ 89 w 101"/>
              <a:gd name="T71" fmla="*/ 61 h 164"/>
              <a:gd name="T72" fmla="*/ 80 w 101"/>
              <a:gd name="T73" fmla="*/ 70 h 164"/>
              <a:gd name="T74" fmla="*/ 66 w 101"/>
              <a:gd name="T75" fmla="*/ 76 h 164"/>
              <a:gd name="T76" fmla="*/ 66 w 101"/>
              <a:gd name="T77" fmla="*/ 77 h 164"/>
              <a:gd name="T78" fmla="*/ 79 w 101"/>
              <a:gd name="T79" fmla="*/ 81 h 164"/>
              <a:gd name="T80" fmla="*/ 91 w 101"/>
              <a:gd name="T81" fmla="*/ 89 h 164"/>
              <a:gd name="T82" fmla="*/ 98 w 101"/>
              <a:gd name="T83" fmla="*/ 100 h 164"/>
              <a:gd name="T84" fmla="*/ 101 w 101"/>
              <a:gd name="T85" fmla="*/ 117 h 164"/>
              <a:gd name="T86" fmla="*/ 96 w 101"/>
              <a:gd name="T87" fmla="*/ 138 h 164"/>
              <a:gd name="T88" fmla="*/ 83 w 101"/>
              <a:gd name="T89" fmla="*/ 153 h 164"/>
              <a:gd name="T90" fmla="*/ 63 w 101"/>
              <a:gd name="T91" fmla="*/ 161 h 164"/>
              <a:gd name="T92" fmla="*/ 41 w 101"/>
              <a:gd name="T93" fmla="*/ 164 h 164"/>
              <a:gd name="T94" fmla="*/ 32 w 101"/>
              <a:gd name="T95" fmla="*/ 164 h 164"/>
              <a:gd name="T96" fmla="*/ 21 w 101"/>
              <a:gd name="T97" fmla="*/ 164 h 164"/>
              <a:gd name="T98" fmla="*/ 10 w 101"/>
              <a:gd name="T99" fmla="*/ 163 h 164"/>
              <a:gd name="T100" fmla="*/ 0 w 101"/>
              <a:gd name="T101" fmla="*/ 161 h 164"/>
              <a:gd name="T102" fmla="*/ 0 w 101"/>
              <a:gd name="T103" fmla="*/ 3 h 164"/>
              <a:gd name="T104" fmla="*/ 19 w 101"/>
              <a:gd name="T105" fmla="*/ 1 h 164"/>
              <a:gd name="T106" fmla="*/ 44 w 101"/>
              <a:gd name="T107" fmla="*/ 0 h 164"/>
              <a:gd name="T108" fmla="*/ 62 w 101"/>
              <a:gd name="T109" fmla="*/ 1 h 164"/>
              <a:gd name="T110" fmla="*/ 79 w 101"/>
              <a:gd name="T111" fmla="*/ 7 h 164"/>
              <a:gd name="T112" fmla="*/ 92 w 101"/>
              <a:gd name="T113" fmla="*/ 19 h 164"/>
              <a:gd name="T114" fmla="*/ 96 w 101"/>
              <a:gd name="T115" fmla="*/ 38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1" h="164">
                <a:moveTo>
                  <a:pt x="43" y="148"/>
                </a:moveTo>
                <a:lnTo>
                  <a:pt x="43" y="148"/>
                </a:lnTo>
                <a:cubicBezTo>
                  <a:pt x="48" y="148"/>
                  <a:pt x="53" y="147"/>
                  <a:pt x="57" y="146"/>
                </a:cubicBezTo>
                <a:cubicBezTo>
                  <a:pt x="62" y="145"/>
                  <a:pt x="66" y="143"/>
                  <a:pt x="70" y="140"/>
                </a:cubicBezTo>
                <a:cubicBezTo>
                  <a:pt x="73" y="138"/>
                  <a:pt x="76" y="135"/>
                  <a:pt x="78" y="131"/>
                </a:cubicBezTo>
                <a:cubicBezTo>
                  <a:pt x="80" y="127"/>
                  <a:pt x="81" y="123"/>
                  <a:pt x="81" y="118"/>
                </a:cubicBezTo>
                <a:cubicBezTo>
                  <a:pt x="81" y="112"/>
                  <a:pt x="80" y="107"/>
                  <a:pt x="77" y="103"/>
                </a:cubicBezTo>
                <a:cubicBezTo>
                  <a:pt x="75" y="99"/>
                  <a:pt x="72" y="96"/>
                  <a:pt x="67" y="94"/>
                </a:cubicBezTo>
                <a:cubicBezTo>
                  <a:pt x="63" y="92"/>
                  <a:pt x="59" y="90"/>
                  <a:pt x="54" y="90"/>
                </a:cubicBezTo>
                <a:cubicBezTo>
                  <a:pt x="49" y="89"/>
                  <a:pt x="44" y="88"/>
                  <a:pt x="39" y="88"/>
                </a:cubicBezTo>
                <a:lnTo>
                  <a:pt x="19" y="88"/>
                </a:lnTo>
                <a:lnTo>
                  <a:pt x="19" y="146"/>
                </a:lnTo>
                <a:cubicBezTo>
                  <a:pt x="20" y="146"/>
                  <a:pt x="21" y="146"/>
                  <a:pt x="23" y="147"/>
                </a:cubicBezTo>
                <a:cubicBezTo>
                  <a:pt x="25" y="147"/>
                  <a:pt x="27" y="147"/>
                  <a:pt x="30" y="147"/>
                </a:cubicBezTo>
                <a:cubicBezTo>
                  <a:pt x="32" y="147"/>
                  <a:pt x="34" y="147"/>
                  <a:pt x="37" y="147"/>
                </a:cubicBezTo>
                <a:cubicBezTo>
                  <a:pt x="39" y="148"/>
                  <a:pt x="41" y="148"/>
                  <a:pt x="43" y="148"/>
                </a:cubicBezTo>
                <a:close/>
                <a:moveTo>
                  <a:pt x="31" y="72"/>
                </a:moveTo>
                <a:lnTo>
                  <a:pt x="31" y="72"/>
                </a:lnTo>
                <a:cubicBezTo>
                  <a:pt x="33" y="72"/>
                  <a:pt x="36" y="72"/>
                  <a:pt x="40" y="72"/>
                </a:cubicBezTo>
                <a:cubicBezTo>
                  <a:pt x="44" y="72"/>
                  <a:pt x="47" y="72"/>
                  <a:pt x="49" y="71"/>
                </a:cubicBezTo>
                <a:cubicBezTo>
                  <a:pt x="53" y="70"/>
                  <a:pt x="56" y="69"/>
                  <a:pt x="60" y="67"/>
                </a:cubicBezTo>
                <a:cubicBezTo>
                  <a:pt x="63" y="65"/>
                  <a:pt x="66" y="63"/>
                  <a:pt x="68" y="61"/>
                </a:cubicBezTo>
                <a:cubicBezTo>
                  <a:pt x="71" y="58"/>
                  <a:pt x="73" y="56"/>
                  <a:pt x="74" y="52"/>
                </a:cubicBezTo>
                <a:cubicBezTo>
                  <a:pt x="76" y="49"/>
                  <a:pt x="76" y="46"/>
                  <a:pt x="76" y="42"/>
                </a:cubicBezTo>
                <a:cubicBezTo>
                  <a:pt x="76" y="37"/>
                  <a:pt x="75" y="33"/>
                  <a:pt x="73" y="30"/>
                </a:cubicBezTo>
                <a:cubicBezTo>
                  <a:pt x="72" y="26"/>
                  <a:pt x="69" y="24"/>
                  <a:pt x="66" y="22"/>
                </a:cubicBezTo>
                <a:cubicBezTo>
                  <a:pt x="63" y="20"/>
                  <a:pt x="59" y="18"/>
                  <a:pt x="55" y="18"/>
                </a:cubicBezTo>
                <a:cubicBezTo>
                  <a:pt x="51" y="17"/>
                  <a:pt x="46" y="16"/>
                  <a:pt x="42" y="16"/>
                </a:cubicBezTo>
                <a:cubicBezTo>
                  <a:pt x="37" y="16"/>
                  <a:pt x="32" y="16"/>
                  <a:pt x="28" y="17"/>
                </a:cubicBezTo>
                <a:cubicBezTo>
                  <a:pt x="24" y="17"/>
                  <a:pt x="21" y="17"/>
                  <a:pt x="19" y="18"/>
                </a:cubicBezTo>
                <a:lnTo>
                  <a:pt x="19" y="72"/>
                </a:lnTo>
                <a:lnTo>
                  <a:pt x="31" y="72"/>
                </a:lnTo>
                <a:close/>
                <a:moveTo>
                  <a:pt x="96" y="38"/>
                </a:moveTo>
                <a:lnTo>
                  <a:pt x="96" y="38"/>
                </a:lnTo>
                <a:cubicBezTo>
                  <a:pt x="96" y="42"/>
                  <a:pt x="96" y="46"/>
                  <a:pt x="95" y="50"/>
                </a:cubicBezTo>
                <a:cubicBezTo>
                  <a:pt x="93" y="54"/>
                  <a:pt x="92" y="58"/>
                  <a:pt x="89" y="61"/>
                </a:cubicBezTo>
                <a:cubicBezTo>
                  <a:pt x="87" y="65"/>
                  <a:pt x="84" y="68"/>
                  <a:pt x="80" y="70"/>
                </a:cubicBezTo>
                <a:cubicBezTo>
                  <a:pt x="76" y="73"/>
                  <a:pt x="71" y="75"/>
                  <a:pt x="66" y="76"/>
                </a:cubicBezTo>
                <a:lnTo>
                  <a:pt x="66" y="77"/>
                </a:lnTo>
                <a:cubicBezTo>
                  <a:pt x="71" y="78"/>
                  <a:pt x="75" y="79"/>
                  <a:pt x="79" y="81"/>
                </a:cubicBezTo>
                <a:cubicBezTo>
                  <a:pt x="84" y="83"/>
                  <a:pt x="87" y="85"/>
                  <a:pt x="91" y="89"/>
                </a:cubicBezTo>
                <a:cubicBezTo>
                  <a:pt x="94" y="92"/>
                  <a:pt x="96" y="96"/>
                  <a:pt x="98" y="100"/>
                </a:cubicBezTo>
                <a:cubicBezTo>
                  <a:pt x="100" y="105"/>
                  <a:pt x="101" y="110"/>
                  <a:pt x="101" y="117"/>
                </a:cubicBezTo>
                <a:cubicBezTo>
                  <a:pt x="101" y="125"/>
                  <a:pt x="100" y="132"/>
                  <a:pt x="96" y="138"/>
                </a:cubicBezTo>
                <a:cubicBezTo>
                  <a:pt x="93" y="144"/>
                  <a:pt x="88" y="149"/>
                  <a:pt x="83" y="153"/>
                </a:cubicBezTo>
                <a:cubicBezTo>
                  <a:pt x="77" y="157"/>
                  <a:pt x="71" y="160"/>
                  <a:pt x="63" y="161"/>
                </a:cubicBezTo>
                <a:cubicBezTo>
                  <a:pt x="56" y="163"/>
                  <a:pt x="49" y="164"/>
                  <a:pt x="41" y="164"/>
                </a:cubicBezTo>
                <a:lnTo>
                  <a:pt x="32" y="164"/>
                </a:lnTo>
                <a:cubicBezTo>
                  <a:pt x="29" y="164"/>
                  <a:pt x="25" y="164"/>
                  <a:pt x="21" y="164"/>
                </a:cubicBezTo>
                <a:cubicBezTo>
                  <a:pt x="17" y="164"/>
                  <a:pt x="14" y="163"/>
                  <a:pt x="10" y="163"/>
                </a:cubicBezTo>
                <a:cubicBezTo>
                  <a:pt x="6" y="162"/>
                  <a:pt x="3" y="162"/>
                  <a:pt x="0" y="161"/>
                </a:cubicBezTo>
                <a:lnTo>
                  <a:pt x="0" y="3"/>
                </a:lnTo>
                <a:cubicBezTo>
                  <a:pt x="5" y="2"/>
                  <a:pt x="12" y="1"/>
                  <a:pt x="19" y="1"/>
                </a:cubicBezTo>
                <a:cubicBezTo>
                  <a:pt x="27" y="0"/>
                  <a:pt x="35" y="0"/>
                  <a:pt x="44" y="0"/>
                </a:cubicBezTo>
                <a:cubicBezTo>
                  <a:pt x="50" y="0"/>
                  <a:pt x="56" y="0"/>
                  <a:pt x="62" y="1"/>
                </a:cubicBezTo>
                <a:cubicBezTo>
                  <a:pt x="68" y="2"/>
                  <a:pt x="74" y="4"/>
                  <a:pt x="79" y="7"/>
                </a:cubicBezTo>
                <a:cubicBezTo>
                  <a:pt x="84" y="10"/>
                  <a:pt x="88" y="14"/>
                  <a:pt x="92" y="19"/>
                </a:cubicBezTo>
                <a:cubicBezTo>
                  <a:pt x="95" y="24"/>
                  <a:pt x="96" y="30"/>
                  <a:pt x="96" y="38"/>
                </a:cubicBez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39" name="Freeform 1939"/>
          <p:cNvSpPr>
            <a:spLocks noEditPoints="1"/>
          </p:cNvSpPr>
          <p:nvPr userDrawn="1"/>
        </p:nvSpPr>
        <p:spPr bwMode="auto">
          <a:xfrm>
            <a:off x="852488" y="623888"/>
            <a:ext cx="44450" cy="74613"/>
          </a:xfrm>
          <a:custGeom>
            <a:avLst/>
            <a:gdLst>
              <a:gd name="T0" fmla="*/ 25 w 63"/>
              <a:gd name="T1" fmla="*/ 10 h 102"/>
              <a:gd name="T2" fmla="*/ 25 w 63"/>
              <a:gd name="T3" fmla="*/ 10 h 102"/>
              <a:gd name="T4" fmla="*/ 18 w 63"/>
              <a:gd name="T5" fmla="*/ 10 h 102"/>
              <a:gd name="T6" fmla="*/ 12 w 63"/>
              <a:gd name="T7" fmla="*/ 11 h 102"/>
              <a:gd name="T8" fmla="*/ 12 w 63"/>
              <a:gd name="T9" fmla="*/ 53 h 102"/>
              <a:gd name="T10" fmla="*/ 15 w 63"/>
              <a:gd name="T11" fmla="*/ 53 h 102"/>
              <a:gd name="T12" fmla="*/ 18 w 63"/>
              <a:gd name="T13" fmla="*/ 53 h 102"/>
              <a:gd name="T14" fmla="*/ 21 w 63"/>
              <a:gd name="T15" fmla="*/ 53 h 102"/>
              <a:gd name="T16" fmla="*/ 24 w 63"/>
              <a:gd name="T17" fmla="*/ 53 h 102"/>
              <a:gd name="T18" fmla="*/ 33 w 63"/>
              <a:gd name="T19" fmla="*/ 52 h 102"/>
              <a:gd name="T20" fmla="*/ 42 w 63"/>
              <a:gd name="T21" fmla="*/ 49 h 102"/>
              <a:gd name="T22" fmla="*/ 48 w 63"/>
              <a:gd name="T23" fmla="*/ 42 h 102"/>
              <a:gd name="T24" fmla="*/ 51 w 63"/>
              <a:gd name="T25" fmla="*/ 31 h 102"/>
              <a:gd name="T26" fmla="*/ 48 w 63"/>
              <a:gd name="T27" fmla="*/ 21 h 102"/>
              <a:gd name="T28" fmla="*/ 43 w 63"/>
              <a:gd name="T29" fmla="*/ 14 h 102"/>
              <a:gd name="T30" fmla="*/ 34 w 63"/>
              <a:gd name="T31" fmla="*/ 11 h 102"/>
              <a:gd name="T32" fmla="*/ 25 w 63"/>
              <a:gd name="T33" fmla="*/ 10 h 102"/>
              <a:gd name="T34" fmla="*/ 0 w 63"/>
              <a:gd name="T35" fmla="*/ 2 h 102"/>
              <a:gd name="T36" fmla="*/ 0 w 63"/>
              <a:gd name="T37" fmla="*/ 2 h 102"/>
              <a:gd name="T38" fmla="*/ 12 w 63"/>
              <a:gd name="T39" fmla="*/ 0 h 102"/>
              <a:gd name="T40" fmla="*/ 25 w 63"/>
              <a:gd name="T41" fmla="*/ 0 h 102"/>
              <a:gd name="T42" fmla="*/ 38 w 63"/>
              <a:gd name="T43" fmla="*/ 1 h 102"/>
              <a:gd name="T44" fmla="*/ 51 w 63"/>
              <a:gd name="T45" fmla="*/ 6 h 102"/>
              <a:gd name="T46" fmla="*/ 60 w 63"/>
              <a:gd name="T47" fmla="*/ 15 h 102"/>
              <a:gd name="T48" fmla="*/ 63 w 63"/>
              <a:gd name="T49" fmla="*/ 31 h 102"/>
              <a:gd name="T50" fmla="*/ 60 w 63"/>
              <a:gd name="T51" fmla="*/ 46 h 102"/>
              <a:gd name="T52" fmla="*/ 51 w 63"/>
              <a:gd name="T53" fmla="*/ 56 h 102"/>
              <a:gd name="T54" fmla="*/ 39 w 63"/>
              <a:gd name="T55" fmla="*/ 62 h 102"/>
              <a:gd name="T56" fmla="*/ 24 w 63"/>
              <a:gd name="T57" fmla="*/ 64 h 102"/>
              <a:gd name="T58" fmla="*/ 22 w 63"/>
              <a:gd name="T59" fmla="*/ 64 h 102"/>
              <a:gd name="T60" fmla="*/ 18 w 63"/>
              <a:gd name="T61" fmla="*/ 64 h 102"/>
              <a:gd name="T62" fmla="*/ 15 w 63"/>
              <a:gd name="T63" fmla="*/ 64 h 102"/>
              <a:gd name="T64" fmla="*/ 12 w 63"/>
              <a:gd name="T65" fmla="*/ 63 h 102"/>
              <a:gd name="T66" fmla="*/ 12 w 63"/>
              <a:gd name="T67" fmla="*/ 102 h 102"/>
              <a:gd name="T68" fmla="*/ 0 w 63"/>
              <a:gd name="T69" fmla="*/ 102 h 102"/>
              <a:gd name="T70" fmla="*/ 0 w 63"/>
              <a:gd name="T71" fmla="*/ 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3" h="102">
                <a:moveTo>
                  <a:pt x="25" y="10"/>
                </a:moveTo>
                <a:lnTo>
                  <a:pt x="25" y="10"/>
                </a:lnTo>
                <a:cubicBezTo>
                  <a:pt x="23" y="10"/>
                  <a:pt x="20" y="10"/>
                  <a:pt x="18" y="10"/>
                </a:cubicBezTo>
                <a:cubicBezTo>
                  <a:pt x="16" y="10"/>
                  <a:pt x="14" y="10"/>
                  <a:pt x="12" y="11"/>
                </a:cubicBezTo>
                <a:lnTo>
                  <a:pt x="12" y="53"/>
                </a:lnTo>
                <a:cubicBezTo>
                  <a:pt x="13" y="53"/>
                  <a:pt x="14" y="53"/>
                  <a:pt x="15" y="53"/>
                </a:cubicBezTo>
                <a:cubicBezTo>
                  <a:pt x="16" y="53"/>
                  <a:pt x="17" y="53"/>
                  <a:pt x="18" y="53"/>
                </a:cubicBezTo>
                <a:cubicBezTo>
                  <a:pt x="19" y="53"/>
                  <a:pt x="20" y="53"/>
                  <a:pt x="21" y="53"/>
                </a:cubicBezTo>
                <a:lnTo>
                  <a:pt x="24" y="53"/>
                </a:lnTo>
                <a:cubicBezTo>
                  <a:pt x="27" y="53"/>
                  <a:pt x="30" y="53"/>
                  <a:pt x="33" y="52"/>
                </a:cubicBezTo>
                <a:cubicBezTo>
                  <a:pt x="37" y="52"/>
                  <a:pt x="39" y="50"/>
                  <a:pt x="42" y="49"/>
                </a:cubicBezTo>
                <a:cubicBezTo>
                  <a:pt x="45" y="47"/>
                  <a:pt x="47" y="45"/>
                  <a:pt x="48" y="42"/>
                </a:cubicBezTo>
                <a:cubicBezTo>
                  <a:pt x="50" y="39"/>
                  <a:pt x="51" y="35"/>
                  <a:pt x="51" y="31"/>
                </a:cubicBezTo>
                <a:cubicBezTo>
                  <a:pt x="51" y="27"/>
                  <a:pt x="50" y="23"/>
                  <a:pt x="48" y="21"/>
                </a:cubicBezTo>
                <a:cubicBezTo>
                  <a:pt x="47" y="18"/>
                  <a:pt x="45" y="16"/>
                  <a:pt x="43" y="14"/>
                </a:cubicBezTo>
                <a:cubicBezTo>
                  <a:pt x="40" y="13"/>
                  <a:pt x="37" y="12"/>
                  <a:pt x="34" y="11"/>
                </a:cubicBezTo>
                <a:cubicBezTo>
                  <a:pt x="31" y="10"/>
                  <a:pt x="28" y="10"/>
                  <a:pt x="25" y="10"/>
                </a:cubicBezTo>
                <a:close/>
                <a:moveTo>
                  <a:pt x="0" y="2"/>
                </a:moveTo>
                <a:lnTo>
                  <a:pt x="0" y="2"/>
                </a:lnTo>
                <a:cubicBezTo>
                  <a:pt x="4" y="1"/>
                  <a:pt x="8" y="0"/>
                  <a:pt x="12" y="0"/>
                </a:cubicBezTo>
                <a:cubicBezTo>
                  <a:pt x="16" y="0"/>
                  <a:pt x="21" y="0"/>
                  <a:pt x="25" y="0"/>
                </a:cubicBezTo>
                <a:cubicBezTo>
                  <a:pt x="29" y="0"/>
                  <a:pt x="34" y="0"/>
                  <a:pt x="38" y="1"/>
                </a:cubicBezTo>
                <a:cubicBezTo>
                  <a:pt x="43" y="2"/>
                  <a:pt x="47" y="3"/>
                  <a:pt x="51" y="6"/>
                </a:cubicBezTo>
                <a:cubicBezTo>
                  <a:pt x="54" y="8"/>
                  <a:pt x="57" y="11"/>
                  <a:pt x="60" y="15"/>
                </a:cubicBezTo>
                <a:cubicBezTo>
                  <a:pt x="62" y="19"/>
                  <a:pt x="63" y="24"/>
                  <a:pt x="63" y="31"/>
                </a:cubicBezTo>
                <a:cubicBezTo>
                  <a:pt x="63" y="37"/>
                  <a:pt x="62" y="42"/>
                  <a:pt x="60" y="46"/>
                </a:cubicBezTo>
                <a:cubicBezTo>
                  <a:pt x="58" y="50"/>
                  <a:pt x="55" y="54"/>
                  <a:pt x="51" y="56"/>
                </a:cubicBezTo>
                <a:cubicBezTo>
                  <a:pt x="48" y="59"/>
                  <a:pt x="43" y="61"/>
                  <a:pt x="39" y="62"/>
                </a:cubicBezTo>
                <a:cubicBezTo>
                  <a:pt x="34" y="63"/>
                  <a:pt x="29" y="64"/>
                  <a:pt x="24" y="64"/>
                </a:cubicBezTo>
                <a:lnTo>
                  <a:pt x="22" y="64"/>
                </a:lnTo>
                <a:cubicBezTo>
                  <a:pt x="21" y="64"/>
                  <a:pt x="20" y="64"/>
                  <a:pt x="18" y="64"/>
                </a:cubicBezTo>
                <a:cubicBezTo>
                  <a:pt x="17" y="64"/>
                  <a:pt x="16" y="64"/>
                  <a:pt x="15" y="64"/>
                </a:cubicBezTo>
                <a:cubicBezTo>
                  <a:pt x="14" y="63"/>
                  <a:pt x="13" y="63"/>
                  <a:pt x="12" y="63"/>
                </a:cubicBezTo>
                <a:lnTo>
                  <a:pt x="12" y="102"/>
                </a:lnTo>
                <a:lnTo>
                  <a:pt x="0" y="102"/>
                </a:lnTo>
                <a:lnTo>
                  <a:pt x="0" y="2"/>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40" name="Freeform 1940"/>
          <p:cNvSpPr>
            <a:spLocks noEditPoints="1"/>
          </p:cNvSpPr>
          <p:nvPr userDrawn="1"/>
        </p:nvSpPr>
        <p:spPr bwMode="auto">
          <a:xfrm>
            <a:off x="906463" y="623888"/>
            <a:ext cx="58738" cy="74613"/>
          </a:xfrm>
          <a:custGeom>
            <a:avLst/>
            <a:gdLst>
              <a:gd name="T0" fmla="*/ 12 w 82"/>
              <a:gd name="T1" fmla="*/ 52 h 104"/>
              <a:gd name="T2" fmla="*/ 12 w 82"/>
              <a:gd name="T3" fmla="*/ 52 h 104"/>
              <a:gd name="T4" fmla="*/ 14 w 82"/>
              <a:gd name="T5" fmla="*/ 68 h 104"/>
              <a:gd name="T6" fmla="*/ 19 w 82"/>
              <a:gd name="T7" fmla="*/ 81 h 104"/>
              <a:gd name="T8" fmla="*/ 28 w 82"/>
              <a:gd name="T9" fmla="*/ 90 h 104"/>
              <a:gd name="T10" fmla="*/ 41 w 82"/>
              <a:gd name="T11" fmla="*/ 94 h 104"/>
              <a:gd name="T12" fmla="*/ 62 w 82"/>
              <a:gd name="T13" fmla="*/ 83 h 104"/>
              <a:gd name="T14" fmla="*/ 69 w 82"/>
              <a:gd name="T15" fmla="*/ 52 h 104"/>
              <a:gd name="T16" fmla="*/ 68 w 82"/>
              <a:gd name="T17" fmla="*/ 36 h 104"/>
              <a:gd name="T18" fmla="*/ 62 w 82"/>
              <a:gd name="T19" fmla="*/ 23 h 104"/>
              <a:gd name="T20" fmla="*/ 53 w 82"/>
              <a:gd name="T21" fmla="*/ 14 h 104"/>
              <a:gd name="T22" fmla="*/ 41 w 82"/>
              <a:gd name="T23" fmla="*/ 11 h 104"/>
              <a:gd name="T24" fmla="*/ 20 w 82"/>
              <a:gd name="T25" fmla="*/ 21 h 104"/>
              <a:gd name="T26" fmla="*/ 12 w 82"/>
              <a:gd name="T27" fmla="*/ 52 h 104"/>
              <a:gd name="T28" fmla="*/ 0 w 82"/>
              <a:gd name="T29" fmla="*/ 52 h 104"/>
              <a:gd name="T30" fmla="*/ 0 w 82"/>
              <a:gd name="T31" fmla="*/ 52 h 104"/>
              <a:gd name="T32" fmla="*/ 10 w 82"/>
              <a:gd name="T33" fmla="*/ 13 h 104"/>
              <a:gd name="T34" fmla="*/ 41 w 82"/>
              <a:gd name="T35" fmla="*/ 0 h 104"/>
              <a:gd name="T36" fmla="*/ 59 w 82"/>
              <a:gd name="T37" fmla="*/ 4 h 104"/>
              <a:gd name="T38" fmla="*/ 72 w 82"/>
              <a:gd name="T39" fmla="*/ 14 h 104"/>
              <a:gd name="T40" fmla="*/ 79 w 82"/>
              <a:gd name="T41" fmla="*/ 31 h 104"/>
              <a:gd name="T42" fmla="*/ 82 w 82"/>
              <a:gd name="T43" fmla="*/ 52 h 104"/>
              <a:gd name="T44" fmla="*/ 71 w 82"/>
              <a:gd name="T45" fmla="*/ 91 h 104"/>
              <a:gd name="T46" fmla="*/ 41 w 82"/>
              <a:gd name="T47" fmla="*/ 104 h 104"/>
              <a:gd name="T48" fmla="*/ 22 w 82"/>
              <a:gd name="T49" fmla="*/ 101 h 104"/>
              <a:gd name="T50" fmla="*/ 10 w 82"/>
              <a:gd name="T51" fmla="*/ 90 h 104"/>
              <a:gd name="T52" fmla="*/ 2 w 82"/>
              <a:gd name="T53" fmla="*/ 74 h 104"/>
              <a:gd name="T54" fmla="*/ 0 w 82"/>
              <a:gd name="T55"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2" h="104">
                <a:moveTo>
                  <a:pt x="12" y="52"/>
                </a:moveTo>
                <a:lnTo>
                  <a:pt x="12" y="52"/>
                </a:lnTo>
                <a:cubicBezTo>
                  <a:pt x="12" y="58"/>
                  <a:pt x="13" y="63"/>
                  <a:pt x="14" y="68"/>
                </a:cubicBezTo>
                <a:cubicBezTo>
                  <a:pt x="15" y="73"/>
                  <a:pt x="17" y="77"/>
                  <a:pt x="19" y="81"/>
                </a:cubicBezTo>
                <a:cubicBezTo>
                  <a:pt x="21" y="85"/>
                  <a:pt x="24" y="88"/>
                  <a:pt x="28" y="90"/>
                </a:cubicBezTo>
                <a:cubicBezTo>
                  <a:pt x="31" y="92"/>
                  <a:pt x="36" y="94"/>
                  <a:pt x="41" y="94"/>
                </a:cubicBezTo>
                <a:cubicBezTo>
                  <a:pt x="50" y="94"/>
                  <a:pt x="57" y="90"/>
                  <a:pt x="62" y="83"/>
                </a:cubicBezTo>
                <a:cubicBezTo>
                  <a:pt x="67" y="77"/>
                  <a:pt x="69" y="66"/>
                  <a:pt x="69" y="52"/>
                </a:cubicBezTo>
                <a:cubicBezTo>
                  <a:pt x="69" y="47"/>
                  <a:pt x="69" y="41"/>
                  <a:pt x="68" y="36"/>
                </a:cubicBezTo>
                <a:cubicBezTo>
                  <a:pt x="66" y="31"/>
                  <a:pt x="65" y="27"/>
                  <a:pt x="62" y="23"/>
                </a:cubicBezTo>
                <a:cubicBezTo>
                  <a:pt x="60" y="19"/>
                  <a:pt x="57" y="16"/>
                  <a:pt x="53" y="14"/>
                </a:cubicBezTo>
                <a:cubicBezTo>
                  <a:pt x="50" y="12"/>
                  <a:pt x="46" y="11"/>
                  <a:pt x="41" y="11"/>
                </a:cubicBezTo>
                <a:cubicBezTo>
                  <a:pt x="32" y="11"/>
                  <a:pt x="25" y="14"/>
                  <a:pt x="20" y="21"/>
                </a:cubicBezTo>
                <a:cubicBezTo>
                  <a:pt x="15" y="28"/>
                  <a:pt x="12" y="38"/>
                  <a:pt x="12" y="52"/>
                </a:cubicBezTo>
                <a:close/>
                <a:moveTo>
                  <a:pt x="0" y="52"/>
                </a:moveTo>
                <a:lnTo>
                  <a:pt x="0" y="52"/>
                </a:lnTo>
                <a:cubicBezTo>
                  <a:pt x="0" y="35"/>
                  <a:pt x="3" y="22"/>
                  <a:pt x="10" y="13"/>
                </a:cubicBezTo>
                <a:cubicBezTo>
                  <a:pt x="17" y="4"/>
                  <a:pt x="27" y="0"/>
                  <a:pt x="41" y="0"/>
                </a:cubicBezTo>
                <a:cubicBezTo>
                  <a:pt x="48" y="0"/>
                  <a:pt x="54" y="1"/>
                  <a:pt x="59" y="4"/>
                </a:cubicBezTo>
                <a:cubicBezTo>
                  <a:pt x="64" y="6"/>
                  <a:pt x="68" y="10"/>
                  <a:pt x="72" y="14"/>
                </a:cubicBezTo>
                <a:cubicBezTo>
                  <a:pt x="75" y="19"/>
                  <a:pt x="78" y="24"/>
                  <a:pt x="79" y="31"/>
                </a:cubicBezTo>
                <a:cubicBezTo>
                  <a:pt x="81" y="37"/>
                  <a:pt x="82" y="44"/>
                  <a:pt x="82" y="52"/>
                </a:cubicBezTo>
                <a:cubicBezTo>
                  <a:pt x="82" y="69"/>
                  <a:pt x="78" y="82"/>
                  <a:pt x="71" y="91"/>
                </a:cubicBezTo>
                <a:cubicBezTo>
                  <a:pt x="64" y="100"/>
                  <a:pt x="54" y="104"/>
                  <a:pt x="41" y="104"/>
                </a:cubicBezTo>
                <a:cubicBezTo>
                  <a:pt x="34" y="104"/>
                  <a:pt x="27" y="103"/>
                  <a:pt x="22" y="101"/>
                </a:cubicBezTo>
                <a:cubicBezTo>
                  <a:pt x="17" y="98"/>
                  <a:pt x="13" y="95"/>
                  <a:pt x="10" y="90"/>
                </a:cubicBezTo>
                <a:cubicBezTo>
                  <a:pt x="6" y="85"/>
                  <a:pt x="4" y="80"/>
                  <a:pt x="2" y="74"/>
                </a:cubicBezTo>
                <a:cubicBezTo>
                  <a:pt x="0" y="67"/>
                  <a:pt x="0" y="60"/>
                  <a:pt x="0" y="52"/>
                </a:cubicBez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41" name="Freeform 1941"/>
          <p:cNvSpPr>
            <a:spLocks/>
          </p:cNvSpPr>
          <p:nvPr userDrawn="1"/>
        </p:nvSpPr>
        <p:spPr bwMode="auto">
          <a:xfrm>
            <a:off x="977901" y="623888"/>
            <a:ext cx="49213" cy="74613"/>
          </a:xfrm>
          <a:custGeom>
            <a:avLst/>
            <a:gdLst>
              <a:gd name="T0" fmla="*/ 69 w 69"/>
              <a:gd name="T1" fmla="*/ 98 h 104"/>
              <a:gd name="T2" fmla="*/ 69 w 69"/>
              <a:gd name="T3" fmla="*/ 98 h 104"/>
              <a:gd name="T4" fmla="*/ 58 w 69"/>
              <a:gd name="T5" fmla="*/ 103 h 104"/>
              <a:gd name="T6" fmla="*/ 44 w 69"/>
              <a:gd name="T7" fmla="*/ 104 h 104"/>
              <a:gd name="T8" fmla="*/ 27 w 69"/>
              <a:gd name="T9" fmla="*/ 101 h 104"/>
              <a:gd name="T10" fmla="*/ 13 w 69"/>
              <a:gd name="T11" fmla="*/ 92 h 104"/>
              <a:gd name="T12" fmla="*/ 4 w 69"/>
              <a:gd name="T13" fmla="*/ 76 h 104"/>
              <a:gd name="T14" fmla="*/ 0 w 69"/>
              <a:gd name="T15" fmla="*/ 52 h 104"/>
              <a:gd name="T16" fmla="*/ 4 w 69"/>
              <a:gd name="T17" fmla="*/ 28 h 104"/>
              <a:gd name="T18" fmla="*/ 14 w 69"/>
              <a:gd name="T19" fmla="*/ 12 h 104"/>
              <a:gd name="T20" fmla="*/ 28 w 69"/>
              <a:gd name="T21" fmla="*/ 3 h 104"/>
              <a:gd name="T22" fmla="*/ 44 w 69"/>
              <a:gd name="T23" fmla="*/ 0 h 104"/>
              <a:gd name="T24" fmla="*/ 58 w 69"/>
              <a:gd name="T25" fmla="*/ 1 h 104"/>
              <a:gd name="T26" fmla="*/ 67 w 69"/>
              <a:gd name="T27" fmla="*/ 3 h 104"/>
              <a:gd name="T28" fmla="*/ 65 w 69"/>
              <a:gd name="T29" fmla="*/ 14 h 104"/>
              <a:gd name="T30" fmla="*/ 45 w 69"/>
              <a:gd name="T31" fmla="*/ 11 h 104"/>
              <a:gd name="T32" fmla="*/ 33 w 69"/>
              <a:gd name="T33" fmla="*/ 13 h 104"/>
              <a:gd name="T34" fmla="*/ 23 w 69"/>
              <a:gd name="T35" fmla="*/ 20 h 104"/>
              <a:gd name="T36" fmla="*/ 16 w 69"/>
              <a:gd name="T37" fmla="*/ 33 h 104"/>
              <a:gd name="T38" fmla="*/ 13 w 69"/>
              <a:gd name="T39" fmla="*/ 52 h 104"/>
              <a:gd name="T40" fmla="*/ 15 w 69"/>
              <a:gd name="T41" fmla="*/ 70 h 104"/>
              <a:gd name="T42" fmla="*/ 23 w 69"/>
              <a:gd name="T43" fmla="*/ 83 h 104"/>
              <a:gd name="T44" fmla="*/ 33 w 69"/>
              <a:gd name="T45" fmla="*/ 91 h 104"/>
              <a:gd name="T46" fmla="*/ 47 w 69"/>
              <a:gd name="T47" fmla="*/ 94 h 104"/>
              <a:gd name="T48" fmla="*/ 58 w 69"/>
              <a:gd name="T49" fmla="*/ 92 h 104"/>
              <a:gd name="T50" fmla="*/ 66 w 69"/>
              <a:gd name="T51" fmla="*/ 89 h 104"/>
              <a:gd name="T52" fmla="*/ 69 w 69"/>
              <a:gd name="T53" fmla="*/ 9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9" h="104">
                <a:moveTo>
                  <a:pt x="69" y="98"/>
                </a:moveTo>
                <a:lnTo>
                  <a:pt x="69" y="98"/>
                </a:lnTo>
                <a:cubicBezTo>
                  <a:pt x="66" y="101"/>
                  <a:pt x="62" y="102"/>
                  <a:pt x="58" y="103"/>
                </a:cubicBezTo>
                <a:cubicBezTo>
                  <a:pt x="54" y="104"/>
                  <a:pt x="49" y="104"/>
                  <a:pt x="44" y="104"/>
                </a:cubicBezTo>
                <a:cubicBezTo>
                  <a:pt x="38" y="104"/>
                  <a:pt x="32" y="103"/>
                  <a:pt x="27" y="101"/>
                </a:cubicBezTo>
                <a:cubicBezTo>
                  <a:pt x="22" y="99"/>
                  <a:pt x="17" y="96"/>
                  <a:pt x="13" y="92"/>
                </a:cubicBezTo>
                <a:cubicBezTo>
                  <a:pt x="9" y="88"/>
                  <a:pt x="6" y="82"/>
                  <a:pt x="4" y="76"/>
                </a:cubicBezTo>
                <a:cubicBezTo>
                  <a:pt x="1" y="69"/>
                  <a:pt x="0" y="61"/>
                  <a:pt x="0" y="52"/>
                </a:cubicBezTo>
                <a:cubicBezTo>
                  <a:pt x="0" y="43"/>
                  <a:pt x="1" y="35"/>
                  <a:pt x="4" y="28"/>
                </a:cubicBezTo>
                <a:cubicBezTo>
                  <a:pt x="7" y="22"/>
                  <a:pt x="10" y="16"/>
                  <a:pt x="14" y="12"/>
                </a:cubicBezTo>
                <a:cubicBezTo>
                  <a:pt x="18" y="8"/>
                  <a:pt x="23" y="5"/>
                  <a:pt x="28" y="3"/>
                </a:cubicBezTo>
                <a:cubicBezTo>
                  <a:pt x="33" y="1"/>
                  <a:pt x="39" y="0"/>
                  <a:pt x="44" y="0"/>
                </a:cubicBezTo>
                <a:cubicBezTo>
                  <a:pt x="50" y="0"/>
                  <a:pt x="54" y="0"/>
                  <a:pt x="58" y="1"/>
                </a:cubicBezTo>
                <a:cubicBezTo>
                  <a:pt x="62" y="2"/>
                  <a:pt x="65" y="2"/>
                  <a:pt x="67" y="3"/>
                </a:cubicBezTo>
                <a:lnTo>
                  <a:pt x="65" y="14"/>
                </a:lnTo>
                <a:cubicBezTo>
                  <a:pt x="60" y="12"/>
                  <a:pt x="53" y="11"/>
                  <a:pt x="45" y="11"/>
                </a:cubicBezTo>
                <a:cubicBezTo>
                  <a:pt x="41" y="11"/>
                  <a:pt x="37" y="11"/>
                  <a:pt x="33" y="13"/>
                </a:cubicBezTo>
                <a:cubicBezTo>
                  <a:pt x="29" y="14"/>
                  <a:pt x="26" y="17"/>
                  <a:pt x="23" y="20"/>
                </a:cubicBezTo>
                <a:cubicBezTo>
                  <a:pt x="20" y="23"/>
                  <a:pt x="17" y="27"/>
                  <a:pt x="16" y="33"/>
                </a:cubicBezTo>
                <a:cubicBezTo>
                  <a:pt x="14" y="38"/>
                  <a:pt x="13" y="44"/>
                  <a:pt x="13" y="52"/>
                </a:cubicBezTo>
                <a:cubicBezTo>
                  <a:pt x="13" y="59"/>
                  <a:pt x="14" y="65"/>
                  <a:pt x="15" y="70"/>
                </a:cubicBezTo>
                <a:cubicBezTo>
                  <a:pt x="17" y="75"/>
                  <a:pt x="20" y="80"/>
                  <a:pt x="23" y="83"/>
                </a:cubicBezTo>
                <a:cubicBezTo>
                  <a:pt x="26" y="87"/>
                  <a:pt x="29" y="89"/>
                  <a:pt x="33" y="91"/>
                </a:cubicBezTo>
                <a:cubicBezTo>
                  <a:pt x="37" y="93"/>
                  <a:pt x="42" y="94"/>
                  <a:pt x="47" y="94"/>
                </a:cubicBezTo>
                <a:cubicBezTo>
                  <a:pt x="51" y="94"/>
                  <a:pt x="55" y="93"/>
                  <a:pt x="58" y="92"/>
                </a:cubicBezTo>
                <a:cubicBezTo>
                  <a:pt x="61" y="91"/>
                  <a:pt x="64" y="90"/>
                  <a:pt x="66" y="89"/>
                </a:cubicBezTo>
                <a:lnTo>
                  <a:pt x="69" y="98"/>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42" name="Freeform 1942"/>
          <p:cNvSpPr>
            <a:spLocks/>
          </p:cNvSpPr>
          <p:nvPr userDrawn="1"/>
        </p:nvSpPr>
        <p:spPr bwMode="auto">
          <a:xfrm>
            <a:off x="1035051" y="623888"/>
            <a:ext cx="49213" cy="74613"/>
          </a:xfrm>
          <a:custGeom>
            <a:avLst/>
            <a:gdLst>
              <a:gd name="T0" fmla="*/ 69 w 69"/>
              <a:gd name="T1" fmla="*/ 98 h 104"/>
              <a:gd name="T2" fmla="*/ 69 w 69"/>
              <a:gd name="T3" fmla="*/ 98 h 104"/>
              <a:gd name="T4" fmla="*/ 58 w 69"/>
              <a:gd name="T5" fmla="*/ 103 h 104"/>
              <a:gd name="T6" fmla="*/ 44 w 69"/>
              <a:gd name="T7" fmla="*/ 104 h 104"/>
              <a:gd name="T8" fmla="*/ 27 w 69"/>
              <a:gd name="T9" fmla="*/ 101 h 104"/>
              <a:gd name="T10" fmla="*/ 13 w 69"/>
              <a:gd name="T11" fmla="*/ 92 h 104"/>
              <a:gd name="T12" fmla="*/ 3 w 69"/>
              <a:gd name="T13" fmla="*/ 76 h 104"/>
              <a:gd name="T14" fmla="*/ 0 w 69"/>
              <a:gd name="T15" fmla="*/ 52 h 104"/>
              <a:gd name="T16" fmla="*/ 4 w 69"/>
              <a:gd name="T17" fmla="*/ 28 h 104"/>
              <a:gd name="T18" fmla="*/ 14 w 69"/>
              <a:gd name="T19" fmla="*/ 12 h 104"/>
              <a:gd name="T20" fmla="*/ 28 w 69"/>
              <a:gd name="T21" fmla="*/ 3 h 104"/>
              <a:gd name="T22" fmla="*/ 44 w 69"/>
              <a:gd name="T23" fmla="*/ 0 h 104"/>
              <a:gd name="T24" fmla="*/ 58 w 69"/>
              <a:gd name="T25" fmla="*/ 1 h 104"/>
              <a:gd name="T26" fmla="*/ 67 w 69"/>
              <a:gd name="T27" fmla="*/ 3 h 104"/>
              <a:gd name="T28" fmla="*/ 64 w 69"/>
              <a:gd name="T29" fmla="*/ 14 h 104"/>
              <a:gd name="T30" fmla="*/ 45 w 69"/>
              <a:gd name="T31" fmla="*/ 11 h 104"/>
              <a:gd name="T32" fmla="*/ 33 w 69"/>
              <a:gd name="T33" fmla="*/ 13 h 104"/>
              <a:gd name="T34" fmla="*/ 23 w 69"/>
              <a:gd name="T35" fmla="*/ 20 h 104"/>
              <a:gd name="T36" fmla="*/ 15 w 69"/>
              <a:gd name="T37" fmla="*/ 33 h 104"/>
              <a:gd name="T38" fmla="*/ 13 w 69"/>
              <a:gd name="T39" fmla="*/ 52 h 104"/>
              <a:gd name="T40" fmla="*/ 15 w 69"/>
              <a:gd name="T41" fmla="*/ 70 h 104"/>
              <a:gd name="T42" fmla="*/ 22 w 69"/>
              <a:gd name="T43" fmla="*/ 83 h 104"/>
              <a:gd name="T44" fmla="*/ 33 w 69"/>
              <a:gd name="T45" fmla="*/ 91 h 104"/>
              <a:gd name="T46" fmla="*/ 46 w 69"/>
              <a:gd name="T47" fmla="*/ 94 h 104"/>
              <a:gd name="T48" fmla="*/ 58 w 69"/>
              <a:gd name="T49" fmla="*/ 92 h 104"/>
              <a:gd name="T50" fmla="*/ 66 w 69"/>
              <a:gd name="T51" fmla="*/ 89 h 104"/>
              <a:gd name="T52" fmla="*/ 69 w 69"/>
              <a:gd name="T53" fmla="*/ 9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9" h="104">
                <a:moveTo>
                  <a:pt x="69" y="98"/>
                </a:moveTo>
                <a:lnTo>
                  <a:pt x="69" y="98"/>
                </a:lnTo>
                <a:cubicBezTo>
                  <a:pt x="66" y="101"/>
                  <a:pt x="62" y="102"/>
                  <a:pt x="58" y="103"/>
                </a:cubicBezTo>
                <a:cubicBezTo>
                  <a:pt x="53" y="104"/>
                  <a:pt x="49" y="104"/>
                  <a:pt x="44" y="104"/>
                </a:cubicBezTo>
                <a:cubicBezTo>
                  <a:pt x="37" y="104"/>
                  <a:pt x="32" y="103"/>
                  <a:pt x="27" y="101"/>
                </a:cubicBezTo>
                <a:cubicBezTo>
                  <a:pt x="21" y="99"/>
                  <a:pt x="17" y="96"/>
                  <a:pt x="13" y="92"/>
                </a:cubicBezTo>
                <a:cubicBezTo>
                  <a:pt x="9" y="88"/>
                  <a:pt x="6" y="82"/>
                  <a:pt x="3" y="76"/>
                </a:cubicBezTo>
                <a:cubicBezTo>
                  <a:pt x="1" y="69"/>
                  <a:pt x="0" y="61"/>
                  <a:pt x="0" y="52"/>
                </a:cubicBezTo>
                <a:cubicBezTo>
                  <a:pt x="0" y="43"/>
                  <a:pt x="1" y="35"/>
                  <a:pt x="4" y="28"/>
                </a:cubicBezTo>
                <a:cubicBezTo>
                  <a:pt x="6" y="22"/>
                  <a:pt x="10" y="16"/>
                  <a:pt x="14" y="12"/>
                </a:cubicBezTo>
                <a:cubicBezTo>
                  <a:pt x="18" y="8"/>
                  <a:pt x="23" y="5"/>
                  <a:pt x="28" y="3"/>
                </a:cubicBezTo>
                <a:cubicBezTo>
                  <a:pt x="33" y="1"/>
                  <a:pt x="38" y="0"/>
                  <a:pt x="44" y="0"/>
                </a:cubicBezTo>
                <a:cubicBezTo>
                  <a:pt x="49" y="0"/>
                  <a:pt x="54" y="0"/>
                  <a:pt x="58" y="1"/>
                </a:cubicBezTo>
                <a:cubicBezTo>
                  <a:pt x="61" y="2"/>
                  <a:pt x="65" y="2"/>
                  <a:pt x="67" y="3"/>
                </a:cubicBezTo>
                <a:lnTo>
                  <a:pt x="64" y="14"/>
                </a:lnTo>
                <a:cubicBezTo>
                  <a:pt x="60" y="12"/>
                  <a:pt x="53" y="11"/>
                  <a:pt x="45" y="11"/>
                </a:cubicBezTo>
                <a:cubicBezTo>
                  <a:pt x="41" y="11"/>
                  <a:pt x="37" y="11"/>
                  <a:pt x="33" y="13"/>
                </a:cubicBezTo>
                <a:cubicBezTo>
                  <a:pt x="29" y="14"/>
                  <a:pt x="26" y="17"/>
                  <a:pt x="23" y="20"/>
                </a:cubicBezTo>
                <a:cubicBezTo>
                  <a:pt x="20" y="23"/>
                  <a:pt x="17" y="27"/>
                  <a:pt x="15" y="33"/>
                </a:cubicBezTo>
                <a:cubicBezTo>
                  <a:pt x="13" y="38"/>
                  <a:pt x="13" y="44"/>
                  <a:pt x="13" y="52"/>
                </a:cubicBezTo>
                <a:cubicBezTo>
                  <a:pt x="13" y="59"/>
                  <a:pt x="13" y="65"/>
                  <a:pt x="15" y="70"/>
                </a:cubicBezTo>
                <a:cubicBezTo>
                  <a:pt x="17" y="75"/>
                  <a:pt x="19" y="80"/>
                  <a:pt x="22" y="83"/>
                </a:cubicBezTo>
                <a:cubicBezTo>
                  <a:pt x="25" y="87"/>
                  <a:pt x="29" y="89"/>
                  <a:pt x="33" y="91"/>
                </a:cubicBezTo>
                <a:cubicBezTo>
                  <a:pt x="37" y="93"/>
                  <a:pt x="41" y="94"/>
                  <a:pt x="46" y="94"/>
                </a:cubicBezTo>
                <a:cubicBezTo>
                  <a:pt x="51" y="94"/>
                  <a:pt x="54" y="93"/>
                  <a:pt x="58" y="92"/>
                </a:cubicBezTo>
                <a:cubicBezTo>
                  <a:pt x="61" y="91"/>
                  <a:pt x="64" y="90"/>
                  <a:pt x="66" y="89"/>
                </a:cubicBezTo>
                <a:lnTo>
                  <a:pt x="69" y="98"/>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43" name="Freeform 1943"/>
          <p:cNvSpPr>
            <a:spLocks/>
          </p:cNvSpPr>
          <p:nvPr userDrawn="1"/>
        </p:nvSpPr>
        <p:spPr bwMode="auto">
          <a:xfrm>
            <a:off x="1098551" y="625475"/>
            <a:ext cx="52388" cy="73025"/>
          </a:xfrm>
          <a:custGeom>
            <a:avLst/>
            <a:gdLst>
              <a:gd name="T0" fmla="*/ 61 w 73"/>
              <a:gd name="T1" fmla="*/ 32 h 101"/>
              <a:gd name="T2" fmla="*/ 61 w 73"/>
              <a:gd name="T3" fmla="*/ 32 h 101"/>
              <a:gd name="T4" fmla="*/ 62 w 73"/>
              <a:gd name="T5" fmla="*/ 21 h 101"/>
              <a:gd name="T6" fmla="*/ 61 w 73"/>
              <a:gd name="T7" fmla="*/ 21 h 101"/>
              <a:gd name="T8" fmla="*/ 55 w 73"/>
              <a:gd name="T9" fmla="*/ 33 h 101"/>
              <a:gd name="T10" fmla="*/ 7 w 73"/>
              <a:gd name="T11" fmla="*/ 101 h 101"/>
              <a:gd name="T12" fmla="*/ 0 w 73"/>
              <a:gd name="T13" fmla="*/ 101 h 101"/>
              <a:gd name="T14" fmla="*/ 0 w 73"/>
              <a:gd name="T15" fmla="*/ 0 h 101"/>
              <a:gd name="T16" fmla="*/ 11 w 73"/>
              <a:gd name="T17" fmla="*/ 0 h 101"/>
              <a:gd name="T18" fmla="*/ 11 w 73"/>
              <a:gd name="T19" fmla="*/ 69 h 101"/>
              <a:gd name="T20" fmla="*/ 10 w 73"/>
              <a:gd name="T21" fmla="*/ 80 h 101"/>
              <a:gd name="T22" fmla="*/ 11 w 73"/>
              <a:gd name="T23" fmla="*/ 80 h 101"/>
              <a:gd name="T24" fmla="*/ 17 w 73"/>
              <a:gd name="T25" fmla="*/ 68 h 101"/>
              <a:gd name="T26" fmla="*/ 66 w 73"/>
              <a:gd name="T27" fmla="*/ 0 h 101"/>
              <a:gd name="T28" fmla="*/ 73 w 73"/>
              <a:gd name="T29" fmla="*/ 0 h 101"/>
              <a:gd name="T30" fmla="*/ 73 w 73"/>
              <a:gd name="T31" fmla="*/ 101 h 101"/>
              <a:gd name="T32" fmla="*/ 61 w 73"/>
              <a:gd name="T33" fmla="*/ 101 h 101"/>
              <a:gd name="T34" fmla="*/ 61 w 73"/>
              <a:gd name="T35" fmla="*/ 3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3" h="101">
                <a:moveTo>
                  <a:pt x="61" y="32"/>
                </a:moveTo>
                <a:lnTo>
                  <a:pt x="61" y="32"/>
                </a:lnTo>
                <a:lnTo>
                  <a:pt x="62" y="21"/>
                </a:lnTo>
                <a:lnTo>
                  <a:pt x="61" y="21"/>
                </a:lnTo>
                <a:lnTo>
                  <a:pt x="55" y="33"/>
                </a:lnTo>
                <a:lnTo>
                  <a:pt x="7" y="101"/>
                </a:lnTo>
                <a:lnTo>
                  <a:pt x="0" y="101"/>
                </a:lnTo>
                <a:lnTo>
                  <a:pt x="0" y="0"/>
                </a:lnTo>
                <a:lnTo>
                  <a:pt x="11" y="0"/>
                </a:lnTo>
                <a:lnTo>
                  <a:pt x="11" y="69"/>
                </a:lnTo>
                <a:lnTo>
                  <a:pt x="10" y="80"/>
                </a:lnTo>
                <a:lnTo>
                  <a:pt x="11" y="80"/>
                </a:lnTo>
                <a:lnTo>
                  <a:pt x="17" y="68"/>
                </a:lnTo>
                <a:lnTo>
                  <a:pt x="66" y="0"/>
                </a:lnTo>
                <a:lnTo>
                  <a:pt x="73" y="0"/>
                </a:lnTo>
                <a:lnTo>
                  <a:pt x="73" y="101"/>
                </a:lnTo>
                <a:lnTo>
                  <a:pt x="61" y="101"/>
                </a:lnTo>
                <a:lnTo>
                  <a:pt x="61" y="32"/>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44" name="Freeform 1944"/>
          <p:cNvSpPr>
            <a:spLocks noEditPoints="1"/>
          </p:cNvSpPr>
          <p:nvPr userDrawn="1"/>
        </p:nvSpPr>
        <p:spPr bwMode="auto">
          <a:xfrm>
            <a:off x="1169988" y="608013"/>
            <a:ext cx="52388" cy="90488"/>
          </a:xfrm>
          <a:custGeom>
            <a:avLst/>
            <a:gdLst>
              <a:gd name="T0" fmla="*/ 25 w 73"/>
              <a:gd name="T1" fmla="*/ 0 h 126"/>
              <a:gd name="T2" fmla="*/ 25 w 73"/>
              <a:gd name="T3" fmla="*/ 0 h 126"/>
              <a:gd name="T4" fmla="*/ 29 w 73"/>
              <a:gd name="T5" fmla="*/ 8 h 126"/>
              <a:gd name="T6" fmla="*/ 38 w 73"/>
              <a:gd name="T7" fmla="*/ 11 h 126"/>
              <a:gd name="T8" fmla="*/ 47 w 73"/>
              <a:gd name="T9" fmla="*/ 8 h 126"/>
              <a:gd name="T10" fmla="*/ 51 w 73"/>
              <a:gd name="T11" fmla="*/ 0 h 126"/>
              <a:gd name="T12" fmla="*/ 61 w 73"/>
              <a:gd name="T13" fmla="*/ 3 h 126"/>
              <a:gd name="T14" fmla="*/ 54 w 73"/>
              <a:gd name="T15" fmla="*/ 15 h 126"/>
              <a:gd name="T16" fmla="*/ 38 w 73"/>
              <a:gd name="T17" fmla="*/ 20 h 126"/>
              <a:gd name="T18" fmla="*/ 21 w 73"/>
              <a:gd name="T19" fmla="*/ 16 h 126"/>
              <a:gd name="T20" fmla="*/ 13 w 73"/>
              <a:gd name="T21" fmla="*/ 3 h 126"/>
              <a:gd name="T22" fmla="*/ 25 w 73"/>
              <a:gd name="T23" fmla="*/ 0 h 126"/>
              <a:gd name="T24" fmla="*/ 61 w 73"/>
              <a:gd name="T25" fmla="*/ 57 h 126"/>
              <a:gd name="T26" fmla="*/ 61 w 73"/>
              <a:gd name="T27" fmla="*/ 57 h 126"/>
              <a:gd name="T28" fmla="*/ 62 w 73"/>
              <a:gd name="T29" fmla="*/ 46 h 126"/>
              <a:gd name="T30" fmla="*/ 62 w 73"/>
              <a:gd name="T31" fmla="*/ 46 h 126"/>
              <a:gd name="T32" fmla="*/ 56 w 73"/>
              <a:gd name="T33" fmla="*/ 58 h 126"/>
              <a:gd name="T34" fmla="*/ 7 w 73"/>
              <a:gd name="T35" fmla="*/ 126 h 126"/>
              <a:gd name="T36" fmla="*/ 0 w 73"/>
              <a:gd name="T37" fmla="*/ 126 h 126"/>
              <a:gd name="T38" fmla="*/ 0 w 73"/>
              <a:gd name="T39" fmla="*/ 25 h 126"/>
              <a:gd name="T40" fmla="*/ 12 w 73"/>
              <a:gd name="T41" fmla="*/ 25 h 126"/>
              <a:gd name="T42" fmla="*/ 12 w 73"/>
              <a:gd name="T43" fmla="*/ 94 h 126"/>
              <a:gd name="T44" fmla="*/ 11 w 73"/>
              <a:gd name="T45" fmla="*/ 105 h 126"/>
              <a:gd name="T46" fmla="*/ 11 w 73"/>
              <a:gd name="T47" fmla="*/ 105 h 126"/>
              <a:gd name="T48" fmla="*/ 18 w 73"/>
              <a:gd name="T49" fmla="*/ 93 h 126"/>
              <a:gd name="T50" fmla="*/ 66 w 73"/>
              <a:gd name="T51" fmla="*/ 25 h 126"/>
              <a:gd name="T52" fmla="*/ 73 w 73"/>
              <a:gd name="T53" fmla="*/ 25 h 126"/>
              <a:gd name="T54" fmla="*/ 73 w 73"/>
              <a:gd name="T55" fmla="*/ 126 h 126"/>
              <a:gd name="T56" fmla="*/ 61 w 73"/>
              <a:gd name="T57" fmla="*/ 126 h 126"/>
              <a:gd name="T58" fmla="*/ 61 w 73"/>
              <a:gd name="T59" fmla="*/ 57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3" h="126">
                <a:moveTo>
                  <a:pt x="25" y="0"/>
                </a:moveTo>
                <a:lnTo>
                  <a:pt x="25" y="0"/>
                </a:lnTo>
                <a:cubicBezTo>
                  <a:pt x="25" y="4"/>
                  <a:pt x="26" y="7"/>
                  <a:pt x="29" y="8"/>
                </a:cubicBezTo>
                <a:cubicBezTo>
                  <a:pt x="31" y="10"/>
                  <a:pt x="34" y="11"/>
                  <a:pt x="38" y="11"/>
                </a:cubicBezTo>
                <a:cubicBezTo>
                  <a:pt x="42" y="11"/>
                  <a:pt x="45" y="10"/>
                  <a:pt x="47" y="8"/>
                </a:cubicBezTo>
                <a:cubicBezTo>
                  <a:pt x="49" y="7"/>
                  <a:pt x="51" y="4"/>
                  <a:pt x="51" y="0"/>
                </a:cubicBezTo>
                <a:lnTo>
                  <a:pt x="61" y="3"/>
                </a:lnTo>
                <a:cubicBezTo>
                  <a:pt x="60" y="8"/>
                  <a:pt x="58" y="12"/>
                  <a:pt x="54" y="15"/>
                </a:cubicBezTo>
                <a:cubicBezTo>
                  <a:pt x="50" y="18"/>
                  <a:pt x="45" y="20"/>
                  <a:pt x="38" y="20"/>
                </a:cubicBezTo>
                <a:cubicBezTo>
                  <a:pt x="31" y="20"/>
                  <a:pt x="25" y="18"/>
                  <a:pt x="21" y="16"/>
                </a:cubicBezTo>
                <a:cubicBezTo>
                  <a:pt x="17" y="13"/>
                  <a:pt x="14" y="9"/>
                  <a:pt x="13" y="3"/>
                </a:cubicBezTo>
                <a:lnTo>
                  <a:pt x="25" y="0"/>
                </a:lnTo>
                <a:close/>
                <a:moveTo>
                  <a:pt x="61" y="57"/>
                </a:moveTo>
                <a:lnTo>
                  <a:pt x="61" y="57"/>
                </a:lnTo>
                <a:lnTo>
                  <a:pt x="62" y="46"/>
                </a:lnTo>
                <a:lnTo>
                  <a:pt x="62" y="46"/>
                </a:lnTo>
                <a:lnTo>
                  <a:pt x="56" y="58"/>
                </a:lnTo>
                <a:lnTo>
                  <a:pt x="7" y="126"/>
                </a:lnTo>
                <a:lnTo>
                  <a:pt x="0" y="126"/>
                </a:lnTo>
                <a:lnTo>
                  <a:pt x="0" y="25"/>
                </a:lnTo>
                <a:lnTo>
                  <a:pt x="12" y="25"/>
                </a:lnTo>
                <a:lnTo>
                  <a:pt x="12" y="94"/>
                </a:lnTo>
                <a:lnTo>
                  <a:pt x="11" y="105"/>
                </a:lnTo>
                <a:lnTo>
                  <a:pt x="11" y="105"/>
                </a:lnTo>
                <a:lnTo>
                  <a:pt x="18" y="93"/>
                </a:lnTo>
                <a:lnTo>
                  <a:pt x="66" y="25"/>
                </a:lnTo>
                <a:lnTo>
                  <a:pt x="73" y="25"/>
                </a:lnTo>
                <a:lnTo>
                  <a:pt x="73" y="126"/>
                </a:lnTo>
                <a:lnTo>
                  <a:pt x="61" y="126"/>
                </a:lnTo>
                <a:lnTo>
                  <a:pt x="61" y="57"/>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45" name="Freeform 1945"/>
          <p:cNvSpPr>
            <a:spLocks/>
          </p:cNvSpPr>
          <p:nvPr userDrawn="1"/>
        </p:nvSpPr>
        <p:spPr bwMode="auto">
          <a:xfrm>
            <a:off x="1238251" y="623888"/>
            <a:ext cx="49213" cy="74613"/>
          </a:xfrm>
          <a:custGeom>
            <a:avLst/>
            <a:gdLst>
              <a:gd name="T0" fmla="*/ 69 w 69"/>
              <a:gd name="T1" fmla="*/ 98 h 104"/>
              <a:gd name="T2" fmla="*/ 69 w 69"/>
              <a:gd name="T3" fmla="*/ 98 h 104"/>
              <a:gd name="T4" fmla="*/ 58 w 69"/>
              <a:gd name="T5" fmla="*/ 103 h 104"/>
              <a:gd name="T6" fmla="*/ 44 w 69"/>
              <a:gd name="T7" fmla="*/ 104 h 104"/>
              <a:gd name="T8" fmla="*/ 27 w 69"/>
              <a:gd name="T9" fmla="*/ 101 h 104"/>
              <a:gd name="T10" fmla="*/ 13 w 69"/>
              <a:gd name="T11" fmla="*/ 92 h 104"/>
              <a:gd name="T12" fmla="*/ 3 w 69"/>
              <a:gd name="T13" fmla="*/ 76 h 104"/>
              <a:gd name="T14" fmla="*/ 0 w 69"/>
              <a:gd name="T15" fmla="*/ 52 h 104"/>
              <a:gd name="T16" fmla="*/ 4 w 69"/>
              <a:gd name="T17" fmla="*/ 28 h 104"/>
              <a:gd name="T18" fmla="*/ 14 w 69"/>
              <a:gd name="T19" fmla="*/ 12 h 104"/>
              <a:gd name="T20" fmla="*/ 28 w 69"/>
              <a:gd name="T21" fmla="*/ 3 h 104"/>
              <a:gd name="T22" fmla="*/ 44 w 69"/>
              <a:gd name="T23" fmla="*/ 0 h 104"/>
              <a:gd name="T24" fmla="*/ 58 w 69"/>
              <a:gd name="T25" fmla="*/ 1 h 104"/>
              <a:gd name="T26" fmla="*/ 67 w 69"/>
              <a:gd name="T27" fmla="*/ 3 h 104"/>
              <a:gd name="T28" fmla="*/ 64 w 69"/>
              <a:gd name="T29" fmla="*/ 14 h 104"/>
              <a:gd name="T30" fmla="*/ 45 w 69"/>
              <a:gd name="T31" fmla="*/ 11 h 104"/>
              <a:gd name="T32" fmla="*/ 33 w 69"/>
              <a:gd name="T33" fmla="*/ 13 h 104"/>
              <a:gd name="T34" fmla="*/ 23 w 69"/>
              <a:gd name="T35" fmla="*/ 20 h 104"/>
              <a:gd name="T36" fmla="*/ 15 w 69"/>
              <a:gd name="T37" fmla="*/ 33 h 104"/>
              <a:gd name="T38" fmla="*/ 13 w 69"/>
              <a:gd name="T39" fmla="*/ 52 h 104"/>
              <a:gd name="T40" fmla="*/ 15 w 69"/>
              <a:gd name="T41" fmla="*/ 70 h 104"/>
              <a:gd name="T42" fmla="*/ 22 w 69"/>
              <a:gd name="T43" fmla="*/ 83 h 104"/>
              <a:gd name="T44" fmla="*/ 33 w 69"/>
              <a:gd name="T45" fmla="*/ 91 h 104"/>
              <a:gd name="T46" fmla="*/ 46 w 69"/>
              <a:gd name="T47" fmla="*/ 94 h 104"/>
              <a:gd name="T48" fmla="*/ 58 w 69"/>
              <a:gd name="T49" fmla="*/ 92 h 104"/>
              <a:gd name="T50" fmla="*/ 66 w 69"/>
              <a:gd name="T51" fmla="*/ 89 h 104"/>
              <a:gd name="T52" fmla="*/ 69 w 69"/>
              <a:gd name="T53" fmla="*/ 9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9" h="104">
                <a:moveTo>
                  <a:pt x="69" y="98"/>
                </a:moveTo>
                <a:lnTo>
                  <a:pt x="69" y="98"/>
                </a:lnTo>
                <a:cubicBezTo>
                  <a:pt x="66" y="101"/>
                  <a:pt x="62" y="102"/>
                  <a:pt x="58" y="103"/>
                </a:cubicBezTo>
                <a:cubicBezTo>
                  <a:pt x="53" y="104"/>
                  <a:pt x="49" y="104"/>
                  <a:pt x="44" y="104"/>
                </a:cubicBezTo>
                <a:cubicBezTo>
                  <a:pt x="37" y="104"/>
                  <a:pt x="32" y="103"/>
                  <a:pt x="27" y="101"/>
                </a:cubicBezTo>
                <a:cubicBezTo>
                  <a:pt x="21" y="99"/>
                  <a:pt x="17" y="96"/>
                  <a:pt x="13" y="92"/>
                </a:cubicBezTo>
                <a:cubicBezTo>
                  <a:pt x="9" y="88"/>
                  <a:pt x="6" y="82"/>
                  <a:pt x="3" y="76"/>
                </a:cubicBezTo>
                <a:cubicBezTo>
                  <a:pt x="1" y="69"/>
                  <a:pt x="0" y="61"/>
                  <a:pt x="0" y="52"/>
                </a:cubicBezTo>
                <a:cubicBezTo>
                  <a:pt x="0" y="43"/>
                  <a:pt x="1" y="35"/>
                  <a:pt x="4" y="28"/>
                </a:cubicBezTo>
                <a:cubicBezTo>
                  <a:pt x="6" y="22"/>
                  <a:pt x="10" y="16"/>
                  <a:pt x="14" y="12"/>
                </a:cubicBezTo>
                <a:cubicBezTo>
                  <a:pt x="18" y="8"/>
                  <a:pt x="23" y="5"/>
                  <a:pt x="28" y="3"/>
                </a:cubicBezTo>
                <a:cubicBezTo>
                  <a:pt x="33" y="1"/>
                  <a:pt x="38" y="0"/>
                  <a:pt x="44" y="0"/>
                </a:cubicBezTo>
                <a:cubicBezTo>
                  <a:pt x="49" y="0"/>
                  <a:pt x="54" y="0"/>
                  <a:pt x="58" y="1"/>
                </a:cubicBezTo>
                <a:cubicBezTo>
                  <a:pt x="61" y="2"/>
                  <a:pt x="65" y="2"/>
                  <a:pt x="67" y="3"/>
                </a:cubicBezTo>
                <a:lnTo>
                  <a:pt x="64" y="14"/>
                </a:lnTo>
                <a:cubicBezTo>
                  <a:pt x="60" y="12"/>
                  <a:pt x="53" y="11"/>
                  <a:pt x="45" y="11"/>
                </a:cubicBezTo>
                <a:cubicBezTo>
                  <a:pt x="41" y="11"/>
                  <a:pt x="37" y="11"/>
                  <a:pt x="33" y="13"/>
                </a:cubicBezTo>
                <a:cubicBezTo>
                  <a:pt x="29" y="14"/>
                  <a:pt x="26" y="17"/>
                  <a:pt x="23" y="20"/>
                </a:cubicBezTo>
                <a:cubicBezTo>
                  <a:pt x="20" y="23"/>
                  <a:pt x="17" y="27"/>
                  <a:pt x="15" y="33"/>
                </a:cubicBezTo>
                <a:cubicBezTo>
                  <a:pt x="13" y="38"/>
                  <a:pt x="13" y="44"/>
                  <a:pt x="13" y="52"/>
                </a:cubicBezTo>
                <a:cubicBezTo>
                  <a:pt x="13" y="59"/>
                  <a:pt x="13" y="65"/>
                  <a:pt x="15" y="70"/>
                </a:cubicBezTo>
                <a:cubicBezTo>
                  <a:pt x="17" y="75"/>
                  <a:pt x="19" y="80"/>
                  <a:pt x="22" y="83"/>
                </a:cubicBezTo>
                <a:cubicBezTo>
                  <a:pt x="25" y="87"/>
                  <a:pt x="29" y="89"/>
                  <a:pt x="33" y="91"/>
                </a:cubicBezTo>
                <a:cubicBezTo>
                  <a:pt x="37" y="93"/>
                  <a:pt x="41" y="94"/>
                  <a:pt x="46" y="94"/>
                </a:cubicBezTo>
                <a:cubicBezTo>
                  <a:pt x="51" y="94"/>
                  <a:pt x="54" y="93"/>
                  <a:pt x="58" y="92"/>
                </a:cubicBezTo>
                <a:cubicBezTo>
                  <a:pt x="61" y="91"/>
                  <a:pt x="64" y="90"/>
                  <a:pt x="66" y="89"/>
                </a:cubicBezTo>
                <a:lnTo>
                  <a:pt x="69" y="98"/>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46" name="Freeform 1946"/>
          <p:cNvSpPr>
            <a:spLocks/>
          </p:cNvSpPr>
          <p:nvPr userDrawn="1"/>
        </p:nvSpPr>
        <p:spPr bwMode="auto">
          <a:xfrm>
            <a:off x="1301751" y="625475"/>
            <a:ext cx="49213" cy="73025"/>
          </a:xfrm>
          <a:custGeom>
            <a:avLst/>
            <a:gdLst>
              <a:gd name="T0" fmla="*/ 18 w 70"/>
              <a:gd name="T1" fmla="*/ 54 h 101"/>
              <a:gd name="T2" fmla="*/ 18 w 70"/>
              <a:gd name="T3" fmla="*/ 54 h 101"/>
              <a:gd name="T4" fmla="*/ 11 w 70"/>
              <a:gd name="T5" fmla="*/ 54 h 101"/>
              <a:gd name="T6" fmla="*/ 11 w 70"/>
              <a:gd name="T7" fmla="*/ 101 h 101"/>
              <a:gd name="T8" fmla="*/ 0 w 70"/>
              <a:gd name="T9" fmla="*/ 101 h 101"/>
              <a:gd name="T10" fmla="*/ 0 w 70"/>
              <a:gd name="T11" fmla="*/ 0 h 101"/>
              <a:gd name="T12" fmla="*/ 11 w 70"/>
              <a:gd name="T13" fmla="*/ 0 h 101"/>
              <a:gd name="T14" fmla="*/ 11 w 70"/>
              <a:gd name="T15" fmla="*/ 47 h 101"/>
              <a:gd name="T16" fmla="*/ 18 w 70"/>
              <a:gd name="T17" fmla="*/ 45 h 101"/>
              <a:gd name="T18" fmla="*/ 52 w 70"/>
              <a:gd name="T19" fmla="*/ 0 h 101"/>
              <a:gd name="T20" fmla="*/ 66 w 70"/>
              <a:gd name="T21" fmla="*/ 0 h 101"/>
              <a:gd name="T22" fmla="*/ 32 w 70"/>
              <a:gd name="T23" fmla="*/ 43 h 101"/>
              <a:gd name="T24" fmla="*/ 26 w 70"/>
              <a:gd name="T25" fmla="*/ 48 h 101"/>
              <a:gd name="T26" fmla="*/ 33 w 70"/>
              <a:gd name="T27" fmla="*/ 54 h 101"/>
              <a:gd name="T28" fmla="*/ 70 w 70"/>
              <a:gd name="T29" fmla="*/ 101 h 101"/>
              <a:gd name="T30" fmla="*/ 55 w 70"/>
              <a:gd name="T31" fmla="*/ 101 h 101"/>
              <a:gd name="T32" fmla="*/ 18 w 70"/>
              <a:gd name="T33" fmla="*/ 5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101">
                <a:moveTo>
                  <a:pt x="18" y="54"/>
                </a:moveTo>
                <a:lnTo>
                  <a:pt x="18" y="54"/>
                </a:lnTo>
                <a:lnTo>
                  <a:pt x="11" y="54"/>
                </a:lnTo>
                <a:lnTo>
                  <a:pt x="11" y="101"/>
                </a:lnTo>
                <a:lnTo>
                  <a:pt x="0" y="101"/>
                </a:lnTo>
                <a:lnTo>
                  <a:pt x="0" y="0"/>
                </a:lnTo>
                <a:lnTo>
                  <a:pt x="11" y="0"/>
                </a:lnTo>
                <a:lnTo>
                  <a:pt x="11" y="47"/>
                </a:lnTo>
                <a:lnTo>
                  <a:pt x="18" y="45"/>
                </a:lnTo>
                <a:lnTo>
                  <a:pt x="52" y="0"/>
                </a:lnTo>
                <a:lnTo>
                  <a:pt x="66" y="0"/>
                </a:lnTo>
                <a:lnTo>
                  <a:pt x="32" y="43"/>
                </a:lnTo>
                <a:lnTo>
                  <a:pt x="26" y="48"/>
                </a:lnTo>
                <a:lnTo>
                  <a:pt x="33" y="54"/>
                </a:lnTo>
                <a:lnTo>
                  <a:pt x="70" y="101"/>
                </a:lnTo>
                <a:lnTo>
                  <a:pt x="55" y="101"/>
                </a:lnTo>
                <a:lnTo>
                  <a:pt x="18" y="54"/>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47" name="Freeform 1947"/>
          <p:cNvSpPr>
            <a:spLocks noEditPoints="1"/>
          </p:cNvSpPr>
          <p:nvPr userDrawn="1"/>
        </p:nvSpPr>
        <p:spPr bwMode="auto">
          <a:xfrm>
            <a:off x="1360488" y="623888"/>
            <a:ext cx="58738" cy="74613"/>
          </a:xfrm>
          <a:custGeom>
            <a:avLst/>
            <a:gdLst>
              <a:gd name="T0" fmla="*/ 12 w 82"/>
              <a:gd name="T1" fmla="*/ 52 h 104"/>
              <a:gd name="T2" fmla="*/ 12 w 82"/>
              <a:gd name="T3" fmla="*/ 52 h 104"/>
              <a:gd name="T4" fmla="*/ 14 w 82"/>
              <a:gd name="T5" fmla="*/ 68 h 104"/>
              <a:gd name="T6" fmla="*/ 19 w 82"/>
              <a:gd name="T7" fmla="*/ 81 h 104"/>
              <a:gd name="T8" fmla="*/ 28 w 82"/>
              <a:gd name="T9" fmla="*/ 90 h 104"/>
              <a:gd name="T10" fmla="*/ 41 w 82"/>
              <a:gd name="T11" fmla="*/ 94 h 104"/>
              <a:gd name="T12" fmla="*/ 62 w 82"/>
              <a:gd name="T13" fmla="*/ 83 h 104"/>
              <a:gd name="T14" fmla="*/ 69 w 82"/>
              <a:gd name="T15" fmla="*/ 52 h 104"/>
              <a:gd name="T16" fmla="*/ 68 w 82"/>
              <a:gd name="T17" fmla="*/ 36 h 104"/>
              <a:gd name="T18" fmla="*/ 62 w 82"/>
              <a:gd name="T19" fmla="*/ 23 h 104"/>
              <a:gd name="T20" fmla="*/ 53 w 82"/>
              <a:gd name="T21" fmla="*/ 14 h 104"/>
              <a:gd name="T22" fmla="*/ 41 w 82"/>
              <a:gd name="T23" fmla="*/ 11 h 104"/>
              <a:gd name="T24" fmla="*/ 20 w 82"/>
              <a:gd name="T25" fmla="*/ 21 h 104"/>
              <a:gd name="T26" fmla="*/ 12 w 82"/>
              <a:gd name="T27" fmla="*/ 52 h 104"/>
              <a:gd name="T28" fmla="*/ 0 w 82"/>
              <a:gd name="T29" fmla="*/ 52 h 104"/>
              <a:gd name="T30" fmla="*/ 0 w 82"/>
              <a:gd name="T31" fmla="*/ 52 h 104"/>
              <a:gd name="T32" fmla="*/ 10 w 82"/>
              <a:gd name="T33" fmla="*/ 13 h 104"/>
              <a:gd name="T34" fmla="*/ 41 w 82"/>
              <a:gd name="T35" fmla="*/ 0 h 104"/>
              <a:gd name="T36" fmla="*/ 59 w 82"/>
              <a:gd name="T37" fmla="*/ 4 h 104"/>
              <a:gd name="T38" fmla="*/ 72 w 82"/>
              <a:gd name="T39" fmla="*/ 14 h 104"/>
              <a:gd name="T40" fmla="*/ 79 w 82"/>
              <a:gd name="T41" fmla="*/ 31 h 104"/>
              <a:gd name="T42" fmla="*/ 82 w 82"/>
              <a:gd name="T43" fmla="*/ 52 h 104"/>
              <a:gd name="T44" fmla="*/ 71 w 82"/>
              <a:gd name="T45" fmla="*/ 91 h 104"/>
              <a:gd name="T46" fmla="*/ 41 w 82"/>
              <a:gd name="T47" fmla="*/ 104 h 104"/>
              <a:gd name="T48" fmla="*/ 22 w 82"/>
              <a:gd name="T49" fmla="*/ 101 h 104"/>
              <a:gd name="T50" fmla="*/ 10 w 82"/>
              <a:gd name="T51" fmla="*/ 90 h 104"/>
              <a:gd name="T52" fmla="*/ 2 w 82"/>
              <a:gd name="T53" fmla="*/ 74 h 104"/>
              <a:gd name="T54" fmla="*/ 0 w 82"/>
              <a:gd name="T55"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2" h="104">
                <a:moveTo>
                  <a:pt x="12" y="52"/>
                </a:moveTo>
                <a:lnTo>
                  <a:pt x="12" y="52"/>
                </a:lnTo>
                <a:cubicBezTo>
                  <a:pt x="12" y="58"/>
                  <a:pt x="13" y="63"/>
                  <a:pt x="14" y="68"/>
                </a:cubicBezTo>
                <a:cubicBezTo>
                  <a:pt x="15" y="73"/>
                  <a:pt x="17" y="77"/>
                  <a:pt x="19" y="81"/>
                </a:cubicBezTo>
                <a:cubicBezTo>
                  <a:pt x="21" y="85"/>
                  <a:pt x="24" y="88"/>
                  <a:pt x="28" y="90"/>
                </a:cubicBezTo>
                <a:cubicBezTo>
                  <a:pt x="31" y="92"/>
                  <a:pt x="36" y="94"/>
                  <a:pt x="41" y="94"/>
                </a:cubicBezTo>
                <a:cubicBezTo>
                  <a:pt x="50" y="94"/>
                  <a:pt x="57" y="90"/>
                  <a:pt x="62" y="83"/>
                </a:cubicBezTo>
                <a:cubicBezTo>
                  <a:pt x="67" y="77"/>
                  <a:pt x="69" y="66"/>
                  <a:pt x="69" y="52"/>
                </a:cubicBezTo>
                <a:cubicBezTo>
                  <a:pt x="69" y="47"/>
                  <a:pt x="69" y="41"/>
                  <a:pt x="68" y="36"/>
                </a:cubicBezTo>
                <a:cubicBezTo>
                  <a:pt x="66" y="31"/>
                  <a:pt x="65" y="27"/>
                  <a:pt x="62" y="23"/>
                </a:cubicBezTo>
                <a:cubicBezTo>
                  <a:pt x="60" y="19"/>
                  <a:pt x="57" y="16"/>
                  <a:pt x="53" y="14"/>
                </a:cubicBezTo>
                <a:cubicBezTo>
                  <a:pt x="50" y="12"/>
                  <a:pt x="46" y="11"/>
                  <a:pt x="41" y="11"/>
                </a:cubicBezTo>
                <a:cubicBezTo>
                  <a:pt x="32" y="11"/>
                  <a:pt x="25" y="14"/>
                  <a:pt x="20" y="21"/>
                </a:cubicBezTo>
                <a:cubicBezTo>
                  <a:pt x="15" y="28"/>
                  <a:pt x="12" y="38"/>
                  <a:pt x="12" y="52"/>
                </a:cubicBezTo>
                <a:close/>
                <a:moveTo>
                  <a:pt x="0" y="52"/>
                </a:moveTo>
                <a:lnTo>
                  <a:pt x="0" y="52"/>
                </a:lnTo>
                <a:cubicBezTo>
                  <a:pt x="0" y="35"/>
                  <a:pt x="3" y="22"/>
                  <a:pt x="10" y="13"/>
                </a:cubicBezTo>
                <a:cubicBezTo>
                  <a:pt x="17" y="4"/>
                  <a:pt x="27" y="0"/>
                  <a:pt x="41" y="0"/>
                </a:cubicBezTo>
                <a:cubicBezTo>
                  <a:pt x="48" y="0"/>
                  <a:pt x="54" y="1"/>
                  <a:pt x="59" y="4"/>
                </a:cubicBezTo>
                <a:cubicBezTo>
                  <a:pt x="64" y="6"/>
                  <a:pt x="68" y="10"/>
                  <a:pt x="72" y="14"/>
                </a:cubicBezTo>
                <a:cubicBezTo>
                  <a:pt x="75" y="19"/>
                  <a:pt x="78" y="24"/>
                  <a:pt x="79" y="31"/>
                </a:cubicBezTo>
                <a:cubicBezTo>
                  <a:pt x="81" y="37"/>
                  <a:pt x="82" y="44"/>
                  <a:pt x="82" y="52"/>
                </a:cubicBezTo>
                <a:cubicBezTo>
                  <a:pt x="82" y="69"/>
                  <a:pt x="78" y="82"/>
                  <a:pt x="71" y="91"/>
                </a:cubicBezTo>
                <a:cubicBezTo>
                  <a:pt x="64" y="100"/>
                  <a:pt x="54" y="104"/>
                  <a:pt x="41" y="104"/>
                </a:cubicBezTo>
                <a:cubicBezTo>
                  <a:pt x="34" y="104"/>
                  <a:pt x="27" y="103"/>
                  <a:pt x="22" y="101"/>
                </a:cubicBezTo>
                <a:cubicBezTo>
                  <a:pt x="17" y="98"/>
                  <a:pt x="13" y="95"/>
                  <a:pt x="10" y="90"/>
                </a:cubicBezTo>
                <a:cubicBezTo>
                  <a:pt x="6" y="85"/>
                  <a:pt x="4" y="80"/>
                  <a:pt x="2" y="74"/>
                </a:cubicBezTo>
                <a:cubicBezTo>
                  <a:pt x="0" y="67"/>
                  <a:pt x="0" y="60"/>
                  <a:pt x="0" y="52"/>
                </a:cubicBez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48" name="Freeform 1948"/>
          <p:cNvSpPr>
            <a:spLocks noEditPoints="1"/>
          </p:cNvSpPr>
          <p:nvPr userDrawn="1"/>
        </p:nvSpPr>
        <p:spPr bwMode="auto">
          <a:xfrm>
            <a:off x="1435101" y="608013"/>
            <a:ext cx="52388" cy="90488"/>
          </a:xfrm>
          <a:custGeom>
            <a:avLst/>
            <a:gdLst>
              <a:gd name="T0" fmla="*/ 25 w 74"/>
              <a:gd name="T1" fmla="*/ 0 h 126"/>
              <a:gd name="T2" fmla="*/ 25 w 74"/>
              <a:gd name="T3" fmla="*/ 0 h 126"/>
              <a:gd name="T4" fmla="*/ 29 w 74"/>
              <a:gd name="T5" fmla="*/ 8 h 126"/>
              <a:gd name="T6" fmla="*/ 38 w 74"/>
              <a:gd name="T7" fmla="*/ 11 h 126"/>
              <a:gd name="T8" fmla="*/ 48 w 74"/>
              <a:gd name="T9" fmla="*/ 8 h 126"/>
              <a:gd name="T10" fmla="*/ 52 w 74"/>
              <a:gd name="T11" fmla="*/ 0 h 126"/>
              <a:gd name="T12" fmla="*/ 62 w 74"/>
              <a:gd name="T13" fmla="*/ 3 h 126"/>
              <a:gd name="T14" fmla="*/ 55 w 74"/>
              <a:gd name="T15" fmla="*/ 15 h 126"/>
              <a:gd name="T16" fmla="*/ 38 w 74"/>
              <a:gd name="T17" fmla="*/ 20 h 126"/>
              <a:gd name="T18" fmla="*/ 22 w 74"/>
              <a:gd name="T19" fmla="*/ 16 h 126"/>
              <a:gd name="T20" fmla="*/ 14 w 74"/>
              <a:gd name="T21" fmla="*/ 3 h 126"/>
              <a:gd name="T22" fmla="*/ 25 w 74"/>
              <a:gd name="T23" fmla="*/ 0 h 126"/>
              <a:gd name="T24" fmla="*/ 62 w 74"/>
              <a:gd name="T25" fmla="*/ 57 h 126"/>
              <a:gd name="T26" fmla="*/ 62 w 74"/>
              <a:gd name="T27" fmla="*/ 57 h 126"/>
              <a:gd name="T28" fmla="*/ 63 w 74"/>
              <a:gd name="T29" fmla="*/ 46 h 126"/>
              <a:gd name="T30" fmla="*/ 62 w 74"/>
              <a:gd name="T31" fmla="*/ 46 h 126"/>
              <a:gd name="T32" fmla="*/ 56 w 74"/>
              <a:gd name="T33" fmla="*/ 58 h 126"/>
              <a:gd name="T34" fmla="*/ 7 w 74"/>
              <a:gd name="T35" fmla="*/ 126 h 126"/>
              <a:gd name="T36" fmla="*/ 0 w 74"/>
              <a:gd name="T37" fmla="*/ 126 h 126"/>
              <a:gd name="T38" fmla="*/ 0 w 74"/>
              <a:gd name="T39" fmla="*/ 25 h 126"/>
              <a:gd name="T40" fmla="*/ 12 w 74"/>
              <a:gd name="T41" fmla="*/ 25 h 126"/>
              <a:gd name="T42" fmla="*/ 12 w 74"/>
              <a:gd name="T43" fmla="*/ 94 h 126"/>
              <a:gd name="T44" fmla="*/ 11 w 74"/>
              <a:gd name="T45" fmla="*/ 105 h 126"/>
              <a:gd name="T46" fmla="*/ 12 w 74"/>
              <a:gd name="T47" fmla="*/ 105 h 126"/>
              <a:gd name="T48" fmla="*/ 18 w 74"/>
              <a:gd name="T49" fmla="*/ 93 h 126"/>
              <a:gd name="T50" fmla="*/ 67 w 74"/>
              <a:gd name="T51" fmla="*/ 25 h 126"/>
              <a:gd name="T52" fmla="*/ 74 w 74"/>
              <a:gd name="T53" fmla="*/ 25 h 126"/>
              <a:gd name="T54" fmla="*/ 74 w 74"/>
              <a:gd name="T55" fmla="*/ 126 h 126"/>
              <a:gd name="T56" fmla="*/ 62 w 74"/>
              <a:gd name="T57" fmla="*/ 126 h 126"/>
              <a:gd name="T58" fmla="*/ 62 w 74"/>
              <a:gd name="T59" fmla="*/ 57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4" h="126">
                <a:moveTo>
                  <a:pt x="25" y="0"/>
                </a:moveTo>
                <a:lnTo>
                  <a:pt x="25" y="0"/>
                </a:lnTo>
                <a:cubicBezTo>
                  <a:pt x="26" y="4"/>
                  <a:pt x="27" y="7"/>
                  <a:pt x="29" y="8"/>
                </a:cubicBezTo>
                <a:cubicBezTo>
                  <a:pt x="32" y="10"/>
                  <a:pt x="35" y="11"/>
                  <a:pt x="38" y="11"/>
                </a:cubicBezTo>
                <a:cubicBezTo>
                  <a:pt x="42" y="11"/>
                  <a:pt x="45" y="10"/>
                  <a:pt x="48" y="8"/>
                </a:cubicBezTo>
                <a:cubicBezTo>
                  <a:pt x="50" y="7"/>
                  <a:pt x="51" y="4"/>
                  <a:pt x="52" y="0"/>
                </a:cubicBezTo>
                <a:lnTo>
                  <a:pt x="62" y="3"/>
                </a:lnTo>
                <a:cubicBezTo>
                  <a:pt x="61" y="8"/>
                  <a:pt x="59" y="12"/>
                  <a:pt x="55" y="15"/>
                </a:cubicBezTo>
                <a:cubicBezTo>
                  <a:pt x="51" y="18"/>
                  <a:pt x="46" y="20"/>
                  <a:pt x="38" y="20"/>
                </a:cubicBezTo>
                <a:cubicBezTo>
                  <a:pt x="32" y="20"/>
                  <a:pt x="26" y="18"/>
                  <a:pt x="22" y="16"/>
                </a:cubicBezTo>
                <a:cubicBezTo>
                  <a:pt x="17" y="13"/>
                  <a:pt x="15" y="9"/>
                  <a:pt x="14" y="3"/>
                </a:cubicBezTo>
                <a:lnTo>
                  <a:pt x="25" y="0"/>
                </a:lnTo>
                <a:close/>
                <a:moveTo>
                  <a:pt x="62" y="57"/>
                </a:moveTo>
                <a:lnTo>
                  <a:pt x="62" y="57"/>
                </a:lnTo>
                <a:lnTo>
                  <a:pt x="63" y="46"/>
                </a:lnTo>
                <a:lnTo>
                  <a:pt x="62" y="46"/>
                </a:lnTo>
                <a:lnTo>
                  <a:pt x="56" y="58"/>
                </a:lnTo>
                <a:lnTo>
                  <a:pt x="7" y="126"/>
                </a:lnTo>
                <a:lnTo>
                  <a:pt x="0" y="126"/>
                </a:lnTo>
                <a:lnTo>
                  <a:pt x="0" y="25"/>
                </a:lnTo>
                <a:lnTo>
                  <a:pt x="12" y="25"/>
                </a:lnTo>
                <a:lnTo>
                  <a:pt x="12" y="94"/>
                </a:lnTo>
                <a:lnTo>
                  <a:pt x="11" y="105"/>
                </a:lnTo>
                <a:lnTo>
                  <a:pt x="12" y="105"/>
                </a:lnTo>
                <a:lnTo>
                  <a:pt x="18" y="93"/>
                </a:lnTo>
                <a:lnTo>
                  <a:pt x="67" y="25"/>
                </a:lnTo>
                <a:lnTo>
                  <a:pt x="74" y="25"/>
                </a:lnTo>
                <a:lnTo>
                  <a:pt x="74" y="126"/>
                </a:lnTo>
                <a:lnTo>
                  <a:pt x="62" y="126"/>
                </a:lnTo>
                <a:lnTo>
                  <a:pt x="62" y="57"/>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49" name="Freeform 1949"/>
          <p:cNvSpPr>
            <a:spLocks noEditPoints="1"/>
          </p:cNvSpPr>
          <p:nvPr userDrawn="1"/>
        </p:nvSpPr>
        <p:spPr bwMode="auto">
          <a:xfrm>
            <a:off x="1530351" y="623888"/>
            <a:ext cx="71438" cy="76200"/>
          </a:xfrm>
          <a:custGeom>
            <a:avLst/>
            <a:gdLst>
              <a:gd name="T0" fmla="*/ 67 w 101"/>
              <a:gd name="T1" fmla="*/ 22 h 106"/>
              <a:gd name="T2" fmla="*/ 56 w 101"/>
              <a:gd name="T3" fmla="*/ 23 h 106"/>
              <a:gd name="T4" fmla="*/ 60 w 101"/>
              <a:gd name="T5" fmla="*/ 83 h 106"/>
              <a:gd name="T6" fmla="*/ 74 w 101"/>
              <a:gd name="T7" fmla="*/ 81 h 106"/>
              <a:gd name="T8" fmla="*/ 86 w 101"/>
              <a:gd name="T9" fmla="*/ 66 h 106"/>
              <a:gd name="T10" fmla="*/ 87 w 101"/>
              <a:gd name="T11" fmla="*/ 40 h 106"/>
              <a:gd name="T12" fmla="*/ 76 w 101"/>
              <a:gd name="T13" fmla="*/ 24 h 106"/>
              <a:gd name="T14" fmla="*/ 35 w 101"/>
              <a:gd name="T15" fmla="*/ 83 h 106"/>
              <a:gd name="T16" fmla="*/ 37 w 101"/>
              <a:gd name="T17" fmla="*/ 83 h 106"/>
              <a:gd name="T18" fmla="*/ 42 w 101"/>
              <a:gd name="T19" fmla="*/ 83 h 106"/>
              <a:gd name="T20" fmla="*/ 44 w 101"/>
              <a:gd name="T21" fmla="*/ 22 h 106"/>
              <a:gd name="T22" fmla="*/ 36 w 101"/>
              <a:gd name="T23" fmla="*/ 22 h 106"/>
              <a:gd name="T24" fmla="*/ 19 w 101"/>
              <a:gd name="T25" fmla="*/ 30 h 106"/>
              <a:gd name="T26" fmla="*/ 12 w 101"/>
              <a:gd name="T27" fmla="*/ 53 h 106"/>
              <a:gd name="T28" fmla="*/ 18 w 101"/>
              <a:gd name="T29" fmla="*/ 75 h 106"/>
              <a:gd name="T30" fmla="*/ 35 w 101"/>
              <a:gd name="T31" fmla="*/ 83 h 106"/>
              <a:gd name="T32" fmla="*/ 44 w 101"/>
              <a:gd name="T33" fmla="*/ 92 h 106"/>
              <a:gd name="T34" fmla="*/ 33 w 101"/>
              <a:gd name="T35" fmla="*/ 93 h 106"/>
              <a:gd name="T36" fmla="*/ 9 w 101"/>
              <a:gd name="T37" fmla="*/ 84 h 106"/>
              <a:gd name="T38" fmla="*/ 0 w 101"/>
              <a:gd name="T39" fmla="*/ 53 h 106"/>
              <a:gd name="T40" fmla="*/ 10 w 101"/>
              <a:gd name="T41" fmla="*/ 23 h 106"/>
              <a:gd name="T42" fmla="*/ 35 w 101"/>
              <a:gd name="T43" fmla="*/ 12 h 106"/>
              <a:gd name="T44" fmla="*/ 44 w 101"/>
              <a:gd name="T45" fmla="*/ 12 h 106"/>
              <a:gd name="T46" fmla="*/ 56 w 101"/>
              <a:gd name="T47" fmla="*/ 0 h 106"/>
              <a:gd name="T48" fmla="*/ 62 w 101"/>
              <a:gd name="T49" fmla="*/ 12 h 106"/>
              <a:gd name="T50" fmla="*/ 81 w 101"/>
              <a:gd name="T51" fmla="*/ 14 h 106"/>
              <a:gd name="T52" fmla="*/ 98 w 101"/>
              <a:gd name="T53" fmla="*/ 34 h 106"/>
              <a:gd name="T54" fmla="*/ 98 w 101"/>
              <a:gd name="T55" fmla="*/ 70 h 106"/>
              <a:gd name="T56" fmla="*/ 79 w 101"/>
              <a:gd name="T57" fmla="*/ 90 h 106"/>
              <a:gd name="T58" fmla="*/ 61 w 101"/>
              <a:gd name="T59" fmla="*/ 93 h 106"/>
              <a:gd name="T60" fmla="*/ 56 w 101"/>
              <a:gd name="T61" fmla="*/ 106 h 106"/>
              <a:gd name="T62" fmla="*/ 44 w 101"/>
              <a:gd name="T63" fmla="*/ 9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1" h="106">
                <a:moveTo>
                  <a:pt x="67" y="22"/>
                </a:moveTo>
                <a:lnTo>
                  <a:pt x="67" y="22"/>
                </a:lnTo>
                <a:cubicBezTo>
                  <a:pt x="65" y="22"/>
                  <a:pt x="63" y="22"/>
                  <a:pt x="61" y="22"/>
                </a:cubicBezTo>
                <a:cubicBezTo>
                  <a:pt x="59" y="22"/>
                  <a:pt x="58" y="22"/>
                  <a:pt x="56" y="23"/>
                </a:cubicBezTo>
                <a:lnTo>
                  <a:pt x="56" y="83"/>
                </a:lnTo>
                <a:cubicBezTo>
                  <a:pt x="57" y="83"/>
                  <a:pt x="58" y="83"/>
                  <a:pt x="60" y="83"/>
                </a:cubicBezTo>
                <a:cubicBezTo>
                  <a:pt x="62" y="83"/>
                  <a:pt x="63" y="83"/>
                  <a:pt x="65" y="83"/>
                </a:cubicBezTo>
                <a:cubicBezTo>
                  <a:pt x="68" y="83"/>
                  <a:pt x="71" y="82"/>
                  <a:pt x="74" y="81"/>
                </a:cubicBezTo>
                <a:cubicBezTo>
                  <a:pt x="77" y="80"/>
                  <a:pt x="79" y="78"/>
                  <a:pt x="81" y="75"/>
                </a:cubicBezTo>
                <a:cubicBezTo>
                  <a:pt x="83" y="73"/>
                  <a:pt x="85" y="69"/>
                  <a:pt x="86" y="66"/>
                </a:cubicBezTo>
                <a:cubicBezTo>
                  <a:pt x="88" y="62"/>
                  <a:pt x="88" y="57"/>
                  <a:pt x="88" y="52"/>
                </a:cubicBezTo>
                <a:cubicBezTo>
                  <a:pt x="88" y="47"/>
                  <a:pt x="88" y="43"/>
                  <a:pt x="87" y="40"/>
                </a:cubicBezTo>
                <a:cubicBezTo>
                  <a:pt x="86" y="36"/>
                  <a:pt x="84" y="33"/>
                  <a:pt x="82" y="30"/>
                </a:cubicBezTo>
                <a:cubicBezTo>
                  <a:pt x="81" y="27"/>
                  <a:pt x="78" y="25"/>
                  <a:pt x="76" y="24"/>
                </a:cubicBezTo>
                <a:cubicBezTo>
                  <a:pt x="73" y="22"/>
                  <a:pt x="70" y="22"/>
                  <a:pt x="67" y="22"/>
                </a:cubicBezTo>
                <a:close/>
                <a:moveTo>
                  <a:pt x="35" y="83"/>
                </a:moveTo>
                <a:lnTo>
                  <a:pt x="35" y="83"/>
                </a:lnTo>
                <a:lnTo>
                  <a:pt x="37" y="83"/>
                </a:lnTo>
                <a:cubicBezTo>
                  <a:pt x="37" y="83"/>
                  <a:pt x="38" y="83"/>
                  <a:pt x="39" y="83"/>
                </a:cubicBezTo>
                <a:cubicBezTo>
                  <a:pt x="40" y="83"/>
                  <a:pt x="41" y="83"/>
                  <a:pt x="42" y="83"/>
                </a:cubicBezTo>
                <a:cubicBezTo>
                  <a:pt x="43" y="82"/>
                  <a:pt x="44" y="82"/>
                  <a:pt x="44" y="82"/>
                </a:cubicBezTo>
                <a:lnTo>
                  <a:pt x="44" y="22"/>
                </a:lnTo>
                <a:cubicBezTo>
                  <a:pt x="43" y="22"/>
                  <a:pt x="42" y="22"/>
                  <a:pt x="40" y="22"/>
                </a:cubicBezTo>
                <a:cubicBezTo>
                  <a:pt x="39" y="22"/>
                  <a:pt x="37" y="22"/>
                  <a:pt x="36" y="22"/>
                </a:cubicBezTo>
                <a:cubicBezTo>
                  <a:pt x="32" y="22"/>
                  <a:pt x="29" y="22"/>
                  <a:pt x="27" y="24"/>
                </a:cubicBezTo>
                <a:cubicBezTo>
                  <a:pt x="24" y="25"/>
                  <a:pt x="21" y="27"/>
                  <a:pt x="19" y="30"/>
                </a:cubicBezTo>
                <a:cubicBezTo>
                  <a:pt x="17" y="32"/>
                  <a:pt x="15" y="35"/>
                  <a:pt x="14" y="39"/>
                </a:cubicBezTo>
                <a:cubicBezTo>
                  <a:pt x="13" y="43"/>
                  <a:pt x="12" y="48"/>
                  <a:pt x="12" y="53"/>
                </a:cubicBezTo>
                <a:cubicBezTo>
                  <a:pt x="12" y="58"/>
                  <a:pt x="13" y="62"/>
                  <a:pt x="14" y="66"/>
                </a:cubicBezTo>
                <a:cubicBezTo>
                  <a:pt x="15" y="69"/>
                  <a:pt x="17" y="72"/>
                  <a:pt x="18" y="75"/>
                </a:cubicBezTo>
                <a:cubicBezTo>
                  <a:pt x="20" y="78"/>
                  <a:pt x="23" y="80"/>
                  <a:pt x="26" y="81"/>
                </a:cubicBezTo>
                <a:cubicBezTo>
                  <a:pt x="28" y="82"/>
                  <a:pt x="31" y="83"/>
                  <a:pt x="35" y="83"/>
                </a:cubicBezTo>
                <a:close/>
                <a:moveTo>
                  <a:pt x="44" y="92"/>
                </a:moveTo>
                <a:lnTo>
                  <a:pt x="44" y="92"/>
                </a:lnTo>
                <a:cubicBezTo>
                  <a:pt x="43" y="93"/>
                  <a:pt x="41" y="93"/>
                  <a:pt x="39" y="93"/>
                </a:cubicBezTo>
                <a:cubicBezTo>
                  <a:pt x="36" y="93"/>
                  <a:pt x="34" y="93"/>
                  <a:pt x="33" y="93"/>
                </a:cubicBezTo>
                <a:cubicBezTo>
                  <a:pt x="28" y="93"/>
                  <a:pt x="24" y="92"/>
                  <a:pt x="20" y="91"/>
                </a:cubicBezTo>
                <a:cubicBezTo>
                  <a:pt x="16" y="89"/>
                  <a:pt x="12" y="87"/>
                  <a:pt x="9" y="84"/>
                </a:cubicBezTo>
                <a:cubicBezTo>
                  <a:pt x="6" y="80"/>
                  <a:pt x="4" y="76"/>
                  <a:pt x="2" y="71"/>
                </a:cubicBezTo>
                <a:cubicBezTo>
                  <a:pt x="1" y="66"/>
                  <a:pt x="0" y="60"/>
                  <a:pt x="0" y="53"/>
                </a:cubicBezTo>
                <a:cubicBezTo>
                  <a:pt x="0" y="47"/>
                  <a:pt x="1" y="41"/>
                  <a:pt x="2" y="36"/>
                </a:cubicBezTo>
                <a:cubicBezTo>
                  <a:pt x="4" y="30"/>
                  <a:pt x="7" y="26"/>
                  <a:pt x="10" y="23"/>
                </a:cubicBezTo>
                <a:cubicBezTo>
                  <a:pt x="13" y="19"/>
                  <a:pt x="17" y="16"/>
                  <a:pt x="21" y="14"/>
                </a:cubicBezTo>
                <a:cubicBezTo>
                  <a:pt x="25" y="13"/>
                  <a:pt x="30" y="12"/>
                  <a:pt x="35" y="12"/>
                </a:cubicBezTo>
                <a:cubicBezTo>
                  <a:pt x="37" y="12"/>
                  <a:pt x="38" y="12"/>
                  <a:pt x="40" y="12"/>
                </a:cubicBezTo>
                <a:cubicBezTo>
                  <a:pt x="42" y="12"/>
                  <a:pt x="43" y="12"/>
                  <a:pt x="44" y="12"/>
                </a:cubicBezTo>
                <a:lnTo>
                  <a:pt x="44" y="0"/>
                </a:lnTo>
                <a:lnTo>
                  <a:pt x="56" y="0"/>
                </a:lnTo>
                <a:lnTo>
                  <a:pt x="56" y="13"/>
                </a:lnTo>
                <a:cubicBezTo>
                  <a:pt x="58" y="12"/>
                  <a:pt x="60" y="12"/>
                  <a:pt x="62" y="12"/>
                </a:cubicBezTo>
                <a:cubicBezTo>
                  <a:pt x="65" y="12"/>
                  <a:pt x="67" y="12"/>
                  <a:pt x="68" y="12"/>
                </a:cubicBezTo>
                <a:cubicBezTo>
                  <a:pt x="73" y="12"/>
                  <a:pt x="77" y="12"/>
                  <a:pt x="81" y="14"/>
                </a:cubicBezTo>
                <a:cubicBezTo>
                  <a:pt x="85" y="16"/>
                  <a:pt x="88" y="18"/>
                  <a:pt x="91" y="22"/>
                </a:cubicBezTo>
                <a:cubicBezTo>
                  <a:pt x="94" y="25"/>
                  <a:pt x="97" y="29"/>
                  <a:pt x="98" y="34"/>
                </a:cubicBezTo>
                <a:cubicBezTo>
                  <a:pt x="100" y="39"/>
                  <a:pt x="101" y="45"/>
                  <a:pt x="101" y="52"/>
                </a:cubicBezTo>
                <a:cubicBezTo>
                  <a:pt x="101" y="59"/>
                  <a:pt x="100" y="65"/>
                  <a:pt x="98" y="70"/>
                </a:cubicBezTo>
                <a:cubicBezTo>
                  <a:pt x="96" y="75"/>
                  <a:pt x="93" y="79"/>
                  <a:pt x="90" y="83"/>
                </a:cubicBezTo>
                <a:cubicBezTo>
                  <a:pt x="87" y="86"/>
                  <a:pt x="83" y="89"/>
                  <a:pt x="79" y="90"/>
                </a:cubicBezTo>
                <a:cubicBezTo>
                  <a:pt x="75" y="92"/>
                  <a:pt x="70" y="93"/>
                  <a:pt x="66" y="93"/>
                </a:cubicBezTo>
                <a:cubicBezTo>
                  <a:pt x="65" y="93"/>
                  <a:pt x="63" y="93"/>
                  <a:pt x="61" y="93"/>
                </a:cubicBezTo>
                <a:cubicBezTo>
                  <a:pt x="59" y="93"/>
                  <a:pt x="57" y="92"/>
                  <a:pt x="56" y="92"/>
                </a:cubicBezTo>
                <a:lnTo>
                  <a:pt x="56" y="106"/>
                </a:lnTo>
                <a:lnTo>
                  <a:pt x="44" y="106"/>
                </a:lnTo>
                <a:lnTo>
                  <a:pt x="44" y="92"/>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50" name="Freeform 1950"/>
          <p:cNvSpPr>
            <a:spLocks/>
          </p:cNvSpPr>
          <p:nvPr userDrawn="1"/>
        </p:nvSpPr>
        <p:spPr bwMode="auto">
          <a:xfrm>
            <a:off x="1616076" y="625475"/>
            <a:ext cx="39688" cy="73025"/>
          </a:xfrm>
          <a:custGeom>
            <a:avLst/>
            <a:gdLst>
              <a:gd name="T0" fmla="*/ 0 w 55"/>
              <a:gd name="T1" fmla="*/ 0 h 101"/>
              <a:gd name="T2" fmla="*/ 0 w 55"/>
              <a:gd name="T3" fmla="*/ 0 h 101"/>
              <a:gd name="T4" fmla="*/ 55 w 55"/>
              <a:gd name="T5" fmla="*/ 0 h 101"/>
              <a:gd name="T6" fmla="*/ 55 w 55"/>
              <a:gd name="T7" fmla="*/ 10 h 101"/>
              <a:gd name="T8" fmla="*/ 12 w 55"/>
              <a:gd name="T9" fmla="*/ 10 h 101"/>
              <a:gd name="T10" fmla="*/ 12 w 55"/>
              <a:gd name="T11" fmla="*/ 43 h 101"/>
              <a:gd name="T12" fmla="*/ 51 w 55"/>
              <a:gd name="T13" fmla="*/ 43 h 101"/>
              <a:gd name="T14" fmla="*/ 51 w 55"/>
              <a:gd name="T15" fmla="*/ 54 h 101"/>
              <a:gd name="T16" fmla="*/ 12 w 55"/>
              <a:gd name="T17" fmla="*/ 54 h 101"/>
              <a:gd name="T18" fmla="*/ 12 w 55"/>
              <a:gd name="T19" fmla="*/ 90 h 101"/>
              <a:gd name="T20" fmla="*/ 55 w 55"/>
              <a:gd name="T21" fmla="*/ 90 h 101"/>
              <a:gd name="T22" fmla="*/ 55 w 55"/>
              <a:gd name="T23" fmla="*/ 101 h 101"/>
              <a:gd name="T24" fmla="*/ 0 w 55"/>
              <a:gd name="T25" fmla="*/ 101 h 101"/>
              <a:gd name="T26" fmla="*/ 0 w 55"/>
              <a:gd name="T27"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101">
                <a:moveTo>
                  <a:pt x="0" y="0"/>
                </a:moveTo>
                <a:lnTo>
                  <a:pt x="0" y="0"/>
                </a:lnTo>
                <a:lnTo>
                  <a:pt x="55" y="0"/>
                </a:lnTo>
                <a:lnTo>
                  <a:pt x="55" y="10"/>
                </a:lnTo>
                <a:lnTo>
                  <a:pt x="12" y="10"/>
                </a:lnTo>
                <a:lnTo>
                  <a:pt x="12" y="43"/>
                </a:lnTo>
                <a:lnTo>
                  <a:pt x="51" y="43"/>
                </a:lnTo>
                <a:lnTo>
                  <a:pt x="51" y="54"/>
                </a:lnTo>
                <a:lnTo>
                  <a:pt x="12" y="54"/>
                </a:lnTo>
                <a:lnTo>
                  <a:pt x="12" y="90"/>
                </a:lnTo>
                <a:lnTo>
                  <a:pt x="55" y="90"/>
                </a:lnTo>
                <a:lnTo>
                  <a:pt x="55" y="101"/>
                </a:lnTo>
                <a:lnTo>
                  <a:pt x="0" y="101"/>
                </a:lnTo>
                <a:lnTo>
                  <a:pt x="0" y="0"/>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51" name="Freeform 1951"/>
          <p:cNvSpPr>
            <a:spLocks noEditPoints="1"/>
          </p:cNvSpPr>
          <p:nvPr userDrawn="1"/>
        </p:nvSpPr>
        <p:spPr bwMode="auto">
          <a:xfrm>
            <a:off x="1665288" y="625475"/>
            <a:ext cx="63500" cy="85725"/>
          </a:xfrm>
          <a:custGeom>
            <a:avLst/>
            <a:gdLst>
              <a:gd name="T0" fmla="*/ 66 w 91"/>
              <a:gd name="T1" fmla="*/ 90 h 119"/>
              <a:gd name="T2" fmla="*/ 66 w 91"/>
              <a:gd name="T3" fmla="*/ 90 h 119"/>
              <a:gd name="T4" fmla="*/ 66 w 91"/>
              <a:gd name="T5" fmla="*/ 10 h 119"/>
              <a:gd name="T6" fmla="*/ 36 w 91"/>
              <a:gd name="T7" fmla="*/ 10 h 119"/>
              <a:gd name="T8" fmla="*/ 34 w 91"/>
              <a:gd name="T9" fmla="*/ 39 h 119"/>
              <a:gd name="T10" fmla="*/ 31 w 91"/>
              <a:gd name="T11" fmla="*/ 61 h 119"/>
              <a:gd name="T12" fmla="*/ 27 w 91"/>
              <a:gd name="T13" fmla="*/ 78 h 119"/>
              <a:gd name="T14" fmla="*/ 23 w 91"/>
              <a:gd name="T15" fmla="*/ 90 h 119"/>
              <a:gd name="T16" fmla="*/ 66 w 91"/>
              <a:gd name="T17" fmla="*/ 90 h 119"/>
              <a:gd name="T18" fmla="*/ 91 w 91"/>
              <a:gd name="T19" fmla="*/ 119 h 119"/>
              <a:gd name="T20" fmla="*/ 91 w 91"/>
              <a:gd name="T21" fmla="*/ 119 h 119"/>
              <a:gd name="T22" fmla="*/ 83 w 91"/>
              <a:gd name="T23" fmla="*/ 119 h 119"/>
              <a:gd name="T24" fmla="*/ 81 w 91"/>
              <a:gd name="T25" fmla="*/ 101 h 119"/>
              <a:gd name="T26" fmla="*/ 10 w 91"/>
              <a:gd name="T27" fmla="*/ 101 h 119"/>
              <a:gd name="T28" fmla="*/ 8 w 91"/>
              <a:gd name="T29" fmla="*/ 119 h 119"/>
              <a:gd name="T30" fmla="*/ 0 w 91"/>
              <a:gd name="T31" fmla="*/ 119 h 119"/>
              <a:gd name="T32" fmla="*/ 0 w 91"/>
              <a:gd name="T33" fmla="*/ 90 h 119"/>
              <a:gd name="T34" fmla="*/ 10 w 91"/>
              <a:gd name="T35" fmla="*/ 90 h 119"/>
              <a:gd name="T36" fmla="*/ 13 w 91"/>
              <a:gd name="T37" fmla="*/ 82 h 119"/>
              <a:gd name="T38" fmla="*/ 18 w 91"/>
              <a:gd name="T39" fmla="*/ 66 h 119"/>
              <a:gd name="T40" fmla="*/ 22 w 91"/>
              <a:gd name="T41" fmla="*/ 39 h 119"/>
              <a:gd name="T42" fmla="*/ 24 w 91"/>
              <a:gd name="T43" fmla="*/ 0 h 119"/>
              <a:gd name="T44" fmla="*/ 78 w 91"/>
              <a:gd name="T45" fmla="*/ 0 h 119"/>
              <a:gd name="T46" fmla="*/ 78 w 91"/>
              <a:gd name="T47" fmla="*/ 90 h 119"/>
              <a:gd name="T48" fmla="*/ 91 w 91"/>
              <a:gd name="T49" fmla="*/ 90 h 119"/>
              <a:gd name="T50" fmla="*/ 91 w 91"/>
              <a:gd name="T51" fmla="*/ 11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1" h="119">
                <a:moveTo>
                  <a:pt x="66" y="90"/>
                </a:moveTo>
                <a:lnTo>
                  <a:pt x="66" y="90"/>
                </a:lnTo>
                <a:lnTo>
                  <a:pt x="66" y="10"/>
                </a:lnTo>
                <a:lnTo>
                  <a:pt x="36" y="10"/>
                </a:lnTo>
                <a:cubicBezTo>
                  <a:pt x="35" y="21"/>
                  <a:pt x="35" y="30"/>
                  <a:pt x="34" y="39"/>
                </a:cubicBezTo>
                <a:cubicBezTo>
                  <a:pt x="33" y="47"/>
                  <a:pt x="32" y="55"/>
                  <a:pt x="31" y="61"/>
                </a:cubicBezTo>
                <a:cubicBezTo>
                  <a:pt x="30" y="68"/>
                  <a:pt x="29" y="73"/>
                  <a:pt x="27" y="78"/>
                </a:cubicBezTo>
                <a:cubicBezTo>
                  <a:pt x="26" y="83"/>
                  <a:pt x="24" y="87"/>
                  <a:pt x="23" y="90"/>
                </a:cubicBezTo>
                <a:lnTo>
                  <a:pt x="66" y="90"/>
                </a:lnTo>
                <a:close/>
                <a:moveTo>
                  <a:pt x="91" y="119"/>
                </a:moveTo>
                <a:lnTo>
                  <a:pt x="91" y="119"/>
                </a:lnTo>
                <a:lnTo>
                  <a:pt x="83" y="119"/>
                </a:lnTo>
                <a:lnTo>
                  <a:pt x="81" y="101"/>
                </a:lnTo>
                <a:lnTo>
                  <a:pt x="10" y="101"/>
                </a:lnTo>
                <a:lnTo>
                  <a:pt x="8" y="119"/>
                </a:lnTo>
                <a:lnTo>
                  <a:pt x="0" y="119"/>
                </a:lnTo>
                <a:lnTo>
                  <a:pt x="0" y="90"/>
                </a:lnTo>
                <a:lnTo>
                  <a:pt x="10" y="90"/>
                </a:lnTo>
                <a:cubicBezTo>
                  <a:pt x="11" y="89"/>
                  <a:pt x="12" y="86"/>
                  <a:pt x="13" y="82"/>
                </a:cubicBezTo>
                <a:cubicBezTo>
                  <a:pt x="15" y="79"/>
                  <a:pt x="17" y="73"/>
                  <a:pt x="18" y="66"/>
                </a:cubicBezTo>
                <a:cubicBezTo>
                  <a:pt x="20" y="59"/>
                  <a:pt x="21" y="49"/>
                  <a:pt x="22" y="39"/>
                </a:cubicBezTo>
                <a:cubicBezTo>
                  <a:pt x="24" y="28"/>
                  <a:pt x="24" y="15"/>
                  <a:pt x="24" y="0"/>
                </a:cubicBezTo>
                <a:lnTo>
                  <a:pt x="78" y="0"/>
                </a:lnTo>
                <a:lnTo>
                  <a:pt x="78" y="90"/>
                </a:lnTo>
                <a:lnTo>
                  <a:pt x="91" y="90"/>
                </a:lnTo>
                <a:lnTo>
                  <a:pt x="91" y="119"/>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52" name="Freeform 1952"/>
          <p:cNvSpPr>
            <a:spLocks/>
          </p:cNvSpPr>
          <p:nvPr userDrawn="1"/>
        </p:nvSpPr>
        <p:spPr bwMode="auto">
          <a:xfrm>
            <a:off x="1743076" y="625475"/>
            <a:ext cx="39688" cy="73025"/>
          </a:xfrm>
          <a:custGeom>
            <a:avLst/>
            <a:gdLst>
              <a:gd name="T0" fmla="*/ 0 w 55"/>
              <a:gd name="T1" fmla="*/ 0 h 101"/>
              <a:gd name="T2" fmla="*/ 0 w 55"/>
              <a:gd name="T3" fmla="*/ 0 h 101"/>
              <a:gd name="T4" fmla="*/ 55 w 55"/>
              <a:gd name="T5" fmla="*/ 0 h 101"/>
              <a:gd name="T6" fmla="*/ 55 w 55"/>
              <a:gd name="T7" fmla="*/ 10 h 101"/>
              <a:gd name="T8" fmla="*/ 12 w 55"/>
              <a:gd name="T9" fmla="*/ 10 h 101"/>
              <a:gd name="T10" fmla="*/ 12 w 55"/>
              <a:gd name="T11" fmla="*/ 43 h 101"/>
              <a:gd name="T12" fmla="*/ 51 w 55"/>
              <a:gd name="T13" fmla="*/ 43 h 101"/>
              <a:gd name="T14" fmla="*/ 51 w 55"/>
              <a:gd name="T15" fmla="*/ 54 h 101"/>
              <a:gd name="T16" fmla="*/ 12 w 55"/>
              <a:gd name="T17" fmla="*/ 54 h 101"/>
              <a:gd name="T18" fmla="*/ 12 w 55"/>
              <a:gd name="T19" fmla="*/ 90 h 101"/>
              <a:gd name="T20" fmla="*/ 55 w 55"/>
              <a:gd name="T21" fmla="*/ 90 h 101"/>
              <a:gd name="T22" fmla="*/ 55 w 55"/>
              <a:gd name="T23" fmla="*/ 101 h 101"/>
              <a:gd name="T24" fmla="*/ 0 w 55"/>
              <a:gd name="T25" fmla="*/ 101 h 101"/>
              <a:gd name="T26" fmla="*/ 0 w 55"/>
              <a:gd name="T27"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101">
                <a:moveTo>
                  <a:pt x="0" y="0"/>
                </a:moveTo>
                <a:lnTo>
                  <a:pt x="0" y="0"/>
                </a:lnTo>
                <a:lnTo>
                  <a:pt x="55" y="0"/>
                </a:lnTo>
                <a:lnTo>
                  <a:pt x="55" y="10"/>
                </a:lnTo>
                <a:lnTo>
                  <a:pt x="12" y="10"/>
                </a:lnTo>
                <a:lnTo>
                  <a:pt x="12" y="43"/>
                </a:lnTo>
                <a:lnTo>
                  <a:pt x="51" y="43"/>
                </a:lnTo>
                <a:lnTo>
                  <a:pt x="51" y="54"/>
                </a:lnTo>
                <a:lnTo>
                  <a:pt x="12" y="54"/>
                </a:lnTo>
                <a:lnTo>
                  <a:pt x="12" y="90"/>
                </a:lnTo>
                <a:lnTo>
                  <a:pt x="55" y="90"/>
                </a:lnTo>
                <a:lnTo>
                  <a:pt x="55" y="101"/>
                </a:lnTo>
                <a:lnTo>
                  <a:pt x="0" y="101"/>
                </a:lnTo>
                <a:lnTo>
                  <a:pt x="0" y="0"/>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53" name="Freeform 1953"/>
          <p:cNvSpPr>
            <a:spLocks noEditPoints="1"/>
          </p:cNvSpPr>
          <p:nvPr userDrawn="1"/>
        </p:nvSpPr>
        <p:spPr bwMode="auto">
          <a:xfrm>
            <a:off x="1798638" y="623888"/>
            <a:ext cx="46038" cy="74613"/>
          </a:xfrm>
          <a:custGeom>
            <a:avLst/>
            <a:gdLst>
              <a:gd name="T0" fmla="*/ 25 w 63"/>
              <a:gd name="T1" fmla="*/ 10 h 102"/>
              <a:gd name="T2" fmla="*/ 25 w 63"/>
              <a:gd name="T3" fmla="*/ 10 h 102"/>
              <a:gd name="T4" fmla="*/ 18 w 63"/>
              <a:gd name="T5" fmla="*/ 10 h 102"/>
              <a:gd name="T6" fmla="*/ 12 w 63"/>
              <a:gd name="T7" fmla="*/ 11 h 102"/>
              <a:gd name="T8" fmla="*/ 12 w 63"/>
              <a:gd name="T9" fmla="*/ 53 h 102"/>
              <a:gd name="T10" fmla="*/ 14 w 63"/>
              <a:gd name="T11" fmla="*/ 53 h 102"/>
              <a:gd name="T12" fmla="*/ 18 w 63"/>
              <a:gd name="T13" fmla="*/ 53 h 102"/>
              <a:gd name="T14" fmla="*/ 21 w 63"/>
              <a:gd name="T15" fmla="*/ 53 h 102"/>
              <a:gd name="T16" fmla="*/ 23 w 63"/>
              <a:gd name="T17" fmla="*/ 53 h 102"/>
              <a:gd name="T18" fmla="*/ 33 w 63"/>
              <a:gd name="T19" fmla="*/ 52 h 102"/>
              <a:gd name="T20" fmla="*/ 42 w 63"/>
              <a:gd name="T21" fmla="*/ 49 h 102"/>
              <a:gd name="T22" fmla="*/ 48 w 63"/>
              <a:gd name="T23" fmla="*/ 42 h 102"/>
              <a:gd name="T24" fmla="*/ 50 w 63"/>
              <a:gd name="T25" fmla="*/ 31 h 102"/>
              <a:gd name="T26" fmla="*/ 48 w 63"/>
              <a:gd name="T27" fmla="*/ 21 h 102"/>
              <a:gd name="T28" fmla="*/ 42 w 63"/>
              <a:gd name="T29" fmla="*/ 14 h 102"/>
              <a:gd name="T30" fmla="*/ 34 w 63"/>
              <a:gd name="T31" fmla="*/ 11 h 102"/>
              <a:gd name="T32" fmla="*/ 25 w 63"/>
              <a:gd name="T33" fmla="*/ 10 h 102"/>
              <a:gd name="T34" fmla="*/ 0 w 63"/>
              <a:gd name="T35" fmla="*/ 2 h 102"/>
              <a:gd name="T36" fmla="*/ 0 w 63"/>
              <a:gd name="T37" fmla="*/ 2 h 102"/>
              <a:gd name="T38" fmla="*/ 12 w 63"/>
              <a:gd name="T39" fmla="*/ 0 h 102"/>
              <a:gd name="T40" fmla="*/ 25 w 63"/>
              <a:gd name="T41" fmla="*/ 0 h 102"/>
              <a:gd name="T42" fmla="*/ 38 w 63"/>
              <a:gd name="T43" fmla="*/ 1 h 102"/>
              <a:gd name="T44" fmla="*/ 50 w 63"/>
              <a:gd name="T45" fmla="*/ 6 h 102"/>
              <a:gd name="T46" fmla="*/ 60 w 63"/>
              <a:gd name="T47" fmla="*/ 15 h 102"/>
              <a:gd name="T48" fmla="*/ 63 w 63"/>
              <a:gd name="T49" fmla="*/ 31 h 102"/>
              <a:gd name="T50" fmla="*/ 60 w 63"/>
              <a:gd name="T51" fmla="*/ 46 h 102"/>
              <a:gd name="T52" fmla="*/ 51 w 63"/>
              <a:gd name="T53" fmla="*/ 56 h 102"/>
              <a:gd name="T54" fmla="*/ 39 w 63"/>
              <a:gd name="T55" fmla="*/ 62 h 102"/>
              <a:gd name="T56" fmla="*/ 24 w 63"/>
              <a:gd name="T57" fmla="*/ 64 h 102"/>
              <a:gd name="T58" fmla="*/ 22 w 63"/>
              <a:gd name="T59" fmla="*/ 64 h 102"/>
              <a:gd name="T60" fmla="*/ 18 w 63"/>
              <a:gd name="T61" fmla="*/ 64 h 102"/>
              <a:gd name="T62" fmla="*/ 15 w 63"/>
              <a:gd name="T63" fmla="*/ 64 h 102"/>
              <a:gd name="T64" fmla="*/ 12 w 63"/>
              <a:gd name="T65" fmla="*/ 63 h 102"/>
              <a:gd name="T66" fmla="*/ 12 w 63"/>
              <a:gd name="T67" fmla="*/ 102 h 102"/>
              <a:gd name="T68" fmla="*/ 0 w 63"/>
              <a:gd name="T69" fmla="*/ 102 h 102"/>
              <a:gd name="T70" fmla="*/ 0 w 63"/>
              <a:gd name="T71" fmla="*/ 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3" h="102">
                <a:moveTo>
                  <a:pt x="25" y="10"/>
                </a:moveTo>
                <a:lnTo>
                  <a:pt x="25" y="10"/>
                </a:lnTo>
                <a:cubicBezTo>
                  <a:pt x="22" y="10"/>
                  <a:pt x="20" y="10"/>
                  <a:pt x="18" y="10"/>
                </a:cubicBezTo>
                <a:cubicBezTo>
                  <a:pt x="15" y="10"/>
                  <a:pt x="13" y="10"/>
                  <a:pt x="12" y="11"/>
                </a:cubicBezTo>
                <a:lnTo>
                  <a:pt x="12" y="53"/>
                </a:lnTo>
                <a:cubicBezTo>
                  <a:pt x="13" y="53"/>
                  <a:pt x="13" y="53"/>
                  <a:pt x="14" y="53"/>
                </a:cubicBezTo>
                <a:cubicBezTo>
                  <a:pt x="16" y="53"/>
                  <a:pt x="17" y="53"/>
                  <a:pt x="18" y="53"/>
                </a:cubicBezTo>
                <a:cubicBezTo>
                  <a:pt x="19" y="53"/>
                  <a:pt x="20" y="53"/>
                  <a:pt x="21" y="53"/>
                </a:cubicBezTo>
                <a:lnTo>
                  <a:pt x="23" y="53"/>
                </a:lnTo>
                <a:cubicBezTo>
                  <a:pt x="27" y="53"/>
                  <a:pt x="30" y="53"/>
                  <a:pt x="33" y="52"/>
                </a:cubicBezTo>
                <a:cubicBezTo>
                  <a:pt x="36" y="52"/>
                  <a:pt x="39" y="50"/>
                  <a:pt x="42" y="49"/>
                </a:cubicBezTo>
                <a:cubicBezTo>
                  <a:pt x="44" y="47"/>
                  <a:pt x="47" y="45"/>
                  <a:pt x="48" y="42"/>
                </a:cubicBezTo>
                <a:cubicBezTo>
                  <a:pt x="50" y="39"/>
                  <a:pt x="50" y="35"/>
                  <a:pt x="50" y="31"/>
                </a:cubicBezTo>
                <a:cubicBezTo>
                  <a:pt x="50" y="27"/>
                  <a:pt x="50" y="23"/>
                  <a:pt x="48" y="21"/>
                </a:cubicBezTo>
                <a:cubicBezTo>
                  <a:pt x="47" y="18"/>
                  <a:pt x="45" y="16"/>
                  <a:pt x="42" y="14"/>
                </a:cubicBezTo>
                <a:cubicBezTo>
                  <a:pt x="40" y="13"/>
                  <a:pt x="37" y="12"/>
                  <a:pt x="34" y="11"/>
                </a:cubicBezTo>
                <a:cubicBezTo>
                  <a:pt x="31" y="10"/>
                  <a:pt x="28" y="10"/>
                  <a:pt x="25" y="10"/>
                </a:cubicBezTo>
                <a:close/>
                <a:moveTo>
                  <a:pt x="0" y="2"/>
                </a:moveTo>
                <a:lnTo>
                  <a:pt x="0" y="2"/>
                </a:lnTo>
                <a:cubicBezTo>
                  <a:pt x="4" y="1"/>
                  <a:pt x="8" y="0"/>
                  <a:pt x="12" y="0"/>
                </a:cubicBezTo>
                <a:cubicBezTo>
                  <a:pt x="16" y="0"/>
                  <a:pt x="20" y="0"/>
                  <a:pt x="25" y="0"/>
                </a:cubicBezTo>
                <a:cubicBezTo>
                  <a:pt x="29" y="0"/>
                  <a:pt x="33" y="0"/>
                  <a:pt x="38" y="1"/>
                </a:cubicBezTo>
                <a:cubicBezTo>
                  <a:pt x="43" y="2"/>
                  <a:pt x="47" y="3"/>
                  <a:pt x="50" y="6"/>
                </a:cubicBezTo>
                <a:cubicBezTo>
                  <a:pt x="54" y="8"/>
                  <a:pt x="57" y="11"/>
                  <a:pt x="60" y="15"/>
                </a:cubicBezTo>
                <a:cubicBezTo>
                  <a:pt x="62" y="19"/>
                  <a:pt x="63" y="24"/>
                  <a:pt x="63" y="31"/>
                </a:cubicBezTo>
                <a:cubicBezTo>
                  <a:pt x="63" y="37"/>
                  <a:pt x="62" y="42"/>
                  <a:pt x="60" y="46"/>
                </a:cubicBezTo>
                <a:cubicBezTo>
                  <a:pt x="58" y="50"/>
                  <a:pt x="55" y="54"/>
                  <a:pt x="51" y="56"/>
                </a:cubicBezTo>
                <a:cubicBezTo>
                  <a:pt x="47" y="59"/>
                  <a:pt x="43" y="61"/>
                  <a:pt x="39" y="62"/>
                </a:cubicBezTo>
                <a:cubicBezTo>
                  <a:pt x="34" y="63"/>
                  <a:pt x="29" y="64"/>
                  <a:pt x="24" y="64"/>
                </a:cubicBezTo>
                <a:lnTo>
                  <a:pt x="22" y="64"/>
                </a:lnTo>
                <a:cubicBezTo>
                  <a:pt x="20" y="64"/>
                  <a:pt x="19" y="64"/>
                  <a:pt x="18" y="64"/>
                </a:cubicBezTo>
                <a:cubicBezTo>
                  <a:pt x="17" y="64"/>
                  <a:pt x="16" y="64"/>
                  <a:pt x="15" y="64"/>
                </a:cubicBezTo>
                <a:cubicBezTo>
                  <a:pt x="13" y="63"/>
                  <a:pt x="13" y="63"/>
                  <a:pt x="12" y="63"/>
                </a:cubicBezTo>
                <a:lnTo>
                  <a:pt x="12" y="102"/>
                </a:lnTo>
                <a:lnTo>
                  <a:pt x="0" y="102"/>
                </a:lnTo>
                <a:lnTo>
                  <a:pt x="0" y="2"/>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54" name="Freeform 1954"/>
          <p:cNvSpPr>
            <a:spLocks noEditPoints="1"/>
          </p:cNvSpPr>
          <p:nvPr userDrawn="1"/>
        </p:nvSpPr>
        <p:spPr bwMode="auto">
          <a:xfrm>
            <a:off x="1844676" y="623888"/>
            <a:ext cx="57150" cy="74613"/>
          </a:xfrm>
          <a:custGeom>
            <a:avLst/>
            <a:gdLst>
              <a:gd name="T0" fmla="*/ 26 w 82"/>
              <a:gd name="T1" fmla="*/ 64 h 103"/>
              <a:gd name="T2" fmla="*/ 26 w 82"/>
              <a:gd name="T3" fmla="*/ 64 h 103"/>
              <a:gd name="T4" fmla="*/ 55 w 82"/>
              <a:gd name="T5" fmla="*/ 64 h 103"/>
              <a:gd name="T6" fmla="*/ 44 w 82"/>
              <a:gd name="T7" fmla="*/ 34 h 103"/>
              <a:gd name="T8" fmla="*/ 40 w 82"/>
              <a:gd name="T9" fmla="*/ 18 h 103"/>
              <a:gd name="T10" fmla="*/ 40 w 82"/>
              <a:gd name="T11" fmla="*/ 18 h 103"/>
              <a:gd name="T12" fmla="*/ 37 w 82"/>
              <a:gd name="T13" fmla="*/ 34 h 103"/>
              <a:gd name="T14" fmla="*/ 26 w 82"/>
              <a:gd name="T15" fmla="*/ 64 h 103"/>
              <a:gd name="T16" fmla="*/ 59 w 82"/>
              <a:gd name="T17" fmla="*/ 75 h 103"/>
              <a:gd name="T18" fmla="*/ 59 w 82"/>
              <a:gd name="T19" fmla="*/ 75 h 103"/>
              <a:gd name="T20" fmla="*/ 22 w 82"/>
              <a:gd name="T21" fmla="*/ 75 h 103"/>
              <a:gd name="T22" fmla="*/ 12 w 82"/>
              <a:gd name="T23" fmla="*/ 103 h 103"/>
              <a:gd name="T24" fmla="*/ 0 w 82"/>
              <a:gd name="T25" fmla="*/ 103 h 103"/>
              <a:gd name="T26" fmla="*/ 38 w 82"/>
              <a:gd name="T27" fmla="*/ 0 h 103"/>
              <a:gd name="T28" fmla="*/ 43 w 82"/>
              <a:gd name="T29" fmla="*/ 0 h 103"/>
              <a:gd name="T30" fmla="*/ 82 w 82"/>
              <a:gd name="T31" fmla="*/ 103 h 103"/>
              <a:gd name="T32" fmla="*/ 69 w 82"/>
              <a:gd name="T33" fmla="*/ 103 h 103"/>
              <a:gd name="T34" fmla="*/ 59 w 82"/>
              <a:gd name="T35" fmla="*/ 75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103">
                <a:moveTo>
                  <a:pt x="26" y="64"/>
                </a:moveTo>
                <a:lnTo>
                  <a:pt x="26" y="64"/>
                </a:lnTo>
                <a:lnTo>
                  <a:pt x="55" y="64"/>
                </a:lnTo>
                <a:lnTo>
                  <a:pt x="44" y="34"/>
                </a:lnTo>
                <a:lnTo>
                  <a:pt x="40" y="18"/>
                </a:lnTo>
                <a:lnTo>
                  <a:pt x="40" y="18"/>
                </a:lnTo>
                <a:lnTo>
                  <a:pt x="37" y="34"/>
                </a:lnTo>
                <a:lnTo>
                  <a:pt x="26" y="64"/>
                </a:lnTo>
                <a:close/>
                <a:moveTo>
                  <a:pt x="59" y="75"/>
                </a:moveTo>
                <a:lnTo>
                  <a:pt x="59" y="75"/>
                </a:lnTo>
                <a:lnTo>
                  <a:pt x="22" y="75"/>
                </a:lnTo>
                <a:lnTo>
                  <a:pt x="12" y="103"/>
                </a:lnTo>
                <a:lnTo>
                  <a:pt x="0" y="103"/>
                </a:lnTo>
                <a:lnTo>
                  <a:pt x="38" y="0"/>
                </a:lnTo>
                <a:lnTo>
                  <a:pt x="43" y="0"/>
                </a:lnTo>
                <a:lnTo>
                  <a:pt x="82" y="103"/>
                </a:lnTo>
                <a:lnTo>
                  <a:pt x="69" y="103"/>
                </a:lnTo>
                <a:lnTo>
                  <a:pt x="59" y="75"/>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55" name="Freeform 1955"/>
          <p:cNvSpPr>
            <a:spLocks/>
          </p:cNvSpPr>
          <p:nvPr userDrawn="1"/>
        </p:nvSpPr>
        <p:spPr bwMode="auto">
          <a:xfrm>
            <a:off x="1912938" y="625475"/>
            <a:ext cx="58738" cy="85725"/>
          </a:xfrm>
          <a:custGeom>
            <a:avLst/>
            <a:gdLst>
              <a:gd name="T0" fmla="*/ 83 w 83"/>
              <a:gd name="T1" fmla="*/ 119 h 119"/>
              <a:gd name="T2" fmla="*/ 83 w 83"/>
              <a:gd name="T3" fmla="*/ 119 h 119"/>
              <a:gd name="T4" fmla="*/ 75 w 83"/>
              <a:gd name="T5" fmla="*/ 119 h 119"/>
              <a:gd name="T6" fmla="*/ 73 w 83"/>
              <a:gd name="T7" fmla="*/ 101 h 119"/>
              <a:gd name="T8" fmla="*/ 0 w 83"/>
              <a:gd name="T9" fmla="*/ 101 h 119"/>
              <a:gd name="T10" fmla="*/ 0 w 83"/>
              <a:gd name="T11" fmla="*/ 0 h 119"/>
              <a:gd name="T12" fmla="*/ 12 w 83"/>
              <a:gd name="T13" fmla="*/ 0 h 119"/>
              <a:gd name="T14" fmla="*/ 12 w 83"/>
              <a:gd name="T15" fmla="*/ 90 h 119"/>
              <a:gd name="T16" fmla="*/ 58 w 83"/>
              <a:gd name="T17" fmla="*/ 90 h 119"/>
              <a:gd name="T18" fmla="*/ 58 w 83"/>
              <a:gd name="T19" fmla="*/ 0 h 119"/>
              <a:gd name="T20" fmla="*/ 70 w 83"/>
              <a:gd name="T21" fmla="*/ 0 h 119"/>
              <a:gd name="T22" fmla="*/ 70 w 83"/>
              <a:gd name="T23" fmla="*/ 90 h 119"/>
              <a:gd name="T24" fmla="*/ 83 w 83"/>
              <a:gd name="T25" fmla="*/ 90 h 119"/>
              <a:gd name="T26" fmla="*/ 83 w 83"/>
              <a:gd name="T27" fmla="*/ 11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 h="119">
                <a:moveTo>
                  <a:pt x="83" y="119"/>
                </a:moveTo>
                <a:lnTo>
                  <a:pt x="83" y="119"/>
                </a:lnTo>
                <a:lnTo>
                  <a:pt x="75" y="119"/>
                </a:lnTo>
                <a:lnTo>
                  <a:pt x="73" y="101"/>
                </a:lnTo>
                <a:lnTo>
                  <a:pt x="0" y="101"/>
                </a:lnTo>
                <a:lnTo>
                  <a:pt x="0" y="0"/>
                </a:lnTo>
                <a:lnTo>
                  <a:pt x="12" y="0"/>
                </a:lnTo>
                <a:lnTo>
                  <a:pt x="12" y="90"/>
                </a:lnTo>
                <a:lnTo>
                  <a:pt x="58" y="90"/>
                </a:lnTo>
                <a:lnTo>
                  <a:pt x="58" y="0"/>
                </a:lnTo>
                <a:lnTo>
                  <a:pt x="70" y="0"/>
                </a:lnTo>
                <a:lnTo>
                  <a:pt x="70" y="90"/>
                </a:lnTo>
                <a:lnTo>
                  <a:pt x="83" y="90"/>
                </a:lnTo>
                <a:lnTo>
                  <a:pt x="83" y="119"/>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56" name="Freeform 1956"/>
          <p:cNvSpPr>
            <a:spLocks/>
          </p:cNvSpPr>
          <p:nvPr userDrawn="1"/>
        </p:nvSpPr>
        <p:spPr bwMode="auto">
          <a:xfrm>
            <a:off x="1984376" y="625475"/>
            <a:ext cx="52388" cy="73025"/>
          </a:xfrm>
          <a:custGeom>
            <a:avLst/>
            <a:gdLst>
              <a:gd name="T0" fmla="*/ 62 w 74"/>
              <a:gd name="T1" fmla="*/ 32 h 101"/>
              <a:gd name="T2" fmla="*/ 62 w 74"/>
              <a:gd name="T3" fmla="*/ 32 h 101"/>
              <a:gd name="T4" fmla="*/ 63 w 74"/>
              <a:gd name="T5" fmla="*/ 21 h 101"/>
              <a:gd name="T6" fmla="*/ 62 w 74"/>
              <a:gd name="T7" fmla="*/ 21 h 101"/>
              <a:gd name="T8" fmla="*/ 56 w 74"/>
              <a:gd name="T9" fmla="*/ 33 h 101"/>
              <a:gd name="T10" fmla="*/ 7 w 74"/>
              <a:gd name="T11" fmla="*/ 101 h 101"/>
              <a:gd name="T12" fmla="*/ 0 w 74"/>
              <a:gd name="T13" fmla="*/ 101 h 101"/>
              <a:gd name="T14" fmla="*/ 0 w 74"/>
              <a:gd name="T15" fmla="*/ 0 h 101"/>
              <a:gd name="T16" fmla="*/ 12 w 74"/>
              <a:gd name="T17" fmla="*/ 0 h 101"/>
              <a:gd name="T18" fmla="*/ 12 w 74"/>
              <a:gd name="T19" fmla="*/ 69 h 101"/>
              <a:gd name="T20" fmla="*/ 11 w 74"/>
              <a:gd name="T21" fmla="*/ 80 h 101"/>
              <a:gd name="T22" fmla="*/ 12 w 74"/>
              <a:gd name="T23" fmla="*/ 80 h 101"/>
              <a:gd name="T24" fmla="*/ 18 w 74"/>
              <a:gd name="T25" fmla="*/ 68 h 101"/>
              <a:gd name="T26" fmla="*/ 67 w 74"/>
              <a:gd name="T27" fmla="*/ 0 h 101"/>
              <a:gd name="T28" fmla="*/ 74 w 74"/>
              <a:gd name="T29" fmla="*/ 0 h 101"/>
              <a:gd name="T30" fmla="*/ 74 w 74"/>
              <a:gd name="T31" fmla="*/ 101 h 101"/>
              <a:gd name="T32" fmla="*/ 62 w 74"/>
              <a:gd name="T33" fmla="*/ 101 h 101"/>
              <a:gd name="T34" fmla="*/ 62 w 74"/>
              <a:gd name="T35" fmla="*/ 3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 h="101">
                <a:moveTo>
                  <a:pt x="62" y="32"/>
                </a:moveTo>
                <a:lnTo>
                  <a:pt x="62" y="32"/>
                </a:lnTo>
                <a:lnTo>
                  <a:pt x="63" y="21"/>
                </a:lnTo>
                <a:lnTo>
                  <a:pt x="62" y="21"/>
                </a:lnTo>
                <a:lnTo>
                  <a:pt x="56" y="33"/>
                </a:lnTo>
                <a:lnTo>
                  <a:pt x="7" y="101"/>
                </a:lnTo>
                <a:lnTo>
                  <a:pt x="0" y="101"/>
                </a:lnTo>
                <a:lnTo>
                  <a:pt x="0" y="0"/>
                </a:lnTo>
                <a:lnTo>
                  <a:pt x="12" y="0"/>
                </a:lnTo>
                <a:lnTo>
                  <a:pt x="12" y="69"/>
                </a:lnTo>
                <a:lnTo>
                  <a:pt x="11" y="80"/>
                </a:lnTo>
                <a:lnTo>
                  <a:pt x="12" y="80"/>
                </a:lnTo>
                <a:lnTo>
                  <a:pt x="18" y="68"/>
                </a:lnTo>
                <a:lnTo>
                  <a:pt x="67" y="0"/>
                </a:lnTo>
                <a:lnTo>
                  <a:pt x="74" y="0"/>
                </a:lnTo>
                <a:lnTo>
                  <a:pt x="74" y="101"/>
                </a:lnTo>
                <a:lnTo>
                  <a:pt x="62" y="101"/>
                </a:lnTo>
                <a:lnTo>
                  <a:pt x="62" y="32"/>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157" name="Freeform 1957"/>
          <p:cNvSpPr>
            <a:spLocks/>
          </p:cNvSpPr>
          <p:nvPr userDrawn="1"/>
        </p:nvSpPr>
        <p:spPr bwMode="auto">
          <a:xfrm>
            <a:off x="2055813" y="625475"/>
            <a:ext cx="52388" cy="73025"/>
          </a:xfrm>
          <a:custGeom>
            <a:avLst/>
            <a:gdLst>
              <a:gd name="T0" fmla="*/ 61 w 73"/>
              <a:gd name="T1" fmla="*/ 32 h 101"/>
              <a:gd name="T2" fmla="*/ 61 w 73"/>
              <a:gd name="T3" fmla="*/ 32 h 101"/>
              <a:gd name="T4" fmla="*/ 62 w 73"/>
              <a:gd name="T5" fmla="*/ 21 h 101"/>
              <a:gd name="T6" fmla="*/ 62 w 73"/>
              <a:gd name="T7" fmla="*/ 21 h 101"/>
              <a:gd name="T8" fmla="*/ 55 w 73"/>
              <a:gd name="T9" fmla="*/ 33 h 101"/>
              <a:gd name="T10" fmla="*/ 7 w 73"/>
              <a:gd name="T11" fmla="*/ 101 h 101"/>
              <a:gd name="T12" fmla="*/ 0 w 73"/>
              <a:gd name="T13" fmla="*/ 101 h 101"/>
              <a:gd name="T14" fmla="*/ 0 w 73"/>
              <a:gd name="T15" fmla="*/ 0 h 101"/>
              <a:gd name="T16" fmla="*/ 12 w 73"/>
              <a:gd name="T17" fmla="*/ 0 h 101"/>
              <a:gd name="T18" fmla="*/ 12 w 73"/>
              <a:gd name="T19" fmla="*/ 69 h 101"/>
              <a:gd name="T20" fmla="*/ 11 w 73"/>
              <a:gd name="T21" fmla="*/ 80 h 101"/>
              <a:gd name="T22" fmla="*/ 11 w 73"/>
              <a:gd name="T23" fmla="*/ 80 h 101"/>
              <a:gd name="T24" fmla="*/ 18 w 73"/>
              <a:gd name="T25" fmla="*/ 68 h 101"/>
              <a:gd name="T26" fmla="*/ 66 w 73"/>
              <a:gd name="T27" fmla="*/ 0 h 101"/>
              <a:gd name="T28" fmla="*/ 73 w 73"/>
              <a:gd name="T29" fmla="*/ 0 h 101"/>
              <a:gd name="T30" fmla="*/ 73 w 73"/>
              <a:gd name="T31" fmla="*/ 101 h 101"/>
              <a:gd name="T32" fmla="*/ 61 w 73"/>
              <a:gd name="T33" fmla="*/ 101 h 101"/>
              <a:gd name="T34" fmla="*/ 61 w 73"/>
              <a:gd name="T35" fmla="*/ 3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3" h="101">
                <a:moveTo>
                  <a:pt x="61" y="32"/>
                </a:moveTo>
                <a:lnTo>
                  <a:pt x="61" y="32"/>
                </a:lnTo>
                <a:lnTo>
                  <a:pt x="62" y="21"/>
                </a:lnTo>
                <a:lnTo>
                  <a:pt x="62" y="21"/>
                </a:lnTo>
                <a:lnTo>
                  <a:pt x="55" y="33"/>
                </a:lnTo>
                <a:lnTo>
                  <a:pt x="7" y="101"/>
                </a:lnTo>
                <a:lnTo>
                  <a:pt x="0" y="101"/>
                </a:lnTo>
                <a:lnTo>
                  <a:pt x="0" y="0"/>
                </a:lnTo>
                <a:lnTo>
                  <a:pt x="12" y="0"/>
                </a:lnTo>
                <a:lnTo>
                  <a:pt x="12" y="69"/>
                </a:lnTo>
                <a:lnTo>
                  <a:pt x="11" y="80"/>
                </a:lnTo>
                <a:lnTo>
                  <a:pt x="11" y="80"/>
                </a:lnTo>
                <a:lnTo>
                  <a:pt x="18" y="68"/>
                </a:lnTo>
                <a:lnTo>
                  <a:pt x="66" y="0"/>
                </a:lnTo>
                <a:lnTo>
                  <a:pt x="73" y="0"/>
                </a:lnTo>
                <a:lnTo>
                  <a:pt x="73" y="101"/>
                </a:lnTo>
                <a:lnTo>
                  <a:pt x="61" y="101"/>
                </a:lnTo>
                <a:lnTo>
                  <a:pt x="61" y="32"/>
                </a:lnTo>
                <a:close/>
              </a:path>
            </a:pathLst>
          </a:custGeom>
          <a:solidFill>
            <a:srgbClr val="1E5D2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Tree>
    <p:extLst>
      <p:ext uri="{BB962C8B-B14F-4D97-AF65-F5344CB8AC3E}">
        <p14:creationId xmlns:p14="http://schemas.microsoft.com/office/powerpoint/2010/main" val="1779724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garantf1://12012604.2641/"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470157" y="1268760"/>
            <a:ext cx="8203686" cy="1569660"/>
          </a:xfrm>
          <a:prstGeom prst="rect">
            <a:avLst/>
          </a:prstGeom>
          <a:noFill/>
        </p:spPr>
        <p:txBody>
          <a:bodyPr wrap="square" rtlCol="0">
            <a:spAutoFit/>
          </a:bodyPr>
          <a:lstStyle/>
          <a:p>
            <a:pPr algn="ctr"/>
            <a:r>
              <a:rPr lang="ru-RU" sz="2400" b="1" dirty="0" smtClean="0">
                <a:latin typeface="+mj-lt"/>
                <a:cs typeface="Arial" panose="020B0604020202020204" pitchFamily="34" charset="0"/>
              </a:rPr>
              <a:t>АКТУАЛЬНЫЕ ИЗМЕНЕНИЯ ЗАКОНОДАТЕЛЬСТВА В РЕГУЛИРОВАНИИ БУХГАЛТЕРСКОГО УЧЕТА</a:t>
            </a:r>
          </a:p>
          <a:p>
            <a:pPr algn="ctr"/>
            <a:r>
              <a:rPr lang="ru-RU" sz="2400" b="1" dirty="0" smtClean="0">
                <a:latin typeface="+mj-lt"/>
                <a:cs typeface="Arial" panose="020B0604020202020204" pitchFamily="34" charset="0"/>
              </a:rPr>
              <a:t>ОРГАНИЗАЦИЙ БЮДЖЕТНОЙ СФЕРЫ</a:t>
            </a:r>
            <a:endParaRPr lang="ru-RU" sz="2400" b="1" dirty="0">
              <a:latin typeface="+mj-lt"/>
            </a:endParaRPr>
          </a:p>
          <a:p>
            <a:pPr algn="ctr"/>
            <a:r>
              <a:rPr lang="ru-RU" sz="2400" b="1" dirty="0">
                <a:solidFill>
                  <a:srgbClr val="077A3E"/>
                </a:solidFill>
                <a:latin typeface="+mj-lt"/>
              </a:rPr>
              <a:t> </a:t>
            </a:r>
          </a:p>
        </p:txBody>
      </p:sp>
      <p:sp useBgFill="1">
        <p:nvSpPr>
          <p:cNvPr id="8" name="Прямоугольник 7"/>
          <p:cNvSpPr/>
          <p:nvPr/>
        </p:nvSpPr>
        <p:spPr>
          <a:xfrm>
            <a:off x="143931" y="220206"/>
            <a:ext cx="4491002" cy="108366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useBgFill="1">
        <p:nvSpPr>
          <p:cNvPr id="9" name="Прямоугольник 8"/>
          <p:cNvSpPr/>
          <p:nvPr/>
        </p:nvSpPr>
        <p:spPr>
          <a:xfrm>
            <a:off x="0" y="5774339"/>
            <a:ext cx="9144000" cy="108366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0" name="Прямоугольник 9"/>
          <p:cNvSpPr/>
          <p:nvPr/>
        </p:nvSpPr>
        <p:spPr>
          <a:xfrm>
            <a:off x="0" y="5772509"/>
            <a:ext cx="9144000" cy="108366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TextBox 2"/>
          <p:cNvSpPr txBox="1"/>
          <p:nvPr/>
        </p:nvSpPr>
        <p:spPr>
          <a:xfrm>
            <a:off x="2123728" y="6165304"/>
            <a:ext cx="4104576" cy="307777"/>
          </a:xfrm>
          <a:prstGeom prst="rect">
            <a:avLst/>
          </a:prstGeom>
          <a:noFill/>
        </p:spPr>
        <p:txBody>
          <a:bodyPr wrap="square" rtlCol="0">
            <a:spAutoFit/>
          </a:bodyPr>
          <a:lstStyle/>
          <a:p>
            <a:pPr algn="ctr"/>
            <a:r>
              <a:rPr lang="ru-RU" sz="1400" dirty="0" smtClean="0"/>
              <a:t>СЕНТЯБРЬ  2019</a:t>
            </a:r>
            <a:endParaRPr lang="ru-RU" sz="1400" dirty="0"/>
          </a:p>
        </p:txBody>
      </p:sp>
    </p:spTree>
    <p:extLst>
      <p:ext uri="{BB962C8B-B14F-4D97-AF65-F5344CB8AC3E}">
        <p14:creationId xmlns:p14="http://schemas.microsoft.com/office/powerpoint/2010/main" val="2232245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148281" y="791468"/>
            <a:ext cx="8836211" cy="492443"/>
          </a:xfrm>
          <a:prstGeom prst="rect">
            <a:avLst/>
          </a:prstGeom>
        </p:spPr>
        <p:txBody>
          <a:bodyPr wrap="square">
            <a:spAutoFit/>
          </a:bodyPr>
          <a:lstStyle/>
          <a:p>
            <a:pPr lvl="1" algn="ctr">
              <a:buSzPct val="130000"/>
            </a:pPr>
            <a:r>
              <a:rPr lang="ru-RU" sz="2600" b="1" dirty="0" smtClean="0">
                <a:solidFill>
                  <a:srgbClr val="077A3E"/>
                </a:solidFill>
                <a:latin typeface="Bookman Old Style" charset="0"/>
                <a:ea typeface="Bookman Old Style" charset="0"/>
                <a:cs typeface="Bookman Old Style" charset="0"/>
              </a:rPr>
              <a:t>Изменения в законодательстве</a:t>
            </a:r>
          </a:p>
        </p:txBody>
      </p:sp>
      <p:sp>
        <p:nvSpPr>
          <p:cNvPr id="7" name="Номер слайда 14"/>
          <p:cNvSpPr>
            <a:spLocks noGrp="1"/>
          </p:cNvSpPr>
          <p:nvPr>
            <p:ph type="sldNum" sz="quarter" idx="12"/>
          </p:nvPr>
        </p:nvSpPr>
        <p:spPr>
          <a:xfrm>
            <a:off x="8596143" y="179386"/>
            <a:ext cx="388350" cy="365125"/>
          </a:xfrm>
        </p:spPr>
        <p:txBody>
          <a:bodyPr/>
          <a:lstStyle/>
          <a:p>
            <a:r>
              <a:rPr lang="ru-RU" b="1" dirty="0">
                <a:solidFill>
                  <a:srgbClr val="C79023"/>
                </a:solidFill>
              </a:rPr>
              <a:t> </a:t>
            </a:r>
            <a:fld id="{D81B3B79-DEF0-4346-A5D2-0443081EFB3D}" type="slidenum">
              <a:rPr lang="ru-RU" b="1" smtClean="0">
                <a:solidFill>
                  <a:srgbClr val="C79023"/>
                </a:solidFill>
              </a:rPr>
              <a:pPr/>
              <a:t>2</a:t>
            </a:fld>
            <a:endParaRPr lang="en-US" b="1" dirty="0">
              <a:solidFill>
                <a:srgbClr val="C79023"/>
              </a:solidFill>
            </a:endParaRPr>
          </a:p>
        </p:txBody>
      </p:sp>
      <p:grpSp>
        <p:nvGrpSpPr>
          <p:cNvPr id="3" name="Группа 7"/>
          <p:cNvGrpSpPr/>
          <p:nvPr/>
        </p:nvGrpSpPr>
        <p:grpSpPr>
          <a:xfrm>
            <a:off x="308920" y="3054872"/>
            <a:ext cx="8287223" cy="954107"/>
            <a:chOff x="308920" y="1719416"/>
            <a:chExt cx="8287223" cy="954107"/>
          </a:xfrm>
        </p:grpSpPr>
        <p:sp>
          <p:nvSpPr>
            <p:cNvPr id="14" name="Прямоугольник 13"/>
            <p:cNvSpPr/>
            <p:nvPr/>
          </p:nvSpPr>
          <p:spPr>
            <a:xfrm>
              <a:off x="308920" y="1730582"/>
              <a:ext cx="3595815" cy="584775"/>
            </a:xfrm>
            <a:prstGeom prst="rect">
              <a:avLst/>
            </a:prstGeom>
          </p:spPr>
          <p:txBody>
            <a:bodyPr wrap="square">
              <a:spAutoFit/>
            </a:bodyPr>
            <a:lstStyle/>
            <a:p>
              <a:pPr lvl="1" algn="ctr">
                <a:buSzPct val="130000"/>
              </a:pPr>
              <a:r>
                <a:rPr lang="ru-RU" sz="3200" b="1" dirty="0" smtClean="0">
                  <a:solidFill>
                    <a:srgbClr val="002060"/>
                  </a:solidFill>
                  <a:latin typeface="Bookman Old Style" charset="0"/>
                  <a:ea typeface="Bookman Old Style" charset="0"/>
                  <a:cs typeface="Bookman Old Style" charset="0"/>
                </a:rPr>
                <a:t>ФЗ 402-ФЗ </a:t>
              </a:r>
            </a:p>
          </p:txBody>
        </p:sp>
        <p:sp>
          <p:nvSpPr>
            <p:cNvPr id="6" name="Стрелка вправо 5"/>
            <p:cNvSpPr/>
            <p:nvPr/>
          </p:nvSpPr>
          <p:spPr>
            <a:xfrm>
              <a:off x="3904735" y="1816443"/>
              <a:ext cx="1680519" cy="395416"/>
            </a:xfrm>
            <a:prstGeom prst="rightArrow">
              <a:avLst/>
            </a:prstGeom>
            <a:gradFill>
              <a:gsLst>
                <a:gs pos="0">
                  <a:srgbClr val="DEAA46"/>
                </a:gs>
                <a:gs pos="100000">
                  <a:schemeClr val="accent6">
                    <a:lumMod val="40000"/>
                    <a:lumOff val="60000"/>
                  </a:schemeClr>
                </a:gs>
              </a:gsLst>
            </a:gra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5585254" y="1719416"/>
              <a:ext cx="3010889" cy="954107"/>
            </a:xfrm>
            <a:prstGeom prst="rect">
              <a:avLst/>
            </a:prstGeom>
          </p:spPr>
          <p:txBody>
            <a:bodyPr wrap="square">
              <a:spAutoFit/>
            </a:bodyPr>
            <a:lstStyle/>
            <a:p>
              <a:r>
                <a:rPr lang="ru-RU" sz="2800" b="1" dirty="0" smtClean="0">
                  <a:solidFill>
                    <a:srgbClr val="002060"/>
                  </a:solidFill>
                  <a:latin typeface="Bookman Old Style" charset="0"/>
                  <a:ea typeface="Bookman Old Style" charset="0"/>
                  <a:cs typeface="Bookman Old Style" charset="0"/>
                </a:rPr>
                <a:t>ФЗ 247-ФЗ от 26.07.19г.</a:t>
              </a:r>
            </a:p>
          </p:txBody>
        </p:sp>
      </p:grpSp>
      <p:grpSp>
        <p:nvGrpSpPr>
          <p:cNvPr id="4" name="Группа 15"/>
          <p:cNvGrpSpPr/>
          <p:nvPr/>
        </p:nvGrpSpPr>
        <p:grpSpPr>
          <a:xfrm>
            <a:off x="308920" y="5519651"/>
            <a:ext cx="8287223" cy="595941"/>
            <a:chOff x="308920" y="1719416"/>
            <a:chExt cx="8287223" cy="595941"/>
          </a:xfrm>
        </p:grpSpPr>
        <p:sp>
          <p:nvSpPr>
            <p:cNvPr id="17" name="Прямоугольник 16"/>
            <p:cNvSpPr/>
            <p:nvPr/>
          </p:nvSpPr>
          <p:spPr>
            <a:xfrm>
              <a:off x="308920" y="1730582"/>
              <a:ext cx="3595815" cy="584775"/>
            </a:xfrm>
            <a:prstGeom prst="rect">
              <a:avLst/>
            </a:prstGeom>
          </p:spPr>
          <p:txBody>
            <a:bodyPr wrap="square">
              <a:spAutoFit/>
            </a:bodyPr>
            <a:lstStyle/>
            <a:p>
              <a:pPr lvl="1" algn="ctr">
                <a:buSzPct val="130000"/>
              </a:pPr>
              <a:r>
                <a:rPr lang="ru-RU" sz="3200" b="1" dirty="0" smtClean="0">
                  <a:solidFill>
                    <a:srgbClr val="002060"/>
                  </a:solidFill>
                  <a:latin typeface="Bookman Old Style" charset="0"/>
                  <a:ea typeface="Bookman Old Style" charset="0"/>
                  <a:cs typeface="Bookman Old Style" charset="0"/>
                </a:rPr>
                <a:t>КОАП</a:t>
              </a:r>
            </a:p>
          </p:txBody>
        </p:sp>
        <p:sp>
          <p:nvSpPr>
            <p:cNvPr id="18" name="Стрелка вправо 17"/>
            <p:cNvSpPr/>
            <p:nvPr/>
          </p:nvSpPr>
          <p:spPr>
            <a:xfrm>
              <a:off x="3904735" y="1816443"/>
              <a:ext cx="1680519" cy="395416"/>
            </a:xfrm>
            <a:prstGeom prst="rightArrow">
              <a:avLst/>
            </a:prstGeom>
            <a:gradFill>
              <a:gsLst>
                <a:gs pos="0">
                  <a:srgbClr val="DEAA46"/>
                </a:gs>
                <a:gs pos="100000">
                  <a:schemeClr val="accent6">
                    <a:lumMod val="40000"/>
                    <a:lumOff val="60000"/>
                  </a:schemeClr>
                </a:gs>
              </a:gsLst>
            </a:gra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9" name="Прямоугольник 18"/>
            <p:cNvSpPr/>
            <p:nvPr/>
          </p:nvSpPr>
          <p:spPr>
            <a:xfrm>
              <a:off x="5585254" y="1719416"/>
              <a:ext cx="3010889" cy="584775"/>
            </a:xfrm>
            <a:prstGeom prst="rect">
              <a:avLst/>
            </a:prstGeom>
          </p:spPr>
          <p:txBody>
            <a:bodyPr wrap="square">
              <a:spAutoFit/>
            </a:bodyPr>
            <a:lstStyle/>
            <a:p>
              <a:pPr marL="55563" lvl="1" algn="ctr">
                <a:buSzPct val="130000"/>
              </a:pPr>
              <a:r>
                <a:rPr lang="ru-RU" sz="3200" b="1" dirty="0" smtClean="0">
                  <a:solidFill>
                    <a:srgbClr val="002060"/>
                  </a:solidFill>
                  <a:latin typeface="Bookman Old Style" charset="0"/>
                  <a:ea typeface="Bookman Old Style" charset="0"/>
                  <a:cs typeface="Bookman Old Style" charset="0"/>
                </a:rPr>
                <a:t>ФЗ 113-ФЗ</a:t>
              </a:r>
            </a:p>
          </p:txBody>
        </p:sp>
      </p:grpSp>
      <p:grpSp>
        <p:nvGrpSpPr>
          <p:cNvPr id="5" name="Группа 19"/>
          <p:cNvGrpSpPr/>
          <p:nvPr/>
        </p:nvGrpSpPr>
        <p:grpSpPr>
          <a:xfrm>
            <a:off x="308920" y="4287261"/>
            <a:ext cx="8287223" cy="954107"/>
            <a:chOff x="308920" y="1719416"/>
            <a:chExt cx="8287223" cy="954107"/>
          </a:xfrm>
        </p:grpSpPr>
        <p:sp>
          <p:nvSpPr>
            <p:cNvPr id="21" name="Прямоугольник 20"/>
            <p:cNvSpPr/>
            <p:nvPr/>
          </p:nvSpPr>
          <p:spPr>
            <a:xfrm>
              <a:off x="308920" y="1730582"/>
              <a:ext cx="3595815" cy="584775"/>
            </a:xfrm>
            <a:prstGeom prst="rect">
              <a:avLst/>
            </a:prstGeom>
          </p:spPr>
          <p:txBody>
            <a:bodyPr wrap="square">
              <a:spAutoFit/>
            </a:bodyPr>
            <a:lstStyle/>
            <a:p>
              <a:pPr lvl="1" algn="ctr">
                <a:buSzPct val="130000"/>
              </a:pPr>
              <a:r>
                <a:rPr lang="ru-RU" sz="3200" b="1" dirty="0" smtClean="0">
                  <a:solidFill>
                    <a:srgbClr val="002060"/>
                  </a:solidFill>
                  <a:latin typeface="Bookman Old Style" charset="0"/>
                  <a:ea typeface="Bookman Old Style" charset="0"/>
                  <a:cs typeface="Bookman Old Style" charset="0"/>
                </a:rPr>
                <a:t>БК</a:t>
              </a:r>
            </a:p>
          </p:txBody>
        </p:sp>
        <p:sp>
          <p:nvSpPr>
            <p:cNvPr id="22" name="Стрелка вправо 21"/>
            <p:cNvSpPr/>
            <p:nvPr/>
          </p:nvSpPr>
          <p:spPr>
            <a:xfrm>
              <a:off x="3904735" y="1816443"/>
              <a:ext cx="1680519" cy="395416"/>
            </a:xfrm>
            <a:prstGeom prst="rightArrow">
              <a:avLst/>
            </a:prstGeom>
            <a:gradFill>
              <a:gsLst>
                <a:gs pos="0">
                  <a:srgbClr val="DEAA46"/>
                </a:gs>
                <a:gs pos="100000">
                  <a:schemeClr val="accent6">
                    <a:lumMod val="40000"/>
                    <a:lumOff val="60000"/>
                  </a:schemeClr>
                </a:gs>
              </a:gsLst>
            </a:gra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3" name="Прямоугольник 22"/>
            <p:cNvSpPr/>
            <p:nvPr/>
          </p:nvSpPr>
          <p:spPr>
            <a:xfrm>
              <a:off x="5585254" y="1719416"/>
              <a:ext cx="3010889" cy="954107"/>
            </a:xfrm>
            <a:prstGeom prst="rect">
              <a:avLst/>
            </a:prstGeom>
          </p:spPr>
          <p:txBody>
            <a:bodyPr wrap="square">
              <a:spAutoFit/>
            </a:bodyPr>
            <a:lstStyle/>
            <a:p>
              <a:pPr marL="55563" lvl="1" algn="ctr">
                <a:buSzPct val="130000"/>
              </a:pPr>
              <a:r>
                <a:rPr lang="ru-RU" sz="2800" b="1" dirty="0" smtClean="0">
                  <a:solidFill>
                    <a:srgbClr val="002060"/>
                  </a:solidFill>
                  <a:latin typeface="Bookman Old Style" charset="0"/>
                  <a:ea typeface="Bookman Old Style" charset="0"/>
                  <a:cs typeface="Bookman Old Style" charset="0"/>
                </a:rPr>
                <a:t>ФЗ 199-ФЗ от  26.07.19г</a:t>
              </a:r>
            </a:p>
          </p:txBody>
        </p:sp>
      </p:grpSp>
      <p:grpSp>
        <p:nvGrpSpPr>
          <p:cNvPr id="8" name="Группа 23"/>
          <p:cNvGrpSpPr/>
          <p:nvPr/>
        </p:nvGrpSpPr>
        <p:grpSpPr>
          <a:xfrm>
            <a:off x="308920" y="1827925"/>
            <a:ext cx="8287223" cy="954107"/>
            <a:chOff x="308920" y="1719416"/>
            <a:chExt cx="8287223" cy="954107"/>
          </a:xfrm>
        </p:grpSpPr>
        <p:sp>
          <p:nvSpPr>
            <p:cNvPr id="25" name="Прямоугольник 24"/>
            <p:cNvSpPr/>
            <p:nvPr/>
          </p:nvSpPr>
          <p:spPr>
            <a:xfrm>
              <a:off x="308920" y="1730582"/>
              <a:ext cx="3595815" cy="584775"/>
            </a:xfrm>
            <a:prstGeom prst="rect">
              <a:avLst/>
            </a:prstGeom>
          </p:spPr>
          <p:txBody>
            <a:bodyPr wrap="square">
              <a:spAutoFit/>
            </a:bodyPr>
            <a:lstStyle/>
            <a:p>
              <a:pPr lvl="1" algn="ctr">
                <a:buSzPct val="130000"/>
              </a:pPr>
              <a:r>
                <a:rPr lang="ru-RU" sz="3200" b="1" dirty="0">
                  <a:solidFill>
                    <a:srgbClr val="002060"/>
                  </a:solidFill>
                  <a:latin typeface="Bookman Old Style" charset="0"/>
                  <a:ea typeface="Bookman Old Style" charset="0"/>
                  <a:cs typeface="Bookman Old Style" charset="0"/>
                </a:rPr>
                <a:t>ФЗ 402-ФЗ </a:t>
              </a:r>
            </a:p>
          </p:txBody>
        </p:sp>
        <p:sp>
          <p:nvSpPr>
            <p:cNvPr id="26" name="Стрелка вправо 25"/>
            <p:cNvSpPr/>
            <p:nvPr/>
          </p:nvSpPr>
          <p:spPr>
            <a:xfrm>
              <a:off x="3904735" y="1816443"/>
              <a:ext cx="1680519" cy="395416"/>
            </a:xfrm>
            <a:prstGeom prst="rightArrow">
              <a:avLst/>
            </a:prstGeom>
            <a:gradFill>
              <a:gsLst>
                <a:gs pos="0">
                  <a:srgbClr val="DEAA46"/>
                </a:gs>
                <a:gs pos="100000">
                  <a:schemeClr val="accent6">
                    <a:lumMod val="40000"/>
                    <a:lumOff val="60000"/>
                  </a:schemeClr>
                </a:gs>
              </a:gsLst>
            </a:gra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7" name="Прямоугольник 26"/>
            <p:cNvSpPr/>
            <p:nvPr/>
          </p:nvSpPr>
          <p:spPr>
            <a:xfrm>
              <a:off x="5585254" y="1719416"/>
              <a:ext cx="3010889" cy="954107"/>
            </a:xfrm>
            <a:prstGeom prst="rect">
              <a:avLst/>
            </a:prstGeom>
          </p:spPr>
          <p:txBody>
            <a:bodyPr wrap="square">
              <a:spAutoFit/>
            </a:bodyPr>
            <a:lstStyle/>
            <a:p>
              <a:pPr marL="55563" lvl="1" algn="ctr">
                <a:buSzPct val="130000"/>
              </a:pPr>
              <a:r>
                <a:rPr lang="ru-RU" sz="2800" b="1" dirty="0" smtClean="0">
                  <a:solidFill>
                    <a:srgbClr val="002060"/>
                  </a:solidFill>
                  <a:latin typeface="Bookman Old Style" charset="0"/>
                  <a:ea typeface="Bookman Old Style" charset="0"/>
                  <a:cs typeface="Bookman Old Style" charset="0"/>
                </a:rPr>
                <a:t>ФЗ 444-ФЗ от 28.11.2018 </a:t>
              </a:r>
            </a:p>
          </p:txBody>
        </p:sp>
      </p:grpSp>
      <p:cxnSp>
        <p:nvCxnSpPr>
          <p:cNvPr id="28" name="Straight Connector 16"/>
          <p:cNvCxnSpPr/>
          <p:nvPr/>
        </p:nvCxnSpPr>
        <p:spPr>
          <a:xfrm>
            <a:off x="8623002" y="265642"/>
            <a:ext cx="0" cy="226483"/>
          </a:xfrm>
          <a:prstGeom prst="line">
            <a:avLst/>
          </a:prstGeom>
          <a:ln w="12700" cmpd="sng">
            <a:solidFill>
              <a:srgbClr val="DEAA46"/>
            </a:solidFill>
            <a:prstDash val="soli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05911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1937982" y="245903"/>
            <a:ext cx="6459656" cy="492443"/>
          </a:xfrm>
          <a:prstGeom prst="rect">
            <a:avLst/>
          </a:prstGeom>
        </p:spPr>
        <p:txBody>
          <a:bodyPr wrap="square">
            <a:spAutoFit/>
          </a:bodyPr>
          <a:lstStyle/>
          <a:p>
            <a:pPr lvl="1" algn="ctr">
              <a:buSzPct val="130000"/>
            </a:pPr>
            <a:r>
              <a:rPr lang="ru-RU" sz="2600" b="1" dirty="0" smtClean="0">
                <a:solidFill>
                  <a:srgbClr val="077A3E"/>
                </a:solidFill>
                <a:latin typeface="Bookman Old Style" charset="0"/>
                <a:ea typeface="Bookman Old Style" charset="0"/>
                <a:cs typeface="Bookman Old Style" charset="0"/>
              </a:rPr>
              <a:t>Изменения в законодательстве</a:t>
            </a:r>
          </a:p>
        </p:txBody>
      </p:sp>
      <p:sp>
        <p:nvSpPr>
          <p:cNvPr id="7" name="Номер слайда 14"/>
          <p:cNvSpPr>
            <a:spLocks noGrp="1"/>
          </p:cNvSpPr>
          <p:nvPr>
            <p:ph type="sldNum" sz="quarter" idx="12"/>
          </p:nvPr>
        </p:nvSpPr>
        <p:spPr>
          <a:xfrm>
            <a:off x="8596143" y="179386"/>
            <a:ext cx="388350" cy="365125"/>
          </a:xfrm>
        </p:spPr>
        <p:txBody>
          <a:bodyPr/>
          <a:lstStyle/>
          <a:p>
            <a:r>
              <a:rPr lang="ru-RU" b="1" dirty="0">
                <a:solidFill>
                  <a:srgbClr val="C79023"/>
                </a:solidFill>
              </a:rPr>
              <a:t> </a:t>
            </a:r>
            <a:fld id="{D81B3B79-DEF0-4346-A5D2-0443081EFB3D}" type="slidenum">
              <a:rPr lang="ru-RU" b="1" smtClean="0">
                <a:solidFill>
                  <a:srgbClr val="C79023"/>
                </a:solidFill>
              </a:rPr>
              <a:pPr/>
              <a:t>3</a:t>
            </a:fld>
            <a:endParaRPr lang="en-US" b="1" dirty="0">
              <a:solidFill>
                <a:srgbClr val="C79023"/>
              </a:solidFill>
            </a:endParaRPr>
          </a:p>
        </p:txBody>
      </p:sp>
      <p:cxnSp>
        <p:nvCxnSpPr>
          <p:cNvPr id="28" name="Straight Connector 16"/>
          <p:cNvCxnSpPr/>
          <p:nvPr/>
        </p:nvCxnSpPr>
        <p:spPr>
          <a:xfrm>
            <a:off x="8623002" y="265642"/>
            <a:ext cx="0" cy="226483"/>
          </a:xfrm>
          <a:prstGeom prst="line">
            <a:avLst/>
          </a:prstGeom>
          <a:ln w="12700" cmpd="sng">
            <a:solidFill>
              <a:srgbClr val="DEAA46"/>
            </a:solidFill>
            <a:prstDash val="solid"/>
          </a:ln>
          <a:effectLst/>
        </p:spPr>
        <p:style>
          <a:lnRef idx="2">
            <a:schemeClr val="accent1"/>
          </a:lnRef>
          <a:fillRef idx="0">
            <a:schemeClr val="accent1"/>
          </a:fillRef>
          <a:effectRef idx="1">
            <a:schemeClr val="accent1"/>
          </a:effectRef>
          <a:fontRef idx="minor">
            <a:schemeClr val="tx1"/>
          </a:fontRef>
        </p:style>
      </p:cxnSp>
      <p:grpSp>
        <p:nvGrpSpPr>
          <p:cNvPr id="5" name="Группа 33"/>
          <p:cNvGrpSpPr/>
          <p:nvPr/>
        </p:nvGrpSpPr>
        <p:grpSpPr>
          <a:xfrm>
            <a:off x="205431" y="1059381"/>
            <a:ext cx="8583593" cy="5429167"/>
            <a:chOff x="205431" y="1059381"/>
            <a:chExt cx="8583593" cy="5429167"/>
          </a:xfrm>
        </p:grpSpPr>
        <p:sp>
          <p:nvSpPr>
            <p:cNvPr id="3" name="TextBox 2"/>
            <p:cNvSpPr txBox="1"/>
            <p:nvPr/>
          </p:nvSpPr>
          <p:spPr>
            <a:xfrm>
              <a:off x="205431" y="1287794"/>
              <a:ext cx="2352032" cy="1769731"/>
            </a:xfrm>
            <a:prstGeom prst="flowChartMultidocument">
              <a:avLst/>
            </a:prstGeom>
            <a:noFill/>
            <a:ln>
              <a:solidFill>
                <a:srgbClr val="0070C0"/>
              </a:solidFill>
            </a:ln>
          </p:spPr>
          <p:txBody>
            <a:bodyPr wrap="square" rtlCol="0" anchor="ctr" anchorCtr="0">
              <a:noAutofit/>
            </a:bodyPr>
            <a:lstStyle/>
            <a:p>
              <a:pPr algn="ctr"/>
              <a:r>
                <a:rPr lang="ru-RU" sz="3600" b="1" smtClean="0">
                  <a:solidFill>
                    <a:srgbClr val="002060"/>
                  </a:solidFill>
                  <a:latin typeface="Times New Roman" charset="0"/>
                  <a:ea typeface="Times New Roman" charset="0"/>
                  <a:cs typeface="Times New Roman" charset="0"/>
                </a:rPr>
                <a:t>444-ФЗ</a:t>
              </a:r>
              <a:endParaRPr lang="ru-RU" sz="3600" b="1">
                <a:solidFill>
                  <a:srgbClr val="002060"/>
                </a:solidFill>
                <a:latin typeface="Times New Roman" charset="0"/>
                <a:ea typeface="Times New Roman" charset="0"/>
                <a:cs typeface="Times New Roman" charset="0"/>
              </a:endParaRPr>
            </a:p>
          </p:txBody>
        </p:sp>
        <p:sp>
          <p:nvSpPr>
            <p:cNvPr id="29" name="TextBox 28"/>
            <p:cNvSpPr txBox="1"/>
            <p:nvPr/>
          </p:nvSpPr>
          <p:spPr>
            <a:xfrm>
              <a:off x="4029075" y="2456269"/>
              <a:ext cx="4593927" cy="1091821"/>
            </a:xfrm>
            <a:prstGeom prst="accentBorderCallout1">
              <a:avLst>
                <a:gd name="adj1" fmla="val 18750"/>
                <a:gd name="adj2" fmla="val -8333"/>
                <a:gd name="adj3" fmla="val -50506"/>
                <a:gd name="adj4" fmla="val -31607"/>
              </a:avLst>
            </a:prstGeom>
            <a:noFill/>
            <a:ln>
              <a:solidFill>
                <a:srgbClr val="0070C0"/>
              </a:solidFill>
            </a:ln>
          </p:spPr>
          <p:txBody>
            <a:bodyPr wrap="square" rtlCol="0" anchor="ctr" anchorCtr="0">
              <a:noAutofit/>
            </a:bodyPr>
            <a:lstStyle/>
            <a:p>
              <a:pPr algn="ctr"/>
              <a:r>
                <a:rPr lang="ru-RU" sz="2800" b="1" dirty="0" smtClean="0">
                  <a:solidFill>
                    <a:srgbClr val="002060"/>
                  </a:solidFill>
                  <a:latin typeface="Times New Roman" charset="0"/>
                  <a:ea typeface="Times New Roman" charset="0"/>
                  <a:cs typeface="Times New Roman" charset="0"/>
                </a:rPr>
                <a:t>Электронная отчетность</a:t>
              </a:r>
              <a:endParaRPr lang="ru-RU" sz="2800" b="1" dirty="0">
                <a:solidFill>
                  <a:srgbClr val="002060"/>
                </a:solidFill>
                <a:latin typeface="Times New Roman" charset="0"/>
                <a:ea typeface="Times New Roman" charset="0"/>
                <a:cs typeface="Times New Roman" charset="0"/>
              </a:endParaRPr>
            </a:p>
          </p:txBody>
        </p:sp>
        <p:sp>
          <p:nvSpPr>
            <p:cNvPr id="30" name="TextBox 29"/>
            <p:cNvSpPr txBox="1"/>
            <p:nvPr/>
          </p:nvSpPr>
          <p:spPr>
            <a:xfrm>
              <a:off x="4029075" y="1059381"/>
              <a:ext cx="4567068" cy="1075853"/>
            </a:xfrm>
            <a:prstGeom prst="accentBorderCallout1">
              <a:avLst>
                <a:gd name="adj1" fmla="val 18750"/>
                <a:gd name="adj2" fmla="val -8333"/>
                <a:gd name="adj3" fmla="val 75286"/>
                <a:gd name="adj4" fmla="val -31952"/>
              </a:avLst>
            </a:prstGeom>
            <a:noFill/>
            <a:ln>
              <a:solidFill>
                <a:srgbClr val="0070C0"/>
              </a:solidFill>
            </a:ln>
          </p:spPr>
          <p:txBody>
            <a:bodyPr wrap="square" rtlCol="0" anchor="ctr" anchorCtr="0">
              <a:noAutofit/>
            </a:bodyPr>
            <a:lstStyle/>
            <a:p>
              <a:pPr algn="ctr"/>
              <a:r>
                <a:rPr lang="ru-RU" sz="2000" b="1" dirty="0" smtClean="0">
                  <a:solidFill>
                    <a:srgbClr val="002060"/>
                  </a:solidFill>
                  <a:latin typeface="Times New Roman" charset="0"/>
                  <a:ea typeface="Times New Roman" charset="0"/>
                  <a:cs typeface="Times New Roman" charset="0"/>
                </a:rPr>
                <a:t>Государственный информационный ресурс (принцип «одного окна»)</a:t>
              </a:r>
            </a:p>
            <a:p>
              <a:pPr algn="ctr"/>
              <a:r>
                <a:rPr lang="ru-RU" sz="2000" b="1" dirty="0" smtClean="0">
                  <a:solidFill>
                    <a:srgbClr val="C00000"/>
                  </a:solidFill>
                  <a:latin typeface="Times New Roman" charset="0"/>
                  <a:ea typeface="Times New Roman" charset="0"/>
                  <a:cs typeface="Times New Roman" charset="0"/>
                </a:rPr>
                <a:t>госсектор???</a:t>
              </a:r>
              <a:endParaRPr lang="ru-RU" sz="2000" b="1" dirty="0">
                <a:solidFill>
                  <a:srgbClr val="C00000"/>
                </a:solidFill>
                <a:latin typeface="Times New Roman" charset="0"/>
                <a:ea typeface="Times New Roman" charset="0"/>
                <a:cs typeface="Times New Roman" charset="0"/>
              </a:endParaRPr>
            </a:p>
          </p:txBody>
        </p:sp>
        <p:sp>
          <p:nvSpPr>
            <p:cNvPr id="31" name="TextBox 30"/>
            <p:cNvSpPr txBox="1"/>
            <p:nvPr/>
          </p:nvSpPr>
          <p:spPr>
            <a:xfrm>
              <a:off x="3836194" y="4314826"/>
              <a:ext cx="4952830" cy="759260"/>
            </a:xfrm>
            <a:prstGeom prst="roundRect">
              <a:avLst/>
            </a:prstGeom>
            <a:noFill/>
            <a:ln>
              <a:solidFill>
                <a:srgbClr val="0070C0"/>
              </a:solidFill>
            </a:ln>
          </p:spPr>
          <p:txBody>
            <a:bodyPr wrap="square" rtlCol="0" anchor="ctr" anchorCtr="0">
              <a:noAutofit/>
            </a:bodyPr>
            <a:lstStyle/>
            <a:p>
              <a:pPr algn="ctr"/>
              <a:r>
                <a:rPr lang="ru-RU" sz="2000" b="1" dirty="0" smtClean="0">
                  <a:solidFill>
                    <a:srgbClr val="002060"/>
                  </a:solidFill>
                  <a:latin typeface="Times New Roman" charset="0"/>
                  <a:ea typeface="Times New Roman" charset="0"/>
                  <a:cs typeface="Times New Roman" charset="0"/>
                </a:rPr>
                <a:t>План-график НПА в </a:t>
              </a:r>
              <a:r>
                <a:rPr lang="ru-RU" sz="2000" b="1" smtClean="0">
                  <a:solidFill>
                    <a:srgbClr val="002060"/>
                  </a:solidFill>
                  <a:latin typeface="Times New Roman" charset="0"/>
                  <a:ea typeface="Times New Roman" charset="0"/>
                  <a:cs typeface="Times New Roman" charset="0"/>
                </a:rPr>
                <a:t>целях реализации</a:t>
              </a:r>
              <a:endParaRPr lang="ru-RU" sz="2000" b="1">
                <a:solidFill>
                  <a:srgbClr val="002060"/>
                </a:solidFill>
                <a:latin typeface="Times New Roman" charset="0"/>
                <a:ea typeface="Times New Roman" charset="0"/>
                <a:cs typeface="Times New Roman" charset="0"/>
              </a:endParaRPr>
            </a:p>
          </p:txBody>
        </p:sp>
        <p:sp>
          <p:nvSpPr>
            <p:cNvPr id="4" name="Стрелка вниз 3"/>
            <p:cNvSpPr/>
            <p:nvPr/>
          </p:nvSpPr>
          <p:spPr>
            <a:xfrm>
              <a:off x="6172200" y="3548090"/>
              <a:ext cx="257175" cy="75244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2" name="TextBox 31"/>
            <p:cNvSpPr txBox="1"/>
            <p:nvPr/>
          </p:nvSpPr>
          <p:spPr>
            <a:xfrm>
              <a:off x="1219370" y="5729288"/>
              <a:ext cx="3138318" cy="759260"/>
            </a:xfrm>
            <a:prstGeom prst="roundRect">
              <a:avLst/>
            </a:prstGeom>
            <a:noFill/>
            <a:ln>
              <a:solidFill>
                <a:srgbClr val="0070C0"/>
              </a:solidFill>
            </a:ln>
          </p:spPr>
          <p:txBody>
            <a:bodyPr wrap="square" rtlCol="0" anchor="ctr" anchorCtr="0">
              <a:noAutofit/>
            </a:bodyPr>
            <a:lstStyle/>
            <a:p>
              <a:pPr algn="ctr"/>
              <a:r>
                <a:rPr lang="ru-RU" sz="2000" b="1" smtClean="0">
                  <a:solidFill>
                    <a:srgbClr val="002060"/>
                  </a:solidFill>
                  <a:latin typeface="Times New Roman" charset="0"/>
                  <a:ea typeface="Times New Roman" charset="0"/>
                  <a:cs typeface="Times New Roman" charset="0"/>
                </a:rPr>
                <a:t>ФСБУ</a:t>
              </a:r>
              <a:endParaRPr lang="ru-RU" sz="2000" b="1" dirty="0">
                <a:solidFill>
                  <a:srgbClr val="002060"/>
                </a:solidFill>
                <a:latin typeface="Times New Roman" charset="0"/>
                <a:ea typeface="Times New Roman" charset="0"/>
                <a:cs typeface="Times New Roman" charset="0"/>
              </a:endParaRPr>
            </a:p>
          </p:txBody>
        </p:sp>
        <p:sp>
          <p:nvSpPr>
            <p:cNvPr id="33" name="TextBox 32"/>
            <p:cNvSpPr txBox="1"/>
            <p:nvPr/>
          </p:nvSpPr>
          <p:spPr>
            <a:xfrm>
              <a:off x="5650706" y="5711714"/>
              <a:ext cx="3138318" cy="759260"/>
            </a:xfrm>
            <a:prstGeom prst="roundRect">
              <a:avLst/>
            </a:prstGeom>
            <a:noFill/>
            <a:ln>
              <a:solidFill>
                <a:srgbClr val="0070C0"/>
              </a:solidFill>
            </a:ln>
          </p:spPr>
          <p:txBody>
            <a:bodyPr wrap="square" rtlCol="0" anchor="ctr" anchorCtr="0">
              <a:noAutofit/>
            </a:bodyPr>
            <a:lstStyle/>
            <a:p>
              <a:pPr algn="ctr"/>
              <a:r>
                <a:rPr lang="ru-RU" sz="2000" b="1" dirty="0" smtClean="0">
                  <a:solidFill>
                    <a:srgbClr val="002060"/>
                  </a:solidFill>
                  <a:latin typeface="Times New Roman" charset="0"/>
                  <a:ea typeface="Times New Roman" charset="0"/>
                  <a:cs typeface="Times New Roman" charset="0"/>
                </a:rPr>
                <a:t>Инструкции </a:t>
              </a:r>
              <a:r>
                <a:rPr lang="ru-RU" sz="2000" b="1" smtClean="0">
                  <a:solidFill>
                    <a:srgbClr val="002060"/>
                  </a:solidFill>
                  <a:latin typeface="Times New Roman" charset="0"/>
                  <a:ea typeface="Times New Roman" charset="0"/>
                  <a:cs typeface="Times New Roman" charset="0"/>
                </a:rPr>
                <a:t>по отчетности</a:t>
              </a:r>
              <a:endParaRPr lang="ru-RU" sz="2000" b="1" dirty="0">
                <a:solidFill>
                  <a:srgbClr val="002060"/>
                </a:solidFill>
                <a:latin typeface="Times New Roman" charset="0"/>
                <a:ea typeface="Times New Roman" charset="0"/>
                <a:cs typeface="Times New Roman" charset="0"/>
              </a:endParaRPr>
            </a:p>
          </p:txBody>
        </p:sp>
        <p:cxnSp>
          <p:nvCxnSpPr>
            <p:cNvPr id="9" name="Прямая со стрелкой 8"/>
            <p:cNvCxnSpPr>
              <a:stCxn id="31" idx="2"/>
            </p:cNvCxnSpPr>
            <p:nvPr/>
          </p:nvCxnSpPr>
          <p:spPr>
            <a:xfrm flipH="1">
              <a:off x="3586163" y="5074086"/>
              <a:ext cx="2726446" cy="6376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Прямая со стрелкой 10"/>
            <p:cNvCxnSpPr>
              <a:stCxn id="31" idx="2"/>
              <a:endCxn id="33" idx="0"/>
            </p:cNvCxnSpPr>
            <p:nvPr/>
          </p:nvCxnSpPr>
          <p:spPr>
            <a:xfrm>
              <a:off x="6312609" y="5074086"/>
              <a:ext cx="907256" cy="6376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a:stCxn id="32" idx="3"/>
              <a:endCxn id="33" idx="1"/>
            </p:cNvCxnSpPr>
            <p:nvPr/>
          </p:nvCxnSpPr>
          <p:spPr>
            <a:xfrm flipV="1">
              <a:off x="4357688" y="6091344"/>
              <a:ext cx="1293018" cy="17574"/>
            </a:xfrm>
            <a:prstGeom prst="line">
              <a:avLst/>
            </a:prstGeom>
            <a:ln>
              <a:prstDash val="sysDot"/>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379098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1890583" y="220653"/>
            <a:ext cx="6452544" cy="492443"/>
          </a:xfrm>
          <a:prstGeom prst="rect">
            <a:avLst/>
          </a:prstGeom>
        </p:spPr>
        <p:txBody>
          <a:bodyPr wrap="square">
            <a:spAutoFit/>
          </a:bodyPr>
          <a:lstStyle/>
          <a:p>
            <a:pPr lvl="1" algn="ctr">
              <a:buSzPct val="130000"/>
            </a:pPr>
            <a:r>
              <a:rPr lang="ru-RU" sz="2600" b="1" dirty="0" smtClean="0">
                <a:solidFill>
                  <a:srgbClr val="077A3E"/>
                </a:solidFill>
                <a:latin typeface="Bookman Old Style" charset="0"/>
                <a:ea typeface="Bookman Old Style" charset="0"/>
                <a:cs typeface="Bookman Old Style" charset="0"/>
              </a:rPr>
              <a:t>Изменения в законодательстве</a:t>
            </a:r>
          </a:p>
        </p:txBody>
      </p:sp>
      <p:sp>
        <p:nvSpPr>
          <p:cNvPr id="7" name="Номер слайда 14"/>
          <p:cNvSpPr>
            <a:spLocks noGrp="1"/>
          </p:cNvSpPr>
          <p:nvPr>
            <p:ph type="sldNum" sz="quarter" idx="12"/>
          </p:nvPr>
        </p:nvSpPr>
        <p:spPr>
          <a:xfrm>
            <a:off x="8596143" y="179386"/>
            <a:ext cx="388350" cy="365125"/>
          </a:xfrm>
        </p:spPr>
        <p:txBody>
          <a:bodyPr/>
          <a:lstStyle/>
          <a:p>
            <a:r>
              <a:rPr lang="ru-RU" b="1" dirty="0">
                <a:solidFill>
                  <a:srgbClr val="C79023"/>
                </a:solidFill>
              </a:rPr>
              <a:t> </a:t>
            </a:r>
            <a:fld id="{D81B3B79-DEF0-4346-A5D2-0443081EFB3D}" type="slidenum">
              <a:rPr lang="ru-RU" b="1" smtClean="0">
                <a:solidFill>
                  <a:srgbClr val="C79023"/>
                </a:solidFill>
              </a:rPr>
              <a:pPr/>
              <a:t>4</a:t>
            </a:fld>
            <a:endParaRPr lang="en-US" b="1" dirty="0">
              <a:solidFill>
                <a:srgbClr val="C79023"/>
              </a:solidFill>
            </a:endParaRPr>
          </a:p>
        </p:txBody>
      </p:sp>
      <p:cxnSp>
        <p:nvCxnSpPr>
          <p:cNvPr id="28" name="Straight Connector 16"/>
          <p:cNvCxnSpPr/>
          <p:nvPr/>
        </p:nvCxnSpPr>
        <p:spPr>
          <a:xfrm>
            <a:off x="8623002" y="265642"/>
            <a:ext cx="0" cy="226483"/>
          </a:xfrm>
          <a:prstGeom prst="line">
            <a:avLst/>
          </a:prstGeom>
          <a:ln w="12700" cmpd="sng">
            <a:solidFill>
              <a:srgbClr val="DEAA46"/>
            </a:solidFill>
            <a:prstDash val="solid"/>
          </a:ln>
          <a:effectLst/>
        </p:spPr>
        <p:style>
          <a:lnRef idx="2">
            <a:schemeClr val="accent1"/>
          </a:lnRef>
          <a:fillRef idx="0">
            <a:schemeClr val="accent1"/>
          </a:fillRef>
          <a:effectRef idx="1">
            <a:schemeClr val="accent1"/>
          </a:effectRef>
          <a:fontRef idx="minor">
            <a:schemeClr val="tx1"/>
          </a:fontRef>
        </p:style>
      </p:cxnSp>
      <p:grpSp>
        <p:nvGrpSpPr>
          <p:cNvPr id="8" name="Группа 8"/>
          <p:cNvGrpSpPr/>
          <p:nvPr/>
        </p:nvGrpSpPr>
        <p:grpSpPr>
          <a:xfrm>
            <a:off x="416712" y="799352"/>
            <a:ext cx="8440926" cy="5427914"/>
            <a:chOff x="481911" y="1641749"/>
            <a:chExt cx="8375204" cy="5427914"/>
          </a:xfrm>
        </p:grpSpPr>
        <p:grpSp>
          <p:nvGrpSpPr>
            <p:cNvPr id="9" name="Группа 7"/>
            <p:cNvGrpSpPr/>
            <p:nvPr/>
          </p:nvGrpSpPr>
          <p:grpSpPr>
            <a:xfrm>
              <a:off x="481911" y="1641749"/>
              <a:ext cx="8114232" cy="5427914"/>
              <a:chOff x="481911" y="1719416"/>
              <a:chExt cx="8114232" cy="5427914"/>
            </a:xfrm>
          </p:grpSpPr>
          <p:sp>
            <p:nvSpPr>
              <p:cNvPr id="14" name="Прямоугольник 13"/>
              <p:cNvSpPr/>
              <p:nvPr/>
            </p:nvSpPr>
            <p:spPr>
              <a:xfrm>
                <a:off x="861362" y="1730582"/>
                <a:ext cx="3043373" cy="584775"/>
              </a:xfrm>
              <a:prstGeom prst="rect">
                <a:avLst/>
              </a:prstGeom>
            </p:spPr>
            <p:txBody>
              <a:bodyPr wrap="square">
                <a:spAutoFit/>
              </a:bodyPr>
              <a:lstStyle/>
              <a:p>
                <a:pPr marL="55563" lvl="1" algn="ctr">
                  <a:buSzPct val="130000"/>
                </a:pPr>
                <a:r>
                  <a:rPr lang="ru-RU" sz="3200" b="1" dirty="0" smtClean="0">
                    <a:solidFill>
                      <a:srgbClr val="002060"/>
                    </a:solidFill>
                    <a:latin typeface="Bookman Old Style" charset="0"/>
                    <a:ea typeface="Bookman Old Style" charset="0"/>
                    <a:cs typeface="Bookman Old Style" charset="0"/>
                  </a:rPr>
                  <a:t>ФЗ 402-ФЗ </a:t>
                </a:r>
              </a:p>
            </p:txBody>
          </p:sp>
          <p:sp>
            <p:nvSpPr>
              <p:cNvPr id="6" name="Стрелка вправо 5"/>
              <p:cNvSpPr/>
              <p:nvPr/>
            </p:nvSpPr>
            <p:spPr>
              <a:xfrm>
                <a:off x="3904735" y="1816443"/>
                <a:ext cx="1680519" cy="395416"/>
              </a:xfrm>
              <a:prstGeom prst="rightArrow">
                <a:avLst/>
              </a:prstGeom>
              <a:gradFill>
                <a:gsLst>
                  <a:gs pos="0">
                    <a:srgbClr val="DEAA46"/>
                  </a:gs>
                  <a:gs pos="100000">
                    <a:schemeClr val="accent6">
                      <a:lumMod val="40000"/>
                      <a:lumOff val="60000"/>
                    </a:schemeClr>
                  </a:gs>
                </a:gsLst>
              </a:gra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5585254" y="1719416"/>
                <a:ext cx="3010889" cy="584775"/>
              </a:xfrm>
              <a:prstGeom prst="rect">
                <a:avLst/>
              </a:prstGeom>
            </p:spPr>
            <p:txBody>
              <a:bodyPr wrap="square">
                <a:spAutoFit/>
              </a:bodyPr>
              <a:lstStyle/>
              <a:p>
                <a:pPr marL="55563" lvl="1" algn="ctr">
                  <a:buSzPct val="130000"/>
                </a:pPr>
                <a:r>
                  <a:rPr lang="ru-RU" sz="3200" b="1" dirty="0" smtClean="0">
                    <a:solidFill>
                      <a:srgbClr val="002060"/>
                    </a:solidFill>
                    <a:latin typeface="Bookman Old Style" charset="0"/>
                    <a:ea typeface="Bookman Old Style" charset="0"/>
                    <a:cs typeface="Bookman Old Style" charset="0"/>
                  </a:rPr>
                  <a:t>ФЗ 444-ФЗ </a:t>
                </a:r>
              </a:p>
            </p:txBody>
          </p:sp>
          <p:sp>
            <p:nvSpPr>
              <p:cNvPr id="16" name="Прямоугольник 15"/>
              <p:cNvSpPr/>
              <p:nvPr/>
            </p:nvSpPr>
            <p:spPr>
              <a:xfrm>
                <a:off x="481911" y="6716443"/>
                <a:ext cx="3844112" cy="430887"/>
              </a:xfrm>
              <a:prstGeom prst="rect">
                <a:avLst/>
              </a:prstGeom>
            </p:spPr>
            <p:txBody>
              <a:bodyPr wrap="square">
                <a:spAutoFit/>
              </a:bodyPr>
              <a:lstStyle/>
              <a:p>
                <a:pPr marL="12700" lvl="1" algn="ctr">
                  <a:buSzPct val="130000"/>
                </a:pPr>
                <a:r>
                  <a:rPr lang="ru-RU" sz="2200" b="1" dirty="0" smtClean="0">
                    <a:solidFill>
                      <a:srgbClr val="077A3E"/>
                    </a:solidFill>
                    <a:latin typeface="Bookman Old Style" charset="0"/>
                    <a:ea typeface="Bookman Old Style" charset="0"/>
                    <a:cs typeface="Bookman Old Style" charset="0"/>
                  </a:rPr>
                  <a:t>!СГС КО 256н, ПО 260н!</a:t>
                </a:r>
              </a:p>
            </p:txBody>
          </p:sp>
        </p:grpSp>
        <p:sp>
          <p:nvSpPr>
            <p:cNvPr id="3" name="TextBox 2"/>
            <p:cNvSpPr txBox="1"/>
            <p:nvPr/>
          </p:nvSpPr>
          <p:spPr>
            <a:xfrm>
              <a:off x="481911" y="4430223"/>
              <a:ext cx="3982050" cy="1477318"/>
            </a:xfrm>
            <a:prstGeom prst="rect">
              <a:avLst/>
            </a:prstGeom>
            <a:noFill/>
          </p:spPr>
          <p:txBody>
            <a:bodyPr wrap="square" rtlCol="0">
              <a:noAutofit/>
            </a:bodyPr>
            <a:lstStyle/>
            <a:p>
              <a:r>
                <a:rPr lang="ru-RU" dirty="0">
                  <a:latin typeface="Times New Roman" charset="0"/>
                  <a:ea typeface="Times New Roman" charset="0"/>
                  <a:cs typeface="Times New Roman" charset="0"/>
                </a:rPr>
                <a:t>8. Бухгалтерская (финансовая) отчетность считается составленной после подписания ее экземпляра </a:t>
              </a:r>
              <a:r>
                <a:rPr lang="ru-RU" b="1" strike="sngStrike" dirty="0">
                  <a:solidFill>
                    <a:srgbClr val="C00000"/>
                  </a:solidFill>
                  <a:latin typeface="Times New Roman" charset="0"/>
                  <a:ea typeface="Times New Roman" charset="0"/>
                  <a:cs typeface="Times New Roman" charset="0"/>
                </a:rPr>
                <a:t>на бумажном носителе </a:t>
              </a:r>
              <a:r>
                <a:rPr lang="ru-RU" dirty="0">
                  <a:latin typeface="Times New Roman" charset="0"/>
                  <a:ea typeface="Times New Roman" charset="0"/>
                  <a:cs typeface="Times New Roman" charset="0"/>
                </a:rPr>
                <a:t>руководителем экономического субъекта.</a:t>
              </a:r>
            </a:p>
          </p:txBody>
        </p:sp>
        <p:sp>
          <p:nvSpPr>
            <p:cNvPr id="4" name="TextBox 3"/>
            <p:cNvSpPr txBox="1"/>
            <p:nvPr/>
          </p:nvSpPr>
          <p:spPr>
            <a:xfrm>
              <a:off x="4881685" y="2768220"/>
              <a:ext cx="3975430" cy="2831544"/>
            </a:xfrm>
            <a:prstGeom prst="rect">
              <a:avLst/>
            </a:prstGeom>
            <a:noFill/>
          </p:spPr>
          <p:txBody>
            <a:bodyPr wrap="square" rtlCol="0">
              <a:spAutoFit/>
            </a:bodyPr>
            <a:lstStyle>
              <a:defPPr>
                <a:defRPr lang="en-US"/>
              </a:defPPr>
              <a:lvl1pPr>
                <a:defRPr>
                  <a:latin typeface="Times New Roman" charset="0"/>
                  <a:ea typeface="Times New Roman" charset="0"/>
                  <a:cs typeface="Times New Roman" charset="0"/>
                </a:defRPr>
              </a:lvl1pPr>
            </a:lstStyle>
            <a:p>
              <a:r>
                <a:rPr lang="ru-RU" dirty="0"/>
                <a:t>7.1. Бухгалтерская (финансовая) отчетность составляется на бумажном носителе и (или) </a:t>
              </a:r>
              <a:r>
                <a:rPr lang="ru-RU" b="1" dirty="0">
                  <a:solidFill>
                    <a:srgbClr val="C00000"/>
                  </a:solidFill>
                </a:rPr>
                <a:t>в виде электронного документа, подписанного электронной подписью</a:t>
              </a:r>
              <a:r>
                <a:rPr lang="mr-IN" dirty="0"/>
                <a:t>…</a:t>
              </a:r>
              <a:r>
                <a:rPr lang="ru-RU" dirty="0"/>
                <a:t> </a:t>
              </a:r>
              <a:endParaRPr lang="ru-RU" dirty="0" smtClean="0"/>
            </a:p>
            <a:p>
              <a:endParaRPr lang="ru-RU" sz="1600" dirty="0" smtClean="0"/>
            </a:p>
            <a:p>
              <a:r>
                <a:rPr lang="ru-RU" dirty="0"/>
                <a:t>8. Бухгалтерская (финансовая) отчетность считается составленной после подписания ее руководителем экономического субъекта.</a:t>
              </a:r>
            </a:p>
          </p:txBody>
        </p:sp>
        <p:sp>
          <p:nvSpPr>
            <p:cNvPr id="5" name="Стрелка вверх 4"/>
            <p:cNvSpPr/>
            <p:nvPr/>
          </p:nvSpPr>
          <p:spPr>
            <a:xfrm flipV="1">
              <a:off x="1890583" y="2253626"/>
              <a:ext cx="389237" cy="503296"/>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29" name="Стрелка вверх 28"/>
            <p:cNvSpPr/>
            <p:nvPr/>
          </p:nvSpPr>
          <p:spPr>
            <a:xfrm flipV="1">
              <a:off x="7090698" y="2254298"/>
              <a:ext cx="389237" cy="461721"/>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grpSp>
      <p:pic>
        <p:nvPicPr>
          <p:cNvPr id="17" name="Рисунок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7000875" y="4656010"/>
            <a:ext cx="2143125" cy="2143125"/>
          </a:xfrm>
          <a:prstGeom prst="rect">
            <a:avLst/>
          </a:prstGeom>
        </p:spPr>
      </p:pic>
      <p:sp>
        <p:nvSpPr>
          <p:cNvPr id="18" name="TextBox 17"/>
          <p:cNvSpPr txBox="1"/>
          <p:nvPr/>
        </p:nvSpPr>
        <p:spPr>
          <a:xfrm>
            <a:off x="6189554" y="4874764"/>
            <a:ext cx="887806" cy="497711"/>
          </a:xfrm>
          <a:prstGeom prst="wedgeEllipseCallout">
            <a:avLst>
              <a:gd name="adj1" fmla="val 78353"/>
              <a:gd name="adj2" fmla="val 43109"/>
            </a:avLst>
          </a:prstGeom>
          <a:ln>
            <a:prstDash val="sysDot"/>
          </a:ln>
        </p:spPr>
        <p:style>
          <a:lnRef idx="2">
            <a:schemeClr val="accent2"/>
          </a:lnRef>
          <a:fillRef idx="1">
            <a:schemeClr val="lt1"/>
          </a:fillRef>
          <a:effectRef idx="0">
            <a:schemeClr val="accent2"/>
          </a:effectRef>
          <a:fontRef idx="minor">
            <a:schemeClr val="dk1"/>
          </a:fontRef>
        </p:style>
        <p:txBody>
          <a:bodyPr wrap="square" rtlCol="0">
            <a:noAutofit/>
          </a:bodyPr>
          <a:lstStyle/>
          <a:p>
            <a:pPr algn="ctr"/>
            <a:r>
              <a:rPr lang="ru-RU" sz="1700" b="1" i="1" smtClean="0">
                <a:solidFill>
                  <a:srgbClr val="077A3E"/>
                </a:solidFill>
                <a:latin typeface="Bookman Old Style" charset="0"/>
                <a:ea typeface="Bookman Old Style" charset="0"/>
                <a:cs typeface="Bookman Old Style" charset="0"/>
              </a:rPr>
              <a:t>УП</a:t>
            </a:r>
            <a:endParaRPr lang="ru-RU" sz="1700" b="1" i="1" dirty="0" smtClean="0">
              <a:solidFill>
                <a:srgbClr val="077A3E"/>
              </a:solidFill>
              <a:latin typeface="Bookman Old Style" charset="0"/>
              <a:ea typeface="Bookman Old Style" charset="0"/>
              <a:cs typeface="Bookman Old Style" charset="0"/>
            </a:endParaRPr>
          </a:p>
        </p:txBody>
      </p:sp>
    </p:spTree>
    <p:extLst>
      <p:ext uri="{BB962C8B-B14F-4D97-AF65-F5344CB8AC3E}">
        <p14:creationId xmlns:p14="http://schemas.microsoft.com/office/powerpoint/2010/main" val="718092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1890583" y="220653"/>
            <a:ext cx="6452544" cy="492443"/>
          </a:xfrm>
          <a:prstGeom prst="rect">
            <a:avLst/>
          </a:prstGeom>
        </p:spPr>
        <p:txBody>
          <a:bodyPr wrap="square">
            <a:spAutoFit/>
          </a:bodyPr>
          <a:lstStyle/>
          <a:p>
            <a:pPr lvl="1" algn="ctr">
              <a:buSzPct val="130000"/>
            </a:pPr>
            <a:r>
              <a:rPr lang="ru-RU" sz="2600" b="1" dirty="0" smtClean="0">
                <a:solidFill>
                  <a:srgbClr val="077A3E"/>
                </a:solidFill>
                <a:latin typeface="Bookman Old Style" charset="0"/>
                <a:ea typeface="Bookman Old Style" charset="0"/>
                <a:cs typeface="Bookman Old Style" charset="0"/>
              </a:rPr>
              <a:t>Изменения в законодательстве</a:t>
            </a:r>
          </a:p>
        </p:txBody>
      </p:sp>
      <p:sp>
        <p:nvSpPr>
          <p:cNvPr id="7" name="Номер слайда 14"/>
          <p:cNvSpPr>
            <a:spLocks noGrp="1"/>
          </p:cNvSpPr>
          <p:nvPr>
            <p:ph type="sldNum" sz="quarter" idx="12"/>
          </p:nvPr>
        </p:nvSpPr>
        <p:spPr>
          <a:xfrm>
            <a:off x="8596143" y="179386"/>
            <a:ext cx="388350" cy="365125"/>
          </a:xfrm>
        </p:spPr>
        <p:txBody>
          <a:bodyPr/>
          <a:lstStyle/>
          <a:p>
            <a:r>
              <a:rPr lang="ru-RU" b="1" dirty="0">
                <a:solidFill>
                  <a:srgbClr val="C79023"/>
                </a:solidFill>
              </a:rPr>
              <a:t> </a:t>
            </a:r>
            <a:fld id="{D81B3B79-DEF0-4346-A5D2-0443081EFB3D}" type="slidenum">
              <a:rPr lang="ru-RU" b="1" smtClean="0">
                <a:solidFill>
                  <a:srgbClr val="C79023"/>
                </a:solidFill>
              </a:rPr>
              <a:pPr/>
              <a:t>5</a:t>
            </a:fld>
            <a:endParaRPr lang="en-US" b="1" dirty="0">
              <a:solidFill>
                <a:srgbClr val="C79023"/>
              </a:solidFill>
            </a:endParaRPr>
          </a:p>
        </p:txBody>
      </p:sp>
      <p:cxnSp>
        <p:nvCxnSpPr>
          <p:cNvPr id="28" name="Straight Connector 16"/>
          <p:cNvCxnSpPr/>
          <p:nvPr/>
        </p:nvCxnSpPr>
        <p:spPr>
          <a:xfrm>
            <a:off x="8623002" y="265642"/>
            <a:ext cx="0" cy="226483"/>
          </a:xfrm>
          <a:prstGeom prst="line">
            <a:avLst/>
          </a:prstGeom>
          <a:ln w="12700" cmpd="sng">
            <a:solidFill>
              <a:srgbClr val="DEAA46"/>
            </a:solidFill>
            <a:prstDash val="solid"/>
          </a:ln>
          <a:effectLst/>
        </p:spPr>
        <p:style>
          <a:lnRef idx="2">
            <a:schemeClr val="accent1"/>
          </a:lnRef>
          <a:fillRef idx="0">
            <a:schemeClr val="accent1"/>
          </a:fillRef>
          <a:effectRef idx="1">
            <a:schemeClr val="accent1"/>
          </a:effectRef>
          <a:fontRef idx="minor">
            <a:schemeClr val="tx1"/>
          </a:fontRef>
        </p:style>
      </p:cxnSp>
      <p:grpSp>
        <p:nvGrpSpPr>
          <p:cNvPr id="3" name="Группа 7"/>
          <p:cNvGrpSpPr/>
          <p:nvPr/>
        </p:nvGrpSpPr>
        <p:grpSpPr>
          <a:xfrm>
            <a:off x="308920" y="757064"/>
            <a:ext cx="8287223" cy="554192"/>
            <a:chOff x="308920" y="1582917"/>
            <a:chExt cx="8287223" cy="816820"/>
          </a:xfrm>
        </p:grpSpPr>
        <p:sp>
          <p:nvSpPr>
            <p:cNvPr id="14" name="Прямоугольник 13"/>
            <p:cNvSpPr/>
            <p:nvPr/>
          </p:nvSpPr>
          <p:spPr>
            <a:xfrm>
              <a:off x="308920" y="1582917"/>
              <a:ext cx="3595815" cy="584775"/>
            </a:xfrm>
            <a:prstGeom prst="rect">
              <a:avLst/>
            </a:prstGeom>
          </p:spPr>
          <p:txBody>
            <a:bodyPr wrap="square">
              <a:spAutoFit/>
            </a:bodyPr>
            <a:lstStyle/>
            <a:p>
              <a:pPr lvl="1" algn="ctr">
                <a:buSzPct val="130000"/>
              </a:pPr>
              <a:r>
                <a:rPr lang="ru-RU" sz="3200" b="1" dirty="0" smtClean="0">
                  <a:solidFill>
                    <a:srgbClr val="002060"/>
                  </a:solidFill>
                  <a:latin typeface="Bookman Old Style" charset="0"/>
                  <a:ea typeface="Bookman Old Style" charset="0"/>
                  <a:cs typeface="Bookman Old Style" charset="0"/>
                </a:rPr>
                <a:t>ФЗ 402-ФЗ </a:t>
              </a:r>
            </a:p>
          </p:txBody>
        </p:sp>
        <p:sp>
          <p:nvSpPr>
            <p:cNvPr id="6" name="Стрелка вправо 5"/>
            <p:cNvSpPr/>
            <p:nvPr/>
          </p:nvSpPr>
          <p:spPr>
            <a:xfrm>
              <a:off x="3904735" y="1816443"/>
              <a:ext cx="1680519" cy="395416"/>
            </a:xfrm>
            <a:prstGeom prst="rightArrow">
              <a:avLst/>
            </a:prstGeom>
            <a:gradFill>
              <a:gsLst>
                <a:gs pos="0">
                  <a:srgbClr val="DEAA46"/>
                </a:gs>
                <a:gs pos="100000">
                  <a:schemeClr val="accent6">
                    <a:lumMod val="40000"/>
                    <a:lumOff val="60000"/>
                  </a:schemeClr>
                </a:gs>
              </a:gsLst>
            </a:gra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5585254" y="1628566"/>
              <a:ext cx="3010889" cy="771171"/>
            </a:xfrm>
            <a:prstGeom prst="rect">
              <a:avLst/>
            </a:prstGeom>
          </p:spPr>
          <p:txBody>
            <a:bodyPr wrap="square" anchor="ctr" anchorCtr="0">
              <a:noAutofit/>
            </a:bodyPr>
            <a:lstStyle/>
            <a:p>
              <a:pPr marL="55563" lvl="1" algn="ctr">
                <a:buSzPct val="130000"/>
              </a:pPr>
              <a:r>
                <a:rPr lang="ru-RU" sz="2800" b="1" dirty="0" smtClean="0">
                  <a:solidFill>
                    <a:srgbClr val="002060"/>
                  </a:solidFill>
                  <a:latin typeface="Bookman Old Style" charset="0"/>
                  <a:ea typeface="Bookman Old Style" charset="0"/>
                  <a:cs typeface="Bookman Old Style" charset="0"/>
                </a:rPr>
                <a:t>247-ФЗ</a:t>
              </a:r>
            </a:p>
          </p:txBody>
        </p:sp>
      </p:grpSp>
      <p:sp>
        <p:nvSpPr>
          <p:cNvPr id="4" name="TextBox 3"/>
          <p:cNvSpPr txBox="1"/>
          <p:nvPr/>
        </p:nvSpPr>
        <p:spPr>
          <a:xfrm>
            <a:off x="2272513" y="1469698"/>
            <a:ext cx="6711980" cy="5274002"/>
          </a:xfrm>
          <a:prstGeom prst="rect">
            <a:avLst/>
          </a:prstGeom>
          <a:noFill/>
        </p:spPr>
        <p:txBody>
          <a:bodyPr wrap="square" rtlCol="0">
            <a:noAutofit/>
          </a:bodyPr>
          <a:lstStyle>
            <a:defPPr>
              <a:defRPr lang="en-US"/>
            </a:defPPr>
            <a:lvl1pPr>
              <a:defRPr>
                <a:latin typeface="Times New Roman" charset="0"/>
                <a:ea typeface="Times New Roman" charset="0"/>
                <a:cs typeface="Times New Roman" charset="0"/>
              </a:defRPr>
            </a:lvl1pPr>
          </a:lstStyle>
          <a:p>
            <a:pPr algn="just">
              <a:spcBef>
                <a:spcPts val="600"/>
              </a:spcBef>
            </a:pPr>
            <a:r>
              <a:rPr lang="ru-RU" dirty="0" smtClean="0"/>
              <a:t>1. </a:t>
            </a:r>
            <a:r>
              <a:rPr lang="ru-RU" b="1" dirty="0" smtClean="0">
                <a:solidFill>
                  <a:srgbClr val="C00000"/>
                </a:solidFill>
              </a:rPr>
              <a:t>Терминология</a:t>
            </a:r>
            <a:r>
              <a:rPr lang="ru-RU" dirty="0" smtClean="0"/>
              <a:t>: «организации госсектора» </a:t>
            </a:r>
            <a:r>
              <a:rPr lang="mr-IN" dirty="0" smtClean="0"/>
              <a:t>–</a:t>
            </a:r>
            <a:r>
              <a:rPr lang="ru-RU" dirty="0" smtClean="0"/>
              <a:t> «организации бюджетной сферы», «федеральные стандарты бухгалтерского учета государственных финансов».</a:t>
            </a:r>
          </a:p>
          <a:p>
            <a:pPr algn="just">
              <a:spcBef>
                <a:spcPts val="600"/>
              </a:spcBef>
            </a:pPr>
            <a:r>
              <a:rPr lang="ru-RU" dirty="0" smtClean="0"/>
              <a:t>2. Организация ведения бухгалтерского учета, передача полномочий, внутренний контроль организациями бюджетной сферы </a:t>
            </a:r>
            <a:r>
              <a:rPr lang="mr-IN" dirty="0" smtClean="0"/>
              <a:t>–</a:t>
            </a:r>
            <a:r>
              <a:rPr lang="ru-RU" dirty="0" smtClean="0"/>
              <a:t> </a:t>
            </a:r>
            <a:r>
              <a:rPr lang="ru-RU" b="1" dirty="0" smtClean="0">
                <a:solidFill>
                  <a:srgbClr val="C00000"/>
                </a:solidFill>
              </a:rPr>
              <a:t>согласно</a:t>
            </a:r>
            <a:r>
              <a:rPr lang="ru-RU" dirty="0" smtClean="0">
                <a:solidFill>
                  <a:srgbClr val="C00000"/>
                </a:solidFill>
              </a:rPr>
              <a:t> </a:t>
            </a:r>
            <a:r>
              <a:rPr lang="ru-RU" dirty="0" smtClean="0"/>
              <a:t>бюджетному законодательству.</a:t>
            </a:r>
          </a:p>
          <a:p>
            <a:pPr algn="just">
              <a:spcBef>
                <a:spcPts val="600"/>
              </a:spcBef>
            </a:pPr>
            <a:r>
              <a:rPr lang="ru-RU" dirty="0" smtClean="0"/>
              <a:t>3. </a:t>
            </a:r>
            <a:r>
              <a:rPr lang="ru-RU" b="1" dirty="0" smtClean="0">
                <a:solidFill>
                  <a:srgbClr val="C00000"/>
                </a:solidFill>
              </a:rPr>
              <a:t>Требования к</a:t>
            </a:r>
            <a:r>
              <a:rPr lang="ru-RU" dirty="0" smtClean="0"/>
              <a:t> главному бухгалтеру, составляющему консолидированную отчетность.</a:t>
            </a:r>
          </a:p>
          <a:p>
            <a:pPr algn="just">
              <a:spcBef>
                <a:spcPts val="600"/>
              </a:spcBef>
            </a:pPr>
            <a:r>
              <a:rPr lang="ru-RU" dirty="0" smtClean="0"/>
              <a:t>4. </a:t>
            </a:r>
            <a:r>
              <a:rPr lang="ru-RU" b="1" dirty="0">
                <a:solidFill>
                  <a:srgbClr val="C00000"/>
                </a:solidFill>
              </a:rPr>
              <a:t>Требования</a:t>
            </a:r>
            <a:r>
              <a:rPr lang="ru-RU" dirty="0"/>
              <a:t> главного бухгалтера </a:t>
            </a:r>
            <a:r>
              <a:rPr lang="ru-RU" dirty="0" smtClean="0"/>
              <a:t>обязательны </a:t>
            </a:r>
            <a:r>
              <a:rPr lang="ru-RU" dirty="0"/>
              <a:t>для  всех работников экономического субъекта</a:t>
            </a:r>
            <a:r>
              <a:rPr lang="ru-RU" dirty="0" smtClean="0"/>
              <a:t>.</a:t>
            </a:r>
          </a:p>
          <a:p>
            <a:pPr algn="just">
              <a:spcBef>
                <a:spcPts val="600"/>
              </a:spcBef>
            </a:pPr>
            <a:r>
              <a:rPr lang="ru-RU" dirty="0" smtClean="0"/>
              <a:t>5. </a:t>
            </a:r>
            <a:r>
              <a:rPr lang="ru-RU" b="1" dirty="0" smtClean="0">
                <a:solidFill>
                  <a:srgbClr val="C00000"/>
                </a:solidFill>
              </a:rPr>
              <a:t>Первый отчетный год </a:t>
            </a:r>
            <a:r>
              <a:rPr lang="ru-RU" dirty="0" smtClean="0"/>
              <a:t>вновь созданной организации бюджетной сферы.</a:t>
            </a:r>
          </a:p>
          <a:p>
            <a:pPr algn="just">
              <a:spcBef>
                <a:spcPts val="600"/>
              </a:spcBef>
            </a:pPr>
            <a:r>
              <a:rPr lang="ru-RU" dirty="0" smtClean="0"/>
              <a:t>6. </a:t>
            </a:r>
            <a:r>
              <a:rPr lang="ru-RU" b="1" dirty="0" smtClean="0">
                <a:solidFill>
                  <a:srgbClr val="C00000"/>
                </a:solidFill>
              </a:rPr>
              <a:t>Порядок составления </a:t>
            </a:r>
            <a:r>
              <a:rPr lang="ru-RU" dirty="0" smtClean="0"/>
              <a:t>отчетности при ликвидации организации бюджетной сферы.</a:t>
            </a:r>
          </a:p>
          <a:p>
            <a:pPr algn="just">
              <a:spcBef>
                <a:spcPts val="600"/>
              </a:spcBef>
            </a:pPr>
            <a:r>
              <a:rPr lang="ru-RU" dirty="0" smtClean="0"/>
              <a:t>7. </a:t>
            </a:r>
            <a:r>
              <a:rPr lang="ru-RU" b="1" dirty="0" smtClean="0">
                <a:solidFill>
                  <a:srgbClr val="C00000"/>
                </a:solidFill>
              </a:rPr>
              <a:t>Отделение</a:t>
            </a:r>
            <a:r>
              <a:rPr lang="ru-RU" dirty="0" smtClean="0"/>
              <a:t> сферы бухгалтерского учета государственных финансов от реального сектора </a:t>
            </a:r>
            <a:r>
              <a:rPr lang="mr-IN" dirty="0" smtClean="0"/>
              <a:t>–</a:t>
            </a:r>
            <a:r>
              <a:rPr lang="ru-RU" dirty="0" smtClean="0"/>
              <a:t> «свои» стандарты, «свой» Совет по стандартам, «своя» программа разработки стандартов.</a:t>
            </a:r>
          </a:p>
          <a:p>
            <a:pPr algn="just"/>
            <a:endParaRPr lang="ru-RU" dirty="0"/>
          </a:p>
          <a:p>
            <a:pPr algn="just"/>
            <a:endParaRPr lang="ru-RU" dirty="0"/>
          </a:p>
        </p:txBody>
      </p:sp>
      <p:pic>
        <p:nvPicPr>
          <p:cNvPr id="10" name="Рисунок 9"/>
          <p:cNvPicPr>
            <a:picLocks noChangeAspect="1"/>
          </p:cNvPicPr>
          <p:nvPr/>
        </p:nvPicPr>
        <p:blipFill rotWithShape="1">
          <a:blip r:embed="rId2">
            <a:extLst>
              <a:ext uri="{28A0092B-C50C-407E-A947-70E740481C1C}">
                <a14:useLocalDpi xmlns:a14="http://schemas.microsoft.com/office/drawing/2010/main" val="0"/>
              </a:ext>
            </a:extLst>
          </a:blip>
          <a:srcRect r="32225"/>
          <a:stretch/>
        </p:blipFill>
        <p:spPr>
          <a:xfrm>
            <a:off x="0" y="3829050"/>
            <a:ext cx="2275919" cy="3028950"/>
          </a:xfrm>
          <a:prstGeom prst="rect">
            <a:avLst/>
          </a:prstGeom>
        </p:spPr>
      </p:pic>
    </p:spTree>
    <p:extLst>
      <p:ext uri="{BB962C8B-B14F-4D97-AF65-F5344CB8AC3E}">
        <p14:creationId xmlns:p14="http://schemas.microsoft.com/office/powerpoint/2010/main" val="122232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1890583" y="220653"/>
            <a:ext cx="6452544" cy="492443"/>
          </a:xfrm>
          <a:prstGeom prst="rect">
            <a:avLst/>
          </a:prstGeom>
        </p:spPr>
        <p:txBody>
          <a:bodyPr wrap="square">
            <a:spAutoFit/>
          </a:bodyPr>
          <a:lstStyle/>
          <a:p>
            <a:pPr lvl="1" algn="ctr">
              <a:buSzPct val="130000"/>
            </a:pPr>
            <a:r>
              <a:rPr lang="ru-RU" sz="2600" b="1" dirty="0" smtClean="0">
                <a:solidFill>
                  <a:srgbClr val="077A3E"/>
                </a:solidFill>
                <a:latin typeface="Bookman Old Style" charset="0"/>
                <a:ea typeface="Bookman Old Style" charset="0"/>
                <a:cs typeface="Bookman Old Style" charset="0"/>
              </a:rPr>
              <a:t>Изменения в законодательстве</a:t>
            </a:r>
          </a:p>
        </p:txBody>
      </p:sp>
      <p:sp>
        <p:nvSpPr>
          <p:cNvPr id="7" name="Номер слайда 14"/>
          <p:cNvSpPr>
            <a:spLocks noGrp="1"/>
          </p:cNvSpPr>
          <p:nvPr>
            <p:ph type="sldNum" sz="quarter" idx="12"/>
          </p:nvPr>
        </p:nvSpPr>
        <p:spPr>
          <a:xfrm>
            <a:off x="8596143" y="179386"/>
            <a:ext cx="388350" cy="365125"/>
          </a:xfrm>
        </p:spPr>
        <p:txBody>
          <a:bodyPr/>
          <a:lstStyle/>
          <a:p>
            <a:r>
              <a:rPr lang="ru-RU" b="1" dirty="0">
                <a:solidFill>
                  <a:srgbClr val="C79023"/>
                </a:solidFill>
              </a:rPr>
              <a:t> </a:t>
            </a:r>
            <a:fld id="{D81B3B79-DEF0-4346-A5D2-0443081EFB3D}" type="slidenum">
              <a:rPr lang="ru-RU" b="1" smtClean="0">
                <a:solidFill>
                  <a:srgbClr val="C79023"/>
                </a:solidFill>
              </a:rPr>
              <a:pPr/>
              <a:t>6</a:t>
            </a:fld>
            <a:endParaRPr lang="en-US" b="1" dirty="0">
              <a:solidFill>
                <a:srgbClr val="C79023"/>
              </a:solidFill>
            </a:endParaRPr>
          </a:p>
        </p:txBody>
      </p:sp>
      <p:cxnSp>
        <p:nvCxnSpPr>
          <p:cNvPr id="28" name="Straight Connector 16"/>
          <p:cNvCxnSpPr/>
          <p:nvPr/>
        </p:nvCxnSpPr>
        <p:spPr>
          <a:xfrm>
            <a:off x="8623002" y="265642"/>
            <a:ext cx="0" cy="226483"/>
          </a:xfrm>
          <a:prstGeom prst="line">
            <a:avLst/>
          </a:prstGeom>
          <a:ln w="12700" cmpd="sng">
            <a:solidFill>
              <a:srgbClr val="DEAA46"/>
            </a:solidFill>
            <a:prstDash val="solid"/>
          </a:ln>
          <a:effectLst/>
        </p:spPr>
        <p:style>
          <a:lnRef idx="2">
            <a:schemeClr val="accent1"/>
          </a:lnRef>
          <a:fillRef idx="0">
            <a:schemeClr val="accent1"/>
          </a:fillRef>
          <a:effectRef idx="1">
            <a:schemeClr val="accent1"/>
          </a:effectRef>
          <a:fontRef idx="minor">
            <a:schemeClr val="tx1"/>
          </a:fontRef>
        </p:style>
      </p:cxnSp>
      <p:grpSp>
        <p:nvGrpSpPr>
          <p:cNvPr id="3" name="Группа 7"/>
          <p:cNvGrpSpPr/>
          <p:nvPr/>
        </p:nvGrpSpPr>
        <p:grpSpPr>
          <a:xfrm>
            <a:off x="308920" y="726482"/>
            <a:ext cx="8287223" cy="584775"/>
            <a:chOff x="308920" y="1537841"/>
            <a:chExt cx="8287223" cy="861896"/>
          </a:xfrm>
        </p:grpSpPr>
        <p:sp>
          <p:nvSpPr>
            <p:cNvPr id="14" name="Прямоугольник 13"/>
            <p:cNvSpPr/>
            <p:nvPr/>
          </p:nvSpPr>
          <p:spPr>
            <a:xfrm>
              <a:off x="308920" y="1537841"/>
              <a:ext cx="3595815" cy="861896"/>
            </a:xfrm>
            <a:prstGeom prst="rect">
              <a:avLst/>
            </a:prstGeom>
          </p:spPr>
          <p:txBody>
            <a:bodyPr wrap="square" anchor="ctr" anchorCtr="0">
              <a:spAutoFit/>
            </a:bodyPr>
            <a:lstStyle/>
            <a:p>
              <a:pPr lvl="1" algn="ctr">
                <a:buSzPct val="130000"/>
              </a:pPr>
              <a:r>
                <a:rPr lang="ru-RU" sz="3200" b="1" dirty="0" smtClean="0">
                  <a:solidFill>
                    <a:srgbClr val="002060"/>
                  </a:solidFill>
                  <a:latin typeface="Bookman Old Style" charset="0"/>
                  <a:ea typeface="Bookman Old Style" charset="0"/>
                  <a:cs typeface="Bookman Old Style" charset="0"/>
                </a:rPr>
                <a:t>БК</a:t>
              </a:r>
            </a:p>
          </p:txBody>
        </p:sp>
        <p:sp>
          <p:nvSpPr>
            <p:cNvPr id="6" name="Стрелка вправо 5"/>
            <p:cNvSpPr/>
            <p:nvPr/>
          </p:nvSpPr>
          <p:spPr>
            <a:xfrm>
              <a:off x="3247510" y="1816444"/>
              <a:ext cx="1680519" cy="395416"/>
            </a:xfrm>
            <a:prstGeom prst="rightArrow">
              <a:avLst/>
            </a:prstGeom>
            <a:gradFill>
              <a:gsLst>
                <a:gs pos="0">
                  <a:srgbClr val="DEAA46"/>
                </a:gs>
                <a:gs pos="100000">
                  <a:schemeClr val="accent6">
                    <a:lumMod val="40000"/>
                    <a:lumOff val="60000"/>
                  </a:schemeClr>
                </a:gs>
              </a:gsLst>
            </a:gra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5585254" y="1628566"/>
              <a:ext cx="3010889" cy="771171"/>
            </a:xfrm>
            <a:prstGeom prst="rect">
              <a:avLst/>
            </a:prstGeom>
          </p:spPr>
          <p:txBody>
            <a:bodyPr wrap="square" anchor="ctr" anchorCtr="0">
              <a:noAutofit/>
            </a:bodyPr>
            <a:lstStyle/>
            <a:p>
              <a:pPr marL="55563" lvl="1" algn="ctr">
                <a:buSzPct val="130000"/>
              </a:pPr>
              <a:r>
                <a:rPr lang="ru-RU" sz="2800" b="1" dirty="0" smtClean="0">
                  <a:solidFill>
                    <a:srgbClr val="002060"/>
                  </a:solidFill>
                  <a:latin typeface="Bookman Old Style" charset="0"/>
                  <a:ea typeface="Bookman Old Style" charset="0"/>
                  <a:cs typeface="Bookman Old Style" charset="0"/>
                </a:rPr>
                <a:t>199-ФЗ </a:t>
              </a:r>
            </a:p>
          </p:txBody>
        </p:sp>
      </p:grpSp>
      <p:sp>
        <p:nvSpPr>
          <p:cNvPr id="4" name="TextBox 3"/>
          <p:cNvSpPr txBox="1"/>
          <p:nvPr/>
        </p:nvSpPr>
        <p:spPr>
          <a:xfrm>
            <a:off x="308920" y="1372812"/>
            <a:ext cx="6393738" cy="4693284"/>
          </a:xfrm>
          <a:prstGeom prst="rect">
            <a:avLst/>
          </a:prstGeom>
          <a:noFill/>
        </p:spPr>
        <p:txBody>
          <a:bodyPr wrap="square" rtlCol="0">
            <a:noAutofit/>
          </a:bodyPr>
          <a:lstStyle>
            <a:defPPr>
              <a:defRPr lang="en-US"/>
            </a:defPPr>
            <a:lvl1pPr>
              <a:defRPr>
                <a:latin typeface="Times New Roman" charset="0"/>
                <a:ea typeface="Times New Roman" charset="0"/>
                <a:cs typeface="Times New Roman" charset="0"/>
              </a:defRPr>
            </a:lvl1pPr>
          </a:lstStyle>
          <a:p>
            <a:pPr algn="just">
              <a:spcBef>
                <a:spcPts val="600"/>
              </a:spcBef>
            </a:pPr>
            <a:r>
              <a:rPr lang="ru-RU" sz="2200" dirty="0" smtClean="0"/>
              <a:t>1. Основная цель </a:t>
            </a:r>
            <a:r>
              <a:rPr lang="mr-IN" sz="2200" dirty="0" smtClean="0"/>
              <a:t>–</a:t>
            </a:r>
            <a:r>
              <a:rPr lang="ru-RU" sz="2200" dirty="0" smtClean="0"/>
              <a:t> регулирование сферы государственного (муниципального) финансового контроля, внутреннего финансового контроля и внутреннего финансового аудита</a:t>
            </a:r>
          </a:p>
          <a:p>
            <a:pPr algn="just">
              <a:spcBef>
                <a:spcPts val="2400"/>
              </a:spcBef>
            </a:pPr>
            <a:r>
              <a:rPr lang="ru-RU" sz="2200" dirty="0" smtClean="0"/>
              <a:t>2. Параметры централизации учета:</a:t>
            </a:r>
          </a:p>
          <a:p>
            <a:pPr algn="just">
              <a:spcBef>
                <a:spcPts val="600"/>
              </a:spcBef>
            </a:pPr>
            <a:r>
              <a:rPr lang="ru-RU" sz="2200" dirty="0"/>
              <a:t>к</a:t>
            </a:r>
            <a:r>
              <a:rPr lang="ru-RU" sz="2200" dirty="0" smtClean="0"/>
              <a:t>азенное учреждение </a:t>
            </a:r>
            <a:r>
              <a:rPr lang="mr-IN" sz="2200" dirty="0" smtClean="0"/>
              <a:t>–</a:t>
            </a:r>
            <a:r>
              <a:rPr lang="ru-RU" sz="2200" dirty="0" smtClean="0"/>
              <a:t> по согласованию с ГРБС;</a:t>
            </a:r>
          </a:p>
          <a:p>
            <a:pPr algn="just">
              <a:spcBef>
                <a:spcPts val="600"/>
              </a:spcBef>
            </a:pPr>
            <a:r>
              <a:rPr lang="ru-RU" sz="2200" dirty="0" smtClean="0"/>
              <a:t>органы власти (</a:t>
            </a:r>
            <a:r>
              <a:rPr lang="ru-RU" sz="2200" dirty="0"/>
              <a:t>и</a:t>
            </a:r>
            <a:r>
              <a:rPr lang="ru-RU" sz="2200" dirty="0" smtClean="0"/>
              <a:t>х территориальные органы, подведомственные казенные учреждения) </a:t>
            </a:r>
            <a:r>
              <a:rPr lang="mr-IN" sz="2200" dirty="0" smtClean="0"/>
              <a:t>–</a:t>
            </a:r>
            <a:r>
              <a:rPr lang="ru-RU" sz="2200" dirty="0" smtClean="0"/>
              <a:t> передача полномочий по ведению бюджетного учета финансовым органам ППО в соответствии с общими требованиями, установленными Правительством РФ.</a:t>
            </a:r>
          </a:p>
          <a:p>
            <a:pPr algn="just"/>
            <a:endParaRPr lang="ru-RU" sz="2200" dirty="0"/>
          </a:p>
          <a:p>
            <a:pPr algn="ctr"/>
            <a:r>
              <a:rPr lang="ru-RU" sz="2200" i="1" dirty="0" smtClean="0">
                <a:solidFill>
                  <a:srgbClr val="002060"/>
                </a:solidFill>
              </a:rPr>
              <a:t>Централизация</a:t>
            </a:r>
            <a:r>
              <a:rPr lang="ru-RU" sz="2200" dirty="0" smtClean="0">
                <a:solidFill>
                  <a:srgbClr val="002060"/>
                </a:solidFill>
              </a:rPr>
              <a:t> </a:t>
            </a:r>
            <a:r>
              <a:rPr lang="ru-RU" sz="2200" dirty="0" smtClean="0"/>
              <a:t>☞ </a:t>
            </a:r>
            <a:r>
              <a:rPr lang="ru-RU" sz="2200" i="1" dirty="0" err="1" smtClean="0">
                <a:solidFill>
                  <a:srgbClr val="002060"/>
                </a:solidFill>
              </a:rPr>
              <a:t>Цифровизация</a:t>
            </a:r>
            <a:r>
              <a:rPr lang="ru-RU" sz="2200" dirty="0"/>
              <a:t> </a:t>
            </a:r>
            <a:r>
              <a:rPr lang="ru-RU" sz="2200" dirty="0" smtClean="0"/>
              <a:t>☞ </a:t>
            </a:r>
            <a:r>
              <a:rPr lang="ru-RU" sz="2200" i="1" dirty="0">
                <a:solidFill>
                  <a:srgbClr val="002060"/>
                </a:solidFill>
              </a:rPr>
              <a:t>УПД</a:t>
            </a:r>
          </a:p>
        </p:txBody>
      </p:sp>
      <p:pic>
        <p:nvPicPr>
          <p:cNvPr id="10" name="Рисунок 9"/>
          <p:cNvPicPr>
            <a:picLocks noChangeAspect="1"/>
          </p:cNvPicPr>
          <p:nvPr/>
        </p:nvPicPr>
        <p:blipFill rotWithShape="1">
          <a:blip r:embed="rId2">
            <a:extLst>
              <a:ext uri="{28A0092B-C50C-407E-A947-70E740481C1C}">
                <a14:useLocalDpi xmlns:a14="http://schemas.microsoft.com/office/drawing/2010/main" val="0"/>
              </a:ext>
            </a:extLst>
          </a:blip>
          <a:srcRect r="32225"/>
          <a:stretch/>
        </p:blipFill>
        <p:spPr>
          <a:xfrm flipH="1">
            <a:off x="6868081" y="3829050"/>
            <a:ext cx="2275919" cy="3028950"/>
          </a:xfrm>
          <a:prstGeom prst="rect">
            <a:avLst/>
          </a:prstGeom>
        </p:spPr>
      </p:pic>
    </p:spTree>
    <p:extLst>
      <p:ext uri="{BB962C8B-B14F-4D97-AF65-F5344CB8AC3E}">
        <p14:creationId xmlns:p14="http://schemas.microsoft.com/office/powerpoint/2010/main" val="1359311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347864" y="4869160"/>
            <a:ext cx="4040188" cy="639762"/>
          </a:xfrm>
        </p:spPr>
        <p:txBody>
          <a:bodyPr/>
          <a:lstStyle/>
          <a:p>
            <a:r>
              <a:rPr lang="ru-RU" dirty="0" smtClean="0"/>
              <a:t>.</a:t>
            </a:r>
          </a:p>
          <a:p>
            <a:r>
              <a:rPr lang="ru-RU" dirty="0" smtClean="0"/>
              <a:t> </a:t>
            </a:r>
          </a:p>
          <a:p>
            <a:endParaRPr lang="ru-RU" dirty="0"/>
          </a:p>
        </p:txBody>
      </p:sp>
      <p:sp>
        <p:nvSpPr>
          <p:cNvPr id="5" name="Текст 4"/>
          <p:cNvSpPr>
            <a:spLocks noGrp="1"/>
          </p:cNvSpPr>
          <p:nvPr>
            <p:ph type="body" sz="quarter" idx="3"/>
          </p:nvPr>
        </p:nvSpPr>
        <p:spPr>
          <a:xfrm>
            <a:off x="467544" y="1556791"/>
            <a:ext cx="8219257" cy="4968553"/>
          </a:xfrm>
        </p:spPr>
        <p:txBody>
          <a:bodyPr/>
          <a:lstStyle/>
          <a:p>
            <a:pPr lvl="3"/>
            <a:r>
              <a:rPr lang="ru-RU" sz="2200" dirty="0" smtClean="0">
                <a:hlinkClick r:id="rId2"/>
              </a:rPr>
              <a:t>Статья 264.1. Основы бюджетного учета и бюджетной отчетности</a:t>
            </a:r>
            <a:endParaRPr lang="ru-RU" sz="2200" dirty="0" smtClean="0"/>
          </a:p>
          <a:p>
            <a:r>
              <a:rPr lang="ru-RU" sz="2000" dirty="0" smtClean="0"/>
              <a:t>6. По решению Правительства Российской Федерации, высшего исполнительного органа государственной власти субъекта Российской Федерации, местной администрации полномочия соответственно федеральных органов исполнительной власти, органов исполнительной власти субъектов Российской Федерации, органов местной администрации (их территориальных органов, подведомственных казенных учреждений) по начислению физическим лицам выплат по оплате труда и иных выплат, а также связанных с ними обязательных платежей в бюджеты бюджетной системы Российской Федерации и их перечислению, по ведению бюджетного учета, включая составление и представление бюджетной отчетности, консолидированной отчетности бюджетных и автономных учреждений, иной обязательной отчетности, формируемой на основании данных бюджетного учета, по обеспечению представления такой отчетности в соответствующие государственные (муниципальные) органы могут быть переданы в соответствии с общими требованиями, установленными Правительством Российской Федерации, соответственно Федеральному казначейству, финансовому органу субъекта Российской Федерации, финансовому органу муниципального образования</a:t>
            </a:r>
            <a:endParaRPr lang="ru-RU" sz="2000" dirty="0"/>
          </a:p>
        </p:txBody>
      </p:sp>
      <p:sp>
        <p:nvSpPr>
          <p:cNvPr id="7" name="Номер слайда 6"/>
          <p:cNvSpPr>
            <a:spLocks noGrp="1"/>
          </p:cNvSpPr>
          <p:nvPr>
            <p:ph type="sldNum" sz="quarter" idx="12"/>
          </p:nvPr>
        </p:nvSpPr>
        <p:spPr/>
        <p:txBody>
          <a:bodyPr/>
          <a:lstStyle/>
          <a:p>
            <a:fld id="{B2D350B4-811D-9C49-8D4A-B431FFD45952}"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470157" y="2060848"/>
            <a:ext cx="8203686" cy="830997"/>
          </a:xfrm>
          <a:prstGeom prst="rect">
            <a:avLst/>
          </a:prstGeom>
          <a:noFill/>
        </p:spPr>
        <p:txBody>
          <a:bodyPr wrap="square" rtlCol="0">
            <a:spAutoFit/>
          </a:bodyPr>
          <a:lstStyle/>
          <a:p>
            <a:pPr algn="ctr"/>
            <a:r>
              <a:rPr lang="ru-RU" sz="4800" b="1" dirty="0" smtClean="0">
                <a:solidFill>
                  <a:srgbClr val="077A3E"/>
                </a:solidFill>
              </a:rPr>
              <a:t>СПАСИБО ЗА ВНИМАНИЕ!</a:t>
            </a:r>
            <a:endParaRPr lang="ru-RU" sz="4800" b="1" dirty="0">
              <a:solidFill>
                <a:srgbClr val="077A3E"/>
              </a:solidFill>
            </a:endParaRPr>
          </a:p>
        </p:txBody>
      </p:sp>
      <p:sp useBgFill="1">
        <p:nvSpPr>
          <p:cNvPr id="9" name="Прямоугольник 8"/>
          <p:cNvSpPr/>
          <p:nvPr/>
        </p:nvSpPr>
        <p:spPr>
          <a:xfrm>
            <a:off x="0" y="5774339"/>
            <a:ext cx="9144000" cy="108366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10" name="Прямоугольник 9"/>
          <p:cNvSpPr/>
          <p:nvPr/>
        </p:nvSpPr>
        <p:spPr>
          <a:xfrm>
            <a:off x="0" y="5772509"/>
            <a:ext cx="9144000" cy="108366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Tree>
    <p:extLst>
      <p:ext uri="{BB962C8B-B14F-4D97-AF65-F5344CB8AC3E}">
        <p14:creationId xmlns:p14="http://schemas.microsoft.com/office/powerpoint/2010/main" val="2304540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434</Words>
  <Application>Microsoft Office PowerPoint</Application>
  <PresentationFormat>Экран (4:3)</PresentationFormat>
  <Paragraphs>60</Paragraphs>
  <Slides>8</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Светлана</dc:creator>
  <cp:lastModifiedBy>Чувилева Ольга Сергеевна (I52310109 - chuvileva.os)</cp:lastModifiedBy>
  <cp:revision>6</cp:revision>
  <dcterms:modified xsi:type="dcterms:W3CDTF">2019-10-03T11:40:28Z</dcterms:modified>
</cp:coreProperties>
</file>