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714" r:id="rId3"/>
    <p:sldMasterId id="2147483725" r:id="rId4"/>
    <p:sldMasterId id="2147483785" r:id="rId5"/>
  </p:sldMasterIdLst>
  <p:notesMasterIdLst>
    <p:notesMasterId r:id="rId10"/>
  </p:notesMasterIdLst>
  <p:handoutMasterIdLst>
    <p:handoutMasterId r:id="rId11"/>
  </p:handoutMasterIdLst>
  <p:sldIdLst>
    <p:sldId id="519" r:id="rId6"/>
    <p:sldId id="527" r:id="rId7"/>
    <p:sldId id="536" r:id="rId8"/>
    <p:sldId id="537" r:id="rId9"/>
  </p:sldIdLst>
  <p:sldSz cx="13681075" cy="7705725"/>
  <p:notesSz cx="68580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481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0963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6444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1925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74065" algn="l" defTabSz="90963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28886" algn="l" defTabSz="90963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83706" algn="l" defTabSz="90963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38512" algn="l" defTabSz="90963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CCDE317-F8AD-412E-978B-99AE5E274AE6}">
          <p14:sldIdLst>
            <p14:sldId id="519"/>
            <p14:sldId id="527"/>
            <p14:sldId id="536"/>
            <p14:sldId id="5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427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EFEF"/>
    <a:srgbClr val="D8EFF4"/>
    <a:srgbClr val="E04E39"/>
    <a:srgbClr val="F5F1EA"/>
    <a:srgbClr val="D4F5F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73" autoAdjust="0"/>
    <p:restoredTop sz="94966" autoAdjust="0"/>
  </p:normalViewPr>
  <p:slideViewPr>
    <p:cSldViewPr>
      <p:cViewPr varScale="1">
        <p:scale>
          <a:sx n="98" d="100"/>
          <a:sy n="98" d="100"/>
        </p:scale>
        <p:origin x="240" y="84"/>
      </p:cViewPr>
      <p:guideLst>
        <p:guide orient="horz" pos="2427"/>
        <p:guide pos="43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800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9" y="0"/>
            <a:ext cx="2971800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BFCC50D2-EA55-4977-9C38-00CD24994358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71800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9" y="9428585"/>
            <a:ext cx="2971800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AE438C31-BC2C-49ED-AC6C-A7FB1FD85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02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72547" cy="4968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5" y="5"/>
            <a:ext cx="2972547" cy="4968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524164C1-F11D-4271-999A-C00DB3324A94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3825" y="744538"/>
            <a:ext cx="66103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4" y="4715716"/>
            <a:ext cx="5487041" cy="4466511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6"/>
            <a:ext cx="2972547" cy="496809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5" y="9428246"/>
            <a:ext cx="2972547" cy="496809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2B4C7D6A-3C1D-48E8-9990-EACFE27C2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81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96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4814" algn="l" defTabSz="9096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9633" algn="l" defTabSz="9096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4442" algn="l" defTabSz="9096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9257" algn="l" defTabSz="9096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4065" algn="l" defTabSz="9096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8886" algn="l" defTabSz="9096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3706" algn="l" defTabSz="9096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8512" algn="l" defTabSz="9096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36613" algn="l"/>
                <a:tab pos="1674813" algn="l"/>
                <a:tab pos="251301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36613" algn="l"/>
                <a:tab pos="1674813" algn="l"/>
                <a:tab pos="251301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36613" algn="l"/>
                <a:tab pos="1674813" algn="l"/>
                <a:tab pos="251301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36613" algn="l"/>
                <a:tab pos="1674813" algn="l"/>
                <a:tab pos="251301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36613" algn="l"/>
                <a:tab pos="1674813" algn="l"/>
                <a:tab pos="251301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36613" algn="l"/>
                <a:tab pos="1674813" algn="l"/>
                <a:tab pos="251301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36613" algn="l"/>
                <a:tab pos="1674813" algn="l"/>
                <a:tab pos="251301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36613" algn="l"/>
                <a:tab pos="1674813" algn="l"/>
                <a:tab pos="251301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36613" algn="l"/>
                <a:tab pos="1674813" algn="l"/>
                <a:tab pos="251301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13"/>
              </a:spcBef>
              <a:spcAft>
                <a:spcPts val="13"/>
              </a:spcAft>
            </a:pPr>
            <a:fld id="{5D6AF5CD-8D77-4147-B015-DEA9F27E14DC}" type="slidenum">
              <a:rPr lang="ru-RU" altLang="ru-RU" sz="1300" smtClean="0"/>
              <a:pPr>
                <a:spcBef>
                  <a:spcPts val="13"/>
                </a:spcBef>
                <a:spcAft>
                  <a:spcPts val="13"/>
                </a:spcAft>
              </a:pPr>
              <a:t>1</a:t>
            </a:fld>
            <a:endParaRPr lang="ru-RU" altLang="ru-RU" sz="1300" smtClean="0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825" y="754063"/>
            <a:ext cx="661035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1" y="4714878"/>
            <a:ext cx="5487041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03456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36613" algn="l"/>
                <a:tab pos="1674813" algn="l"/>
                <a:tab pos="251301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36613" algn="l"/>
                <a:tab pos="1674813" algn="l"/>
                <a:tab pos="251301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36613" algn="l"/>
                <a:tab pos="1674813" algn="l"/>
                <a:tab pos="251301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36613" algn="l"/>
                <a:tab pos="1674813" algn="l"/>
                <a:tab pos="251301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36613" algn="l"/>
                <a:tab pos="1674813" algn="l"/>
                <a:tab pos="251301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36613" algn="l"/>
                <a:tab pos="1674813" algn="l"/>
                <a:tab pos="251301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36613" algn="l"/>
                <a:tab pos="1674813" algn="l"/>
                <a:tab pos="251301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36613" algn="l"/>
                <a:tab pos="1674813" algn="l"/>
                <a:tab pos="251301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36613" algn="l"/>
                <a:tab pos="1674813" algn="l"/>
                <a:tab pos="251301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13"/>
              </a:spcBef>
              <a:spcAft>
                <a:spcPts val="13"/>
              </a:spcAft>
            </a:pPr>
            <a:fld id="{77479F28-6933-43E0-8EAE-1E5C586B5C6B}" type="slidenum">
              <a:rPr lang="ru-RU" altLang="ru-RU" sz="1300" smtClean="0"/>
              <a:pPr>
                <a:spcBef>
                  <a:spcPts val="13"/>
                </a:spcBef>
                <a:spcAft>
                  <a:spcPts val="13"/>
                </a:spcAft>
              </a:pPr>
              <a:t>2</a:t>
            </a:fld>
            <a:endParaRPr lang="ru-RU" altLang="ru-RU" sz="1300" smtClean="0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825" y="754063"/>
            <a:ext cx="661035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1" y="4714878"/>
            <a:ext cx="5487041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92486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5413" y="746125"/>
            <a:ext cx="660717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5413" y="746125"/>
            <a:ext cx="660717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idx="10"/>
          </p:nvPr>
        </p:nvSpPr>
        <p:spPr>
          <a:xfrm>
            <a:off x="940900" y="7141331"/>
            <a:ext cx="3076949" cy="408899"/>
          </a:xfrm>
          <a:prstGeom prst="rect">
            <a:avLst/>
          </a:prstGeom>
          <a:ln/>
        </p:spPr>
        <p:txBody>
          <a:bodyPr lIns="82800" tIns="41399" rIns="82800" bIns="41399"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idx="11"/>
          </p:nvPr>
        </p:nvSpPr>
        <p:spPr>
          <a:xfrm>
            <a:off x="4532111" y="7141331"/>
            <a:ext cx="4615422" cy="408899"/>
          </a:xfrm>
          <a:prstGeom prst="rect">
            <a:avLst/>
          </a:prstGeom>
          <a:ln/>
        </p:spPr>
        <p:txBody>
          <a:bodyPr lIns="82800" tIns="41399" rIns="82800" bIns="41399"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2"/>
          </p:nvPr>
        </p:nvSpPr>
        <p:spPr>
          <a:xfrm>
            <a:off x="9661794" y="7141331"/>
            <a:ext cx="3076949" cy="408899"/>
          </a:xfrm>
          <a:prstGeom prst="rect">
            <a:avLst/>
          </a:prstGeom>
          <a:ln/>
        </p:spPr>
        <p:txBody>
          <a:bodyPr lIns="82800" tIns="41399" rIns="82800" bIns="41399"/>
          <a:lstStyle>
            <a:lvl1pPr>
              <a:defRPr/>
            </a:lvl1pPr>
          </a:lstStyle>
          <a:p>
            <a:pPr>
              <a:defRPr/>
            </a:pPr>
            <a:fld id="{9AA520F5-1EBA-4E04-8267-EABF677965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5220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7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4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0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6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89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64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7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4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0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6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43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4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5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5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7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5" y="2823431"/>
            <a:ext cx="9554438" cy="3976816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21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37426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5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5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7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5" y="1661578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63225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5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5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7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7" y="2823461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2823461"/>
            <a:ext cx="4422399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37843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5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5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7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7" y="1602403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3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84780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5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5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7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3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913" y="1602402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498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5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5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7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3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90008" y="1602402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614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3" y="1661582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3528" tIns="66762" rIns="133528" bIns="66762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5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5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7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7" y="1597980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9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69369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5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5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7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3" y="2823458"/>
            <a:ext cx="4435477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90" y="2877200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81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7" y="1678655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7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4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0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6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2823431"/>
            <a:ext cx="9554438" cy="3976816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21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173785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5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5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7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89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335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5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5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7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23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3" y="1678684"/>
            <a:ext cx="9554415" cy="821359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6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2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4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0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7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3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9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2823431"/>
            <a:ext cx="9554438" cy="3976816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23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39671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6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2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4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0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7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3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9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24096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3" y="1678684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6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2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4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0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7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3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9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2" y="2823429"/>
            <a:ext cx="4435507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0" y="2823429"/>
            <a:ext cx="4422399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272703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6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2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4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0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7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3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9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2" y="1602398"/>
            <a:ext cx="4435507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0" y="1602398"/>
            <a:ext cx="4422399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112142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6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2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4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0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7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3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9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0" y="1602398"/>
            <a:ext cx="4422399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913" y="1602402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1404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6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2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4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0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7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3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9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78" y="1602398"/>
            <a:ext cx="4422399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90005" y="1602402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432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0" y="1661580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3587" tIns="66790" rIns="133587" bIns="66790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6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2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4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0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7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3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9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2" y="1597977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6" y="2568579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69410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3" y="1678684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6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2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4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0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7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3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9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87" y="2823429"/>
            <a:ext cx="4435477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90" y="287722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25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7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4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0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6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1661578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00459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6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2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4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0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7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3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9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88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7643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6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2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4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0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7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3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9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5626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0853" y="1261252"/>
            <a:ext cx="10260806" cy="2682318"/>
          </a:xfrm>
        </p:spPr>
        <p:txBody>
          <a:bodyPr anchor="b"/>
          <a:lstStyle>
            <a:lvl1pPr algn="ctr">
              <a:defRPr sz="53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0853" y="4047236"/>
            <a:ext cx="10260806" cy="1860201"/>
          </a:xfrm>
        </p:spPr>
        <p:txBody>
          <a:bodyPr/>
          <a:lstStyle>
            <a:lvl1pPr marL="0" indent="0" algn="ctr">
              <a:buNone/>
              <a:defRPr sz="2100"/>
            </a:lvl1pPr>
            <a:lvl2pPr marL="414016" indent="0" algn="ctr">
              <a:buNone/>
              <a:defRPr sz="1700"/>
            </a:lvl2pPr>
            <a:lvl3pPr marL="828030" indent="0" algn="ctr">
              <a:buNone/>
              <a:defRPr sz="1600"/>
            </a:lvl3pPr>
            <a:lvl4pPr marL="1242046" indent="0" algn="ctr">
              <a:buNone/>
              <a:defRPr sz="1300"/>
            </a:lvl4pPr>
            <a:lvl5pPr marL="1656060" indent="0" algn="ctr">
              <a:buNone/>
              <a:defRPr sz="1300"/>
            </a:lvl5pPr>
            <a:lvl6pPr marL="2070074" indent="0" algn="ctr">
              <a:buNone/>
              <a:defRPr sz="1300"/>
            </a:lvl6pPr>
            <a:lvl7pPr marL="2484090" indent="0" algn="ctr">
              <a:buNone/>
              <a:defRPr sz="1300"/>
            </a:lvl7pPr>
            <a:lvl8pPr marL="2898105" indent="0" algn="ctr">
              <a:buNone/>
              <a:defRPr sz="1300"/>
            </a:lvl8pPr>
            <a:lvl9pPr marL="3312120" indent="0" algn="ctr">
              <a:buNone/>
              <a:defRPr sz="13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CEE56-09AD-4C15-AC00-4EB62DA552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00809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961B4-4520-4F0B-A9D8-5E288228E3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13748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715" y="1920673"/>
            <a:ext cx="11799281" cy="3206400"/>
          </a:xfrm>
        </p:spPr>
        <p:txBody>
          <a:bodyPr anchor="b"/>
          <a:lstStyle>
            <a:lvl1pPr>
              <a:defRPr sz="53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33715" y="5157307"/>
            <a:ext cx="11799281" cy="1684548"/>
          </a:xfrm>
        </p:spPr>
        <p:txBody>
          <a:bodyPr/>
          <a:lstStyle>
            <a:lvl1pPr marL="0" indent="0">
              <a:buNone/>
              <a:defRPr sz="2100"/>
            </a:lvl1pPr>
            <a:lvl2pPr marL="414016" indent="0">
              <a:buNone/>
              <a:defRPr sz="1700"/>
            </a:lvl2pPr>
            <a:lvl3pPr marL="828030" indent="0">
              <a:buNone/>
              <a:defRPr sz="1600"/>
            </a:lvl3pPr>
            <a:lvl4pPr marL="1242046" indent="0">
              <a:buNone/>
              <a:defRPr sz="1300"/>
            </a:lvl4pPr>
            <a:lvl5pPr marL="1656060" indent="0">
              <a:buNone/>
              <a:defRPr sz="1300"/>
            </a:lvl5pPr>
            <a:lvl6pPr marL="2070074" indent="0">
              <a:buNone/>
              <a:defRPr sz="1300"/>
            </a:lvl6pPr>
            <a:lvl7pPr marL="2484090" indent="0">
              <a:buNone/>
              <a:defRPr sz="1300"/>
            </a:lvl7pPr>
            <a:lvl8pPr marL="2898105" indent="0">
              <a:buNone/>
              <a:defRPr sz="1300"/>
            </a:lvl8pPr>
            <a:lvl9pPr marL="3312120" indent="0">
              <a:buNone/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59FD8-BE86-4379-82DE-263C8B01E6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66697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3765" y="1802610"/>
            <a:ext cx="6086385" cy="4467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08056" y="1802610"/>
            <a:ext cx="6086383" cy="4467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2B9E0-2D27-4308-B6DE-98331E76C4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45982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335" y="410339"/>
            <a:ext cx="11799281" cy="14887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42335" y="1888998"/>
            <a:ext cx="5787594" cy="92578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14016" indent="0">
              <a:buNone/>
              <a:defRPr sz="1700" b="1"/>
            </a:lvl2pPr>
            <a:lvl3pPr marL="828030" indent="0">
              <a:buNone/>
              <a:defRPr sz="1600" b="1"/>
            </a:lvl3pPr>
            <a:lvl4pPr marL="1242046" indent="0">
              <a:buNone/>
              <a:defRPr sz="1300" b="1"/>
            </a:lvl4pPr>
            <a:lvl5pPr marL="1656060" indent="0">
              <a:buNone/>
              <a:defRPr sz="1300" b="1"/>
            </a:lvl5pPr>
            <a:lvl6pPr marL="2070074" indent="0">
              <a:buNone/>
              <a:defRPr sz="1300" b="1"/>
            </a:lvl6pPr>
            <a:lvl7pPr marL="2484090" indent="0">
              <a:buNone/>
              <a:defRPr sz="1300" b="1"/>
            </a:lvl7pPr>
            <a:lvl8pPr marL="2898105" indent="0">
              <a:buNone/>
              <a:defRPr sz="1300" b="1"/>
            </a:lvl8pPr>
            <a:lvl9pPr marL="3312120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42335" y="2814779"/>
            <a:ext cx="5787594" cy="4139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926726" y="1888998"/>
            <a:ext cx="5814888" cy="92578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14016" indent="0">
              <a:buNone/>
              <a:defRPr sz="1700" b="1"/>
            </a:lvl2pPr>
            <a:lvl3pPr marL="828030" indent="0">
              <a:buNone/>
              <a:defRPr sz="1600" b="1"/>
            </a:lvl3pPr>
            <a:lvl4pPr marL="1242046" indent="0">
              <a:buNone/>
              <a:defRPr sz="1300" b="1"/>
            </a:lvl4pPr>
            <a:lvl5pPr marL="1656060" indent="0">
              <a:buNone/>
              <a:defRPr sz="1300" b="1"/>
            </a:lvl5pPr>
            <a:lvl6pPr marL="2070074" indent="0">
              <a:buNone/>
              <a:defRPr sz="1300" b="1"/>
            </a:lvl6pPr>
            <a:lvl7pPr marL="2484090" indent="0">
              <a:buNone/>
              <a:defRPr sz="1300" b="1"/>
            </a:lvl7pPr>
            <a:lvl8pPr marL="2898105" indent="0">
              <a:buNone/>
              <a:defRPr sz="1300" b="1"/>
            </a:lvl8pPr>
            <a:lvl9pPr marL="3312120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926726" y="2814779"/>
            <a:ext cx="5814888" cy="4139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D624F-AC21-4AF0-B835-50DB8F65E3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57516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7B3BE-069D-4041-BD29-2F61C650FF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13049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8D53D-31AB-48E4-9655-AE5111F3AE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23023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337" y="514004"/>
            <a:ext cx="4412878" cy="1798290"/>
          </a:xfrm>
        </p:spPr>
        <p:txBody>
          <a:bodyPr anchor="b"/>
          <a:lstStyle>
            <a:lvl1pPr>
              <a:defRPr sz="29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6326" y="1110076"/>
            <a:ext cx="6925290" cy="547549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42337" y="2312294"/>
            <a:ext cx="4412878" cy="4281918"/>
          </a:xfrm>
        </p:spPr>
        <p:txBody>
          <a:bodyPr/>
          <a:lstStyle>
            <a:lvl1pPr marL="0" indent="0">
              <a:buNone/>
              <a:defRPr sz="1300"/>
            </a:lvl1pPr>
            <a:lvl2pPr marL="414016" indent="0">
              <a:buNone/>
              <a:defRPr sz="1300"/>
            </a:lvl2pPr>
            <a:lvl3pPr marL="828030" indent="0">
              <a:buNone/>
              <a:defRPr sz="1100"/>
            </a:lvl3pPr>
            <a:lvl4pPr marL="1242046" indent="0">
              <a:buNone/>
              <a:defRPr sz="900"/>
            </a:lvl4pPr>
            <a:lvl5pPr marL="1656060" indent="0">
              <a:buNone/>
              <a:defRPr sz="900"/>
            </a:lvl5pPr>
            <a:lvl6pPr marL="2070074" indent="0">
              <a:buNone/>
              <a:defRPr sz="900"/>
            </a:lvl6pPr>
            <a:lvl7pPr marL="2484090" indent="0">
              <a:buNone/>
              <a:defRPr sz="900"/>
            </a:lvl7pPr>
            <a:lvl8pPr marL="2898105" indent="0">
              <a:buNone/>
              <a:defRPr sz="900"/>
            </a:lvl8pPr>
            <a:lvl9pPr marL="331212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79175-8683-4D97-BEB3-6A687EC9B1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161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7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7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4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0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6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7" y="2823461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2823461"/>
            <a:ext cx="4422399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865892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337" y="514004"/>
            <a:ext cx="4412878" cy="1798290"/>
          </a:xfrm>
        </p:spPr>
        <p:txBody>
          <a:bodyPr anchor="b"/>
          <a:lstStyle>
            <a:lvl1pPr>
              <a:defRPr sz="29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816326" y="1110076"/>
            <a:ext cx="6925290" cy="5475499"/>
          </a:xfrm>
        </p:spPr>
        <p:txBody>
          <a:bodyPr/>
          <a:lstStyle>
            <a:lvl1pPr marL="0" indent="0">
              <a:buNone/>
              <a:defRPr sz="2900"/>
            </a:lvl1pPr>
            <a:lvl2pPr marL="414016" indent="0">
              <a:buNone/>
              <a:defRPr sz="2500"/>
            </a:lvl2pPr>
            <a:lvl3pPr marL="828030" indent="0">
              <a:buNone/>
              <a:defRPr sz="2100"/>
            </a:lvl3pPr>
            <a:lvl4pPr marL="1242046" indent="0">
              <a:buNone/>
              <a:defRPr sz="1700"/>
            </a:lvl4pPr>
            <a:lvl5pPr marL="1656060" indent="0">
              <a:buNone/>
              <a:defRPr sz="1700"/>
            </a:lvl5pPr>
            <a:lvl6pPr marL="2070074" indent="0">
              <a:buNone/>
              <a:defRPr sz="1700"/>
            </a:lvl6pPr>
            <a:lvl7pPr marL="2484090" indent="0">
              <a:buNone/>
              <a:defRPr sz="1700"/>
            </a:lvl7pPr>
            <a:lvl8pPr marL="2898105" indent="0">
              <a:buNone/>
              <a:defRPr sz="1700"/>
            </a:lvl8pPr>
            <a:lvl9pPr marL="3312120" indent="0">
              <a:buNone/>
              <a:defRPr sz="17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42337" y="2312294"/>
            <a:ext cx="4412878" cy="4281918"/>
          </a:xfrm>
        </p:spPr>
        <p:txBody>
          <a:bodyPr/>
          <a:lstStyle>
            <a:lvl1pPr marL="0" indent="0">
              <a:buNone/>
              <a:defRPr sz="1300"/>
            </a:lvl1pPr>
            <a:lvl2pPr marL="414016" indent="0">
              <a:buNone/>
              <a:defRPr sz="1300"/>
            </a:lvl2pPr>
            <a:lvl3pPr marL="828030" indent="0">
              <a:buNone/>
              <a:defRPr sz="1100"/>
            </a:lvl3pPr>
            <a:lvl4pPr marL="1242046" indent="0">
              <a:buNone/>
              <a:defRPr sz="900"/>
            </a:lvl4pPr>
            <a:lvl5pPr marL="1656060" indent="0">
              <a:buNone/>
              <a:defRPr sz="900"/>
            </a:lvl5pPr>
            <a:lvl6pPr marL="2070074" indent="0">
              <a:buNone/>
              <a:defRPr sz="900"/>
            </a:lvl6pPr>
            <a:lvl7pPr marL="2484090" indent="0">
              <a:buNone/>
              <a:defRPr sz="900"/>
            </a:lvl7pPr>
            <a:lvl8pPr marL="2898105" indent="0">
              <a:buNone/>
              <a:defRPr sz="900"/>
            </a:lvl8pPr>
            <a:lvl9pPr marL="331212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8ED92-DE63-4FA9-A93A-3E2A6AE81C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23246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9BE97-45ED-46E1-B2C1-9F09F004AE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99568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917487" y="306675"/>
            <a:ext cx="3076949" cy="596358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3767" y="306675"/>
            <a:ext cx="9095819" cy="596358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7E927-5B16-49F3-A5D7-027E157A2F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610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7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4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0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6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7" y="1602403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3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4213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7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4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0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6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3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913" y="1602402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77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7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4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0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6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3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90011" y="1602402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45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9" y="1661582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3512" tIns="66751" rIns="133512" bIns="66751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7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4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0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6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7" y="1597980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9" y="2568581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483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7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7" y="46602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4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0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6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6" y="2823458"/>
            <a:ext cx="4435477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90" y="2877200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06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5pPr>
      <a:lvl6pPr marL="454814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6pPr>
      <a:lvl7pPr marL="909633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7pPr>
      <a:lvl8pPr marL="1364442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8pPr>
      <a:lvl9pPr marL="1819257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9pPr>
    </p:titleStyle>
    <p:bodyStyle>
      <a:lvl1pPr marL="341108" indent="-341108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Arial" charset="0"/>
        </a:defRPr>
      </a:lvl1pPr>
      <a:lvl2pPr marL="739072" indent="-284258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Arial" charset="0"/>
        </a:defRPr>
      </a:lvl2pPr>
      <a:lvl3pPr marL="1137037" indent="-227408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Arial" charset="0"/>
        </a:defRPr>
      </a:lvl3pPr>
      <a:lvl4pPr marL="1591857" indent="-2274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Arial" charset="0"/>
        </a:defRPr>
      </a:lvl4pPr>
      <a:lvl5pPr marL="2046663" indent="-227408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5pPr>
      <a:lvl6pPr marL="2501475" indent="-227408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6pPr>
      <a:lvl7pPr marL="2956285" indent="-227408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7pPr>
      <a:lvl8pPr marL="3411105" indent="-227408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8pPr>
      <a:lvl9pPr marL="3865920" indent="-227408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7" y="1677548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50" y="2818329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47" y="6903029"/>
            <a:ext cx="2121357" cy="410259"/>
          </a:xfrm>
          <a:prstGeom prst="rect">
            <a:avLst/>
          </a:prstGeom>
        </p:spPr>
        <p:txBody>
          <a:bodyPr vert="horz" lIns="120158" tIns="60078" rIns="120158" bIns="60078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9" y="560725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421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3512" tIns="66751" rIns="133512" bIns="66751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1" y="391812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7" y="475421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3512" tIns="66751" rIns="133512" bIns="66751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4" y="1054577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3512" tIns="66751" rIns="133512" bIns="6675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hdr="0" dt="0"/>
  <p:txStyles>
    <p:titleStyle>
      <a:lvl1pPr algn="l" defTabSz="600779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0779" rtl="0" eaLnBrk="1" latinLnBrk="0" hangingPunct="1">
        <a:spcBef>
          <a:spcPts val="0"/>
        </a:spcBef>
        <a:buFontTx/>
        <a:buNone/>
        <a:defRPr sz="17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0779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0313" indent="-250313" algn="l" defTabSz="600779" rtl="0" eaLnBrk="1" latinLnBrk="0" hangingPunct="1">
        <a:spcBef>
          <a:spcPts val="0"/>
        </a:spcBef>
        <a:buSzPct val="80000"/>
        <a:buFont typeface="Lucida Grande"/>
        <a:buChar char="＞"/>
        <a:defRPr sz="17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0779" rtl="0" eaLnBrk="1" latinLnBrk="0" hangingPunct="1">
        <a:spcBef>
          <a:spcPts val="0"/>
        </a:spcBef>
        <a:buFontTx/>
        <a:buNone/>
        <a:defRPr sz="21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0779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04290" indent="-300393" algn="l" defTabSz="60077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05077" indent="-300393" algn="l" defTabSz="60077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05845" indent="-300393" algn="l" defTabSz="60077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06638" indent="-300393" algn="l" defTabSz="60077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07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600779" algn="l" defTabSz="6007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201562" algn="l" defTabSz="6007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802336" algn="l" defTabSz="6007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03123" algn="l" defTabSz="6007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3003900" algn="l" defTabSz="6007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604674" algn="l" defTabSz="6007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205462" algn="l" defTabSz="6007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806241" algn="l" defTabSz="6007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7" y="1677544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50" y="2818328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47" y="6903027"/>
            <a:ext cx="2121357" cy="410259"/>
          </a:xfrm>
          <a:prstGeom prst="rect">
            <a:avLst/>
          </a:prstGeom>
        </p:spPr>
        <p:txBody>
          <a:bodyPr vert="horz" lIns="120177" tIns="60088" rIns="120177" bIns="60088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9" y="560724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421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3528" tIns="66762" rIns="133528" bIns="66762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1" y="391812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7" y="475421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3528" tIns="66762" rIns="133528" bIns="66762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4" y="1054577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3528" tIns="66762" rIns="133528" bIns="667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0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hf hdr="0" dt="0"/>
  <p:txStyles>
    <p:titleStyle>
      <a:lvl1pPr algn="l" defTabSz="600874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0874" rtl="0" eaLnBrk="1" latinLnBrk="0" hangingPunct="1">
        <a:spcBef>
          <a:spcPts val="0"/>
        </a:spcBef>
        <a:buFontTx/>
        <a:buNone/>
        <a:defRPr sz="17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0874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0353" indent="-250353" algn="l" defTabSz="600874" rtl="0" eaLnBrk="1" latinLnBrk="0" hangingPunct="1">
        <a:spcBef>
          <a:spcPts val="0"/>
        </a:spcBef>
        <a:buSzPct val="80000"/>
        <a:buFont typeface="Lucida Grande"/>
        <a:buChar char="＞"/>
        <a:defRPr sz="17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0874" rtl="0" eaLnBrk="1" latinLnBrk="0" hangingPunct="1">
        <a:spcBef>
          <a:spcPts val="0"/>
        </a:spcBef>
        <a:buFontTx/>
        <a:buNone/>
        <a:defRPr sz="21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0874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04801" indent="-300436" algn="l" defTabSz="60087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05673" indent="-300436" algn="l" defTabSz="60087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06547" indent="-300436" algn="l" defTabSz="60087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07423" indent="-300436" algn="l" defTabSz="60087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08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600874" algn="l" defTabSz="6008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201746" algn="l" defTabSz="6008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802614" algn="l" defTabSz="6008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03496" algn="l" defTabSz="6008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3004369" algn="l" defTabSz="6008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605233" algn="l" defTabSz="6008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206113" algn="l" defTabSz="6008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806986" algn="l" defTabSz="6008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7" y="1677541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50" y="2818324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44" y="6903023"/>
            <a:ext cx="2121357" cy="410259"/>
          </a:xfrm>
          <a:prstGeom prst="rect">
            <a:avLst/>
          </a:prstGeom>
        </p:spPr>
        <p:txBody>
          <a:bodyPr vert="horz" lIns="120229" tIns="60112" rIns="120229" bIns="60112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6" y="560723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9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" y="475389"/>
            <a:ext cx="321730" cy="641686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3587" tIns="66790" rIns="133587" bIns="66790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1" y="391783"/>
            <a:ext cx="1592565" cy="79672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7" y="475389"/>
            <a:ext cx="228732" cy="641686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3587" tIns="66790" rIns="133587" bIns="66790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4" y="1054574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3587" tIns="66790" rIns="133587" bIns="667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855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hf hdr="0" dt="0"/>
  <p:txStyles>
    <p:titleStyle>
      <a:lvl1pPr algn="l" defTabSz="601130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1130" rtl="0" eaLnBrk="1" latinLnBrk="0" hangingPunct="1">
        <a:spcBef>
          <a:spcPts val="0"/>
        </a:spcBef>
        <a:buFontTx/>
        <a:buNone/>
        <a:defRPr sz="17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1130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0463" indent="-250463" algn="l" defTabSz="601130" rtl="0" eaLnBrk="1" latinLnBrk="0" hangingPunct="1">
        <a:spcBef>
          <a:spcPts val="0"/>
        </a:spcBef>
        <a:buSzPct val="80000"/>
        <a:buFont typeface="Lucida Grande"/>
        <a:buChar char="＞"/>
        <a:defRPr sz="17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1130" rtl="0" eaLnBrk="1" latinLnBrk="0" hangingPunct="1">
        <a:spcBef>
          <a:spcPts val="0"/>
        </a:spcBef>
        <a:buFontTx/>
        <a:buNone/>
        <a:defRPr sz="23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1130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06220" indent="-300571" algn="l" defTabSz="601130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07358" indent="-300571" algn="l" defTabSz="601130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08482" indent="-300571" algn="l" defTabSz="601130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09615" indent="-300571" algn="l" defTabSz="601130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113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601130" algn="l" defTabSz="60113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202265" algn="l" defTabSz="60113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03390" algn="l" defTabSz="60113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04525" algn="l" defTabSz="60113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3005659" algn="l" defTabSz="60113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606787" algn="l" defTabSz="60113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207919" algn="l" defTabSz="60113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809052" algn="l" defTabSz="60113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940900" y="7141331"/>
            <a:ext cx="3076949" cy="408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2803" tIns="41401" rIns="82803" bIns="41401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ts val="12"/>
              </a:spcBef>
              <a:spcAft>
                <a:spcPts val="12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828030" algn="l"/>
                <a:tab pos="1656060" algn="l"/>
                <a:tab pos="2484090" algn="l"/>
              </a:tabLst>
              <a:defRPr sz="130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ftr"/>
          </p:nvPr>
        </p:nvSpPr>
        <p:spPr bwMode="auto">
          <a:xfrm>
            <a:off x="4532111" y="7141331"/>
            <a:ext cx="4615422" cy="408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2803" tIns="41401" rIns="82803" bIns="41401" numCol="1" anchor="ctr" anchorCtr="0" compatLnSpc="1">
            <a:prstTxWarp prst="textNoShape">
              <a:avLst/>
            </a:prstTxWarp>
          </a:bodyPr>
          <a:lstStyle>
            <a:lvl1pPr algn="ctr" eaLnBrk="1">
              <a:lnSpc>
                <a:spcPct val="100000"/>
              </a:lnSpc>
              <a:spcBef>
                <a:spcPts val="12"/>
              </a:spcBef>
              <a:spcAft>
                <a:spcPts val="12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828030" algn="l"/>
                <a:tab pos="1656060" algn="l"/>
                <a:tab pos="2484090" algn="l"/>
                <a:tab pos="3312120" algn="l"/>
                <a:tab pos="4140150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 hangingPunct="0">
              <a:defRPr/>
            </a:pPr>
            <a:endParaRPr lang="ru-RU" alt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9661794" y="7141331"/>
            <a:ext cx="3076949" cy="408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2803" tIns="41401" rIns="82803" bIns="4140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12"/>
              </a:spcBef>
              <a:spcAft>
                <a:spcPts val="12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828030" algn="l"/>
                <a:tab pos="1656060" algn="l"/>
                <a:tab pos="2484090" algn="l"/>
              </a:tabLst>
              <a:defRPr sz="1300">
                <a:solidFill>
                  <a:srgbClr val="8B8B8B"/>
                </a:solidFill>
                <a:latin typeface="Calibr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3C5A92EA-8B17-46E4-8540-118C308728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3768" y="306674"/>
            <a:ext cx="12310669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заглавия щёлкните мышью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768" y="1802610"/>
            <a:ext cx="12310669" cy="4467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00629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щёлкните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</p:txBody>
      </p:sp>
    </p:spTree>
    <p:extLst>
      <p:ext uri="{BB962C8B-B14F-4D97-AF65-F5344CB8AC3E}">
        <p14:creationId xmlns:p14="http://schemas.microsoft.com/office/powerpoint/2010/main" val="323743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rtl="0" eaLnBrk="0" fontAlgn="base" hangingPunct="0">
        <a:lnSpc>
          <a:spcPct val="83000"/>
        </a:lnSpc>
        <a:spcBef>
          <a:spcPts val="12"/>
        </a:spcBef>
        <a:spcAft>
          <a:spcPts val="12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3000"/>
        </a:lnSpc>
        <a:spcBef>
          <a:spcPts val="12"/>
        </a:spcBef>
        <a:spcAft>
          <a:spcPts val="12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rtl="0" eaLnBrk="0" fontAlgn="base" hangingPunct="0">
        <a:lnSpc>
          <a:spcPct val="83000"/>
        </a:lnSpc>
        <a:spcBef>
          <a:spcPts val="12"/>
        </a:spcBef>
        <a:spcAft>
          <a:spcPts val="12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rtl="0" eaLnBrk="0" fontAlgn="base" hangingPunct="0">
        <a:lnSpc>
          <a:spcPct val="83000"/>
        </a:lnSpc>
        <a:spcBef>
          <a:spcPts val="12"/>
        </a:spcBef>
        <a:spcAft>
          <a:spcPts val="12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rtl="0" eaLnBrk="0" fontAlgn="base" hangingPunct="0">
        <a:lnSpc>
          <a:spcPct val="83000"/>
        </a:lnSpc>
        <a:spcBef>
          <a:spcPts val="12"/>
        </a:spcBef>
        <a:spcAft>
          <a:spcPts val="12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277083" indent="-207006" algn="l" rtl="0" fontAlgn="base">
        <a:lnSpc>
          <a:spcPct val="83000"/>
        </a:lnSpc>
        <a:spcBef>
          <a:spcPts val="12"/>
        </a:spcBef>
        <a:spcAft>
          <a:spcPts val="12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691096" indent="-207006" algn="l" rtl="0" fontAlgn="base">
        <a:lnSpc>
          <a:spcPct val="83000"/>
        </a:lnSpc>
        <a:spcBef>
          <a:spcPts val="12"/>
        </a:spcBef>
        <a:spcAft>
          <a:spcPts val="12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105112" indent="-207006" algn="l" rtl="0" fontAlgn="base">
        <a:lnSpc>
          <a:spcPct val="83000"/>
        </a:lnSpc>
        <a:spcBef>
          <a:spcPts val="12"/>
        </a:spcBef>
        <a:spcAft>
          <a:spcPts val="12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519126" indent="-207006" algn="l" rtl="0" fontAlgn="base">
        <a:lnSpc>
          <a:spcPct val="83000"/>
        </a:lnSpc>
        <a:spcBef>
          <a:spcPts val="12"/>
        </a:spcBef>
        <a:spcAft>
          <a:spcPts val="12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10512" indent="-310512" algn="l" rtl="0" eaLnBrk="0" fontAlgn="base" hangingPunct="0">
        <a:lnSpc>
          <a:spcPct val="75000"/>
        </a:lnSpc>
        <a:spcBef>
          <a:spcPts val="1290"/>
        </a:spcBef>
        <a:spcAft>
          <a:spcPts val="12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672774" indent="-258758" algn="l" rtl="0" eaLnBrk="0" fontAlgn="base" hangingPunct="0">
        <a:lnSpc>
          <a:spcPct val="75000"/>
        </a:lnSpc>
        <a:spcBef>
          <a:spcPts val="1030"/>
        </a:spcBef>
        <a:spcAft>
          <a:spcPts val="12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000000"/>
          </a:solidFill>
          <a:latin typeface="+mn-lt"/>
          <a:ea typeface="+mn-ea"/>
          <a:cs typeface="+mn-cs"/>
        </a:defRPr>
      </a:lvl2pPr>
      <a:lvl3pPr marL="1035038" indent="-207006" algn="l" rtl="0" eaLnBrk="0" fontAlgn="base" hangingPunct="0">
        <a:lnSpc>
          <a:spcPct val="75000"/>
        </a:lnSpc>
        <a:spcBef>
          <a:spcPts val="782"/>
        </a:spcBef>
        <a:spcAft>
          <a:spcPts val="12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449052" indent="-207006" algn="l" rtl="0" eaLnBrk="0" fontAlgn="base" hangingPunct="0">
        <a:lnSpc>
          <a:spcPct val="75000"/>
        </a:lnSpc>
        <a:spcBef>
          <a:spcPts val="521"/>
        </a:spcBef>
        <a:spcAft>
          <a:spcPts val="12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1863066" indent="-207006" algn="l" rtl="0" eaLnBrk="0" fontAlgn="base" hangingPunct="0">
        <a:lnSpc>
          <a:spcPct val="75000"/>
        </a:lnSpc>
        <a:spcBef>
          <a:spcPts val="261"/>
        </a:spcBef>
        <a:spcAft>
          <a:spcPts val="12"/>
        </a:spcAft>
        <a:buClr>
          <a:srgbClr val="000000"/>
        </a:buClr>
        <a:buSzPct val="100000"/>
        <a:buFont typeface="Times New Roman" panose="02020603050405020304" pitchFamily="18" charset="0"/>
        <a:defRPr sz="1700" kern="1200">
          <a:solidFill>
            <a:srgbClr val="000000"/>
          </a:solidFill>
          <a:latin typeface="+mn-lt"/>
          <a:ea typeface="+mn-ea"/>
          <a:cs typeface="+mn-cs"/>
        </a:defRPr>
      </a:lvl5pPr>
      <a:lvl6pPr marL="2277083" indent="-207006" algn="l" defTabSz="828030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91096" indent="-207006" algn="l" defTabSz="828030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105112" indent="-207006" algn="l" defTabSz="828030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519126" indent="-207006" algn="l" defTabSz="828030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80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016" algn="l" defTabSz="8280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8030" algn="l" defTabSz="8280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2046" algn="l" defTabSz="8280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6060" algn="l" defTabSz="8280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0074" algn="l" defTabSz="8280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4090" algn="l" defTabSz="8280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8105" algn="l" defTabSz="8280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2120" algn="l" defTabSz="8280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167" y="1442"/>
            <a:ext cx="7815910" cy="3590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2" name="TextBox 2"/>
          <p:cNvSpPr txBox="1">
            <a:spLocks noChangeArrowheads="1"/>
          </p:cNvSpPr>
          <p:nvPr/>
        </p:nvSpPr>
        <p:spPr bwMode="auto">
          <a:xfrm>
            <a:off x="389288" y="5941991"/>
            <a:ext cx="9006304" cy="10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00" tIns="41399" rIns="82800" bIns="41399">
            <a:spAutoFit/>
          </a:bodyPr>
          <a:lstStyle/>
          <a:p>
            <a:pPr>
              <a:lnSpc>
                <a:spcPct val="93000"/>
              </a:lnSpc>
              <a:spcBef>
                <a:spcPts val="12"/>
              </a:spcBef>
              <a:spcAft>
                <a:spcPts val="12"/>
              </a:spcAft>
              <a:buClr>
                <a:srgbClr val="000000"/>
              </a:buClr>
              <a:buSzPct val="100000"/>
            </a:pPr>
            <a:r>
              <a:rPr lang="ru-RU" altLang="ru-RU" sz="2500" b="1" dirty="0" smtClean="0">
                <a:solidFill>
                  <a:srgbClr val="F93913"/>
                </a:solidFill>
              </a:rPr>
              <a:t>Александров Владимир Михайлович</a:t>
            </a:r>
            <a:endParaRPr lang="ru-RU" altLang="ru-RU" sz="2500" b="1" dirty="0">
              <a:solidFill>
                <a:srgbClr val="F93913"/>
              </a:solidFill>
            </a:endParaRPr>
          </a:p>
          <a:p>
            <a:pPr>
              <a:lnSpc>
                <a:spcPct val="93000"/>
              </a:lnSpc>
              <a:spcBef>
                <a:spcPts val="12"/>
              </a:spcBef>
              <a:spcAft>
                <a:spcPts val="12"/>
              </a:spcAft>
              <a:buClr>
                <a:srgbClr val="000000"/>
              </a:buClr>
              <a:buSzPct val="100000"/>
            </a:pPr>
            <a:r>
              <a:rPr lang="ru-RU" altLang="ru-RU" sz="2100" dirty="0" smtClean="0">
                <a:solidFill>
                  <a:srgbClr val="003EBA"/>
                </a:solidFill>
              </a:rPr>
              <a:t>Главный специалист </a:t>
            </a:r>
            <a:r>
              <a:rPr lang="ru-RU" altLang="ru-RU" sz="2100" dirty="0">
                <a:solidFill>
                  <a:srgbClr val="003EBA"/>
                </a:solidFill>
              </a:rPr>
              <a:t>комитета по развитию малого, среднего бизнеса </a:t>
            </a:r>
          </a:p>
          <a:p>
            <a:pPr>
              <a:lnSpc>
                <a:spcPct val="93000"/>
              </a:lnSpc>
              <a:spcBef>
                <a:spcPts val="12"/>
              </a:spcBef>
              <a:spcAft>
                <a:spcPts val="12"/>
              </a:spcAft>
              <a:buClr>
                <a:srgbClr val="000000"/>
              </a:buClr>
              <a:buSzPct val="100000"/>
            </a:pPr>
            <a:r>
              <a:rPr lang="ru-RU" altLang="ru-RU" sz="2100" dirty="0">
                <a:solidFill>
                  <a:srgbClr val="003EBA"/>
                </a:solidFill>
              </a:rPr>
              <a:t>и потребительского рынка Ленинградской области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007889" y="3058018"/>
            <a:ext cx="7488452" cy="1560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00" tIns="41399" rIns="82800" bIns="41399">
            <a:spAutoFit/>
          </a:bodyPr>
          <a:lstStyle>
            <a:lvl1pPr>
              <a:lnSpc>
                <a:spcPct val="75000"/>
              </a:lnSpc>
              <a:spcBef>
                <a:spcPts val="142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35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lnSpc>
                <a:spcPct val="75000"/>
              </a:lnSpc>
              <a:spcBef>
                <a:spcPts val="113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5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lnSpc>
                <a:spcPct val="75000"/>
              </a:lnSpc>
              <a:spcBef>
                <a:spcPts val="86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2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lnSpc>
                <a:spcPct val="75000"/>
              </a:lnSpc>
              <a:spcBef>
                <a:spcPts val="57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2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lnSpc>
                <a:spcPct val="75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ts val="12"/>
              </a:spcBef>
            </a:pPr>
            <a:r>
              <a:rPr lang="ru-RU" altLang="ru-RU" sz="3200" b="1" dirty="0">
                <a:solidFill>
                  <a:srgbClr val="0070C0"/>
                </a:solidFill>
                <a:latin typeface="Arial" pitchFamily="34" charset="0"/>
              </a:rPr>
              <a:t>«Автоматизированная упрощенная </a:t>
            </a:r>
            <a:endParaRPr lang="en-US" altLang="ru-RU" sz="3200" b="1" dirty="0" smtClean="0">
              <a:solidFill>
                <a:srgbClr val="0070C0"/>
              </a:solidFill>
              <a:latin typeface="Arial" pitchFamily="34" charset="0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r>
              <a:rPr lang="ru-RU" altLang="ru-RU" sz="3200" b="1" dirty="0" smtClean="0">
                <a:solidFill>
                  <a:srgbClr val="0070C0"/>
                </a:solidFill>
                <a:latin typeface="Arial" pitchFamily="34" charset="0"/>
              </a:rPr>
              <a:t>система </a:t>
            </a:r>
            <a:r>
              <a:rPr lang="ru-RU" altLang="ru-RU" sz="3200" b="1" dirty="0">
                <a:solidFill>
                  <a:srgbClr val="0070C0"/>
                </a:solidFill>
                <a:latin typeface="Arial" pitchFamily="34" charset="0"/>
              </a:rPr>
              <a:t>налогообложения» </a:t>
            </a:r>
            <a:endParaRPr lang="en-US" altLang="ru-RU" sz="3200" b="1" dirty="0" smtClean="0">
              <a:solidFill>
                <a:srgbClr val="0070C0"/>
              </a:solidFill>
              <a:latin typeface="Arial" pitchFamily="34" charset="0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r>
              <a:rPr lang="ru-RU" altLang="ru-RU" sz="3200" b="1" dirty="0" smtClean="0">
                <a:solidFill>
                  <a:srgbClr val="0070C0"/>
                </a:solidFill>
                <a:latin typeface="Arial" pitchFamily="34" charset="0"/>
              </a:rPr>
              <a:t>в </a:t>
            </a:r>
            <a:r>
              <a:rPr lang="ru-RU" altLang="ru-RU" sz="3200" b="1" dirty="0">
                <a:solidFill>
                  <a:srgbClr val="0070C0"/>
                </a:solidFill>
                <a:latin typeface="Arial" pitchFamily="34" charset="0"/>
              </a:rPr>
              <a:t>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2025376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3133995" y="7168687"/>
            <a:ext cx="292824" cy="359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496" tIns="40747" rIns="81496" bIns="40747">
            <a:spAutoFit/>
          </a:bodyPr>
          <a:lstStyle/>
          <a:p>
            <a:pPr algn="r">
              <a:spcBef>
                <a:spcPts val="12"/>
              </a:spcBef>
              <a:spcAft>
                <a:spcPts val="12"/>
              </a:spcAft>
              <a:buClr>
                <a:srgbClr val="000000"/>
              </a:buClr>
              <a:buSzPct val="100000"/>
            </a:pPr>
            <a:r>
              <a:rPr lang="ru-RU" altLang="ru-RU">
                <a:solidFill>
                  <a:srgbClr val="FFFFFF"/>
                </a:solidFill>
                <a:latin typeface="PP Pangram Sans Narrow" pitchFamily="50" charset="-52"/>
              </a:rPr>
              <a:t>2</a:t>
            </a:r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7" y="6965678"/>
            <a:ext cx="13681076" cy="740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9817" y="180454"/>
            <a:ext cx="13033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Основные характеристики </a:t>
            </a:r>
            <a:r>
              <a:rPr lang="ru-RU" sz="3200" b="1" dirty="0" err="1" smtClean="0">
                <a:solidFill>
                  <a:srgbClr val="FF0000"/>
                </a:solidFill>
              </a:rPr>
              <a:t>АвтоУСН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0279" y="2772742"/>
            <a:ext cx="1728192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Доступен для ЮЛ и ИП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4495" y="2772742"/>
            <a:ext cx="2376264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совместим с иными системами налогообложения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6783" y="1836638"/>
            <a:ext cx="2376264" cy="3888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Применяется в заявительном порядке</a:t>
            </a:r>
          </a:p>
          <a:p>
            <a:pPr algn="ctr"/>
            <a:endParaRPr lang="ru-RU" dirty="0" smtClean="0"/>
          </a:p>
          <a:p>
            <a:pPr algn="ctr"/>
            <a:r>
              <a:rPr lang="ru-RU" b="1" dirty="0"/>
              <a:t>(через личный кабинет налогоплательщика или уполномоченный банк)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99071" y="1188566"/>
            <a:ext cx="2736304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Отсутствуют страховые взносы, как фиксированные, так и за работников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(только взносы на травматизм,  </a:t>
            </a:r>
          </a:p>
          <a:p>
            <a:pPr algn="ctr"/>
            <a:r>
              <a:rPr lang="ru-RU" dirty="0" smtClean="0"/>
              <a:t>2 750 руб. на 2025 год)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551399" y="1188566"/>
            <a:ext cx="2592288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ведется: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налоговая отчетность, </a:t>
            </a:r>
          </a:p>
          <a:p>
            <a:pPr algn="ctr"/>
            <a:r>
              <a:rPr lang="ru-RU" dirty="0" smtClean="0"/>
              <a:t>книга </a:t>
            </a:r>
            <a:r>
              <a:rPr lang="ru-RU" dirty="0"/>
              <a:t>учёта доходов и расходов (КУДИР)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99071" y="3924870"/>
            <a:ext cx="2736304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Доходы и расходы определяются по данным ККТ, уполномоченных банков и сведений, которые сами налогоплательщики указали в личном кабинете.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551399" y="3924870"/>
            <a:ext cx="2625842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Налог рассчитывается </a:t>
            </a:r>
            <a:r>
              <a:rPr lang="ru-RU" dirty="0" smtClean="0"/>
              <a:t>автоматически</a:t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/>
              <a:t>не самим налогоплательщиком, а налоговым органом.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6303" y="5581054"/>
            <a:ext cx="39939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Федеральный закон от 25.02.2022 N </a:t>
            </a:r>
            <a:r>
              <a:rPr lang="ru-RU" sz="1200" dirty="0" smtClean="0"/>
              <a:t>17-ФЗ</a:t>
            </a:r>
            <a:br>
              <a:rPr lang="ru-RU" sz="1200" dirty="0" smtClean="0"/>
            </a:br>
            <a:r>
              <a:rPr lang="ru-RU" sz="1200" dirty="0" smtClean="0"/>
              <a:t>«О </a:t>
            </a:r>
            <a:r>
              <a:rPr lang="ru-RU" sz="1200" dirty="0"/>
              <a:t>проведении эксперимента по установлению специального налогового режима </a:t>
            </a:r>
            <a:r>
              <a:rPr lang="ru-RU" sz="1200" dirty="0" smtClean="0"/>
              <a:t>«Автоматизированная </a:t>
            </a:r>
            <a:r>
              <a:rPr lang="ru-RU" sz="1200" dirty="0"/>
              <a:t>упрощенная система </a:t>
            </a:r>
            <a:r>
              <a:rPr lang="ru-RU" sz="1200" dirty="0" smtClean="0"/>
              <a:t>налогообложения»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9329304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011165" y="7173966"/>
            <a:ext cx="3079749" cy="409575"/>
          </a:xfrm>
        </p:spPr>
        <p:txBody>
          <a:bodyPr/>
          <a:lstStyle/>
          <a:p>
            <a:pPr>
              <a:defRPr/>
            </a:pPr>
            <a:fld id="{EDB0ADED-770D-4005-9FF6-4ADA30DB4FB7}" type="slidenum">
              <a:rPr lang="ru-RU" sz="240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3</a:t>
            </a:fld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C:\Users\Администратор\Desktop\фо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404"/>
          <a:stretch>
            <a:fillRect/>
          </a:stretch>
        </p:blipFill>
        <p:spPr bwMode="auto">
          <a:xfrm>
            <a:off x="4" y="6995914"/>
            <a:ext cx="13685385" cy="740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79897" y="180454"/>
            <a:ext cx="12313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Сравнение </a:t>
            </a:r>
            <a:r>
              <a:rPr lang="ru-RU" sz="2800" b="1" dirty="0" err="1" smtClean="0">
                <a:solidFill>
                  <a:srgbClr val="FF0000"/>
                </a:solidFill>
              </a:rPr>
              <a:t>АвтоУСН</a:t>
            </a:r>
            <a:r>
              <a:rPr lang="ru-RU" sz="2800" b="1" dirty="0" smtClean="0">
                <a:solidFill>
                  <a:srgbClr val="FF0000"/>
                </a:solidFill>
              </a:rPr>
              <a:t> и УСН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048503"/>
              </p:ext>
            </p:extLst>
          </p:nvPr>
        </p:nvGraphicFramePr>
        <p:xfrm>
          <a:off x="431825" y="684510"/>
          <a:ext cx="12961440" cy="5680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288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Критерий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АвтоУСН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УСН</a:t>
                      </a: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Средняя численность сотрудников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 человек </a:t>
                      </a:r>
                    </a:p>
                    <a:p>
                      <a:pPr algn="ctr"/>
                      <a:r>
                        <a:rPr lang="ru-RU" sz="1800" dirty="0" smtClean="0"/>
                        <a:t>(по текущему году,</a:t>
                      </a:r>
                      <a:r>
                        <a:rPr lang="ru-RU" sz="1800" baseline="0" dirty="0" smtClean="0"/>
                        <a:t> сам ИП не учитывается)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130 чел.</a:t>
                      </a: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Доход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до 60 млн руб. (за предыдущий год)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450 млн руб.</a:t>
                      </a: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Остаточная стоимость ОС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150 млн руб.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200 млн руб.</a:t>
                      </a: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Наличие обособленных подразделений</a:t>
                      </a:r>
                    </a:p>
                    <a:p>
                      <a:r>
                        <a:rPr lang="ru-RU" sz="1800" dirty="0" smtClean="0"/>
                        <a:t>(у ИП нет обособленных подразделений)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запрещено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разрешено</a:t>
                      </a: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471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Расчеты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только через счета в уполномоченных банках*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Без ограничений</a:t>
                      </a: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75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ставки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8%</a:t>
                      </a:r>
                      <a:r>
                        <a:rPr lang="ru-RU" sz="1800" dirty="0" smtClean="0"/>
                        <a:t> </a:t>
                      </a:r>
                    </a:p>
                    <a:p>
                      <a:pPr algn="ctr"/>
                      <a:r>
                        <a:rPr lang="ru-RU" sz="1800" i="1" dirty="0" smtClean="0"/>
                        <a:t>«доходы» </a:t>
                      </a:r>
                    </a:p>
                    <a:p>
                      <a:pPr algn="ctr"/>
                      <a:r>
                        <a:rPr lang="ru-RU" sz="1800" b="1" dirty="0" smtClean="0"/>
                        <a:t>20%</a:t>
                      </a:r>
                      <a:r>
                        <a:rPr lang="ru-RU" sz="1800" dirty="0" smtClean="0"/>
                        <a:t> </a:t>
                      </a:r>
                    </a:p>
                    <a:p>
                      <a:pPr algn="ctr"/>
                      <a:r>
                        <a:rPr lang="ru-RU" sz="1800" i="1" dirty="0" smtClean="0"/>
                        <a:t>«доходы, уменьшенные на величину расходов»</a:t>
                      </a:r>
                      <a:endParaRPr lang="ru-RU" sz="1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8280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/>
                        <a:t>6%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(0%, 1%,</a:t>
                      </a:r>
                      <a:r>
                        <a:rPr lang="ru-RU" sz="1800" baseline="0" dirty="0" smtClean="0"/>
                        <a:t> 2%, 3%) </a:t>
                      </a:r>
                    </a:p>
                    <a:p>
                      <a:pPr algn="ctr"/>
                      <a:r>
                        <a:rPr lang="ru-RU" sz="1800" i="1" dirty="0" smtClean="0"/>
                        <a:t>«доходы» </a:t>
                      </a:r>
                    </a:p>
                    <a:p>
                      <a:pPr algn="ctr"/>
                      <a:r>
                        <a:rPr lang="ru-RU" sz="1800" b="1" dirty="0" smtClean="0"/>
                        <a:t>5%</a:t>
                      </a:r>
                    </a:p>
                    <a:p>
                      <a:pPr marL="0" marR="0" indent="0" algn="ctr" defTabSz="8280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«доходы, уменьшенные на величину расходов»</a:t>
                      </a: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59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Налоговый период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месяц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квартал</a:t>
                      </a: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Последний день подачи заявления для перехода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31.12.2024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09.01.2025</a:t>
                      </a: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 bwMode="auto">
          <a:xfrm>
            <a:off x="1511945" y="6455854"/>
            <a:ext cx="10585176" cy="54006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</a:pPr>
            <a:r>
              <a:rPr lang="ru-RU" sz="1500" dirty="0" smtClean="0"/>
              <a:t>* АО </a:t>
            </a:r>
            <a:r>
              <a:rPr lang="ru-RU" sz="1500" dirty="0"/>
              <a:t>КБ «</a:t>
            </a:r>
            <a:r>
              <a:rPr lang="ru-RU" sz="1500" dirty="0" err="1"/>
              <a:t>Модульбанк</a:t>
            </a:r>
            <a:r>
              <a:rPr lang="ru-RU" sz="1500" dirty="0" smtClean="0"/>
              <a:t>», </a:t>
            </a:r>
            <a:r>
              <a:rPr lang="ru-RU" sz="1500" dirty="0"/>
              <a:t>ПАО </a:t>
            </a:r>
            <a:r>
              <a:rPr lang="ru-RU" sz="1500" dirty="0" smtClean="0"/>
              <a:t>Сбербанк, </a:t>
            </a:r>
            <a:r>
              <a:rPr lang="ru-RU" sz="1500" dirty="0"/>
              <a:t>АО «Альфа-Банк</a:t>
            </a:r>
            <a:r>
              <a:rPr lang="ru-RU" sz="1500" dirty="0" smtClean="0"/>
              <a:t>», </a:t>
            </a:r>
            <a:r>
              <a:rPr lang="ru-RU" sz="1500" dirty="0"/>
              <a:t>ПАО «Промсвязьбанк</a:t>
            </a:r>
            <a:r>
              <a:rPr lang="ru-RU" sz="1500" dirty="0" smtClean="0"/>
              <a:t>», </a:t>
            </a:r>
            <a:r>
              <a:rPr lang="ru-RU" sz="1500" dirty="0"/>
              <a:t>АО «</a:t>
            </a:r>
            <a:r>
              <a:rPr lang="ru-RU" sz="1500" dirty="0" err="1"/>
              <a:t>ТБанк</a:t>
            </a:r>
            <a:r>
              <a:rPr lang="ru-RU" sz="1500" dirty="0" smtClean="0"/>
              <a:t>», </a:t>
            </a:r>
            <a:r>
              <a:rPr lang="ru-RU" sz="1500" dirty="0"/>
              <a:t>ПАО Банк </a:t>
            </a:r>
            <a:r>
              <a:rPr lang="ru-RU" sz="1500" dirty="0" smtClean="0"/>
              <a:t>ВТБ, </a:t>
            </a:r>
            <a:r>
              <a:rPr lang="ru-RU" sz="1500" dirty="0"/>
              <a:t>ПАО «</a:t>
            </a:r>
            <a:r>
              <a:rPr lang="ru-RU" sz="1500" dirty="0" smtClean="0"/>
              <a:t>СДМ-Банк»,</a:t>
            </a:r>
          </a:p>
          <a:p>
            <a:pPr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</a:pPr>
            <a:r>
              <a:rPr lang="ru-RU" sz="1500" dirty="0" smtClean="0"/>
              <a:t>ПАО </a:t>
            </a:r>
            <a:r>
              <a:rPr lang="ru-RU" sz="1500" dirty="0"/>
              <a:t>Акционерный коммерческий </a:t>
            </a:r>
            <a:r>
              <a:rPr lang="ru-RU" sz="1500" dirty="0" smtClean="0"/>
              <a:t>банк «АК </a:t>
            </a:r>
            <a:r>
              <a:rPr lang="ru-RU" sz="1500" dirty="0"/>
              <a:t>БАРС</a:t>
            </a:r>
            <a:r>
              <a:rPr lang="ru-RU" sz="1500" dirty="0" smtClean="0"/>
              <a:t>», </a:t>
            </a:r>
            <a:r>
              <a:rPr lang="ru-RU" sz="1500" dirty="0"/>
              <a:t>ООО «БЛАНК БАНК</a:t>
            </a:r>
            <a:r>
              <a:rPr lang="ru-RU" sz="1500" dirty="0" smtClean="0"/>
              <a:t>», </a:t>
            </a:r>
            <a:r>
              <a:rPr lang="ru-RU" sz="1500" dirty="0"/>
              <a:t>ООО «Банк Точка</a:t>
            </a:r>
            <a:r>
              <a:rPr lang="ru-RU" sz="1500" dirty="0" smtClean="0"/>
              <a:t>», </a:t>
            </a:r>
            <a:r>
              <a:rPr lang="ru-RU" sz="1500" dirty="0"/>
              <a:t>АО «</a:t>
            </a:r>
            <a:r>
              <a:rPr lang="ru-RU" sz="1500" dirty="0" err="1"/>
              <a:t>Россельхозбанк</a:t>
            </a:r>
            <a:r>
              <a:rPr lang="ru-RU" sz="1500" dirty="0" smtClean="0"/>
              <a:t>» </a:t>
            </a:r>
            <a:endParaRPr kumimoji="0" lang="ru-RU" sz="15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6486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011165" y="7173966"/>
            <a:ext cx="3079749" cy="409575"/>
          </a:xfrm>
        </p:spPr>
        <p:txBody>
          <a:bodyPr/>
          <a:lstStyle/>
          <a:p>
            <a:pPr>
              <a:defRPr/>
            </a:pPr>
            <a:fld id="{EDB0ADED-770D-4005-9FF6-4ADA30DB4FB7}" type="slidenum">
              <a:rPr lang="ru-RU" sz="240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4</a:t>
            </a:fld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C:\Users\Администратор\Desktop\фо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404"/>
          <a:stretch>
            <a:fillRect/>
          </a:stretch>
        </p:blipFill>
        <p:spPr bwMode="auto">
          <a:xfrm>
            <a:off x="4" y="6995914"/>
            <a:ext cx="13685385" cy="740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79897" y="180454"/>
            <a:ext cx="12313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Упрощение (отмена) </a:t>
            </a:r>
            <a:r>
              <a:rPr lang="ru-RU" sz="2800" b="1" dirty="0" smtClean="0">
                <a:solidFill>
                  <a:srgbClr val="FF0000"/>
                </a:solidFill>
              </a:rPr>
              <a:t>отчетности на </a:t>
            </a:r>
            <a:r>
              <a:rPr lang="ru-RU" sz="2800" b="1" dirty="0" err="1" smtClean="0">
                <a:solidFill>
                  <a:srgbClr val="FF0000"/>
                </a:solidFill>
              </a:rPr>
              <a:t>АвтоУСН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1945" y="1882799"/>
            <a:ext cx="1101722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2438"/>
            <a:r>
              <a:rPr lang="ru-RU" sz="2500" b="1" dirty="0">
                <a:solidFill>
                  <a:srgbClr val="C00000"/>
                </a:solidFill>
              </a:rPr>
              <a:t>В налоговую больше не нужно представлять</a:t>
            </a:r>
            <a:r>
              <a:rPr lang="ru-RU" sz="2500" b="1" dirty="0" smtClean="0">
                <a:solidFill>
                  <a:srgbClr val="C00000"/>
                </a:solidFill>
              </a:rPr>
              <a:t>:</a:t>
            </a:r>
          </a:p>
          <a:p>
            <a:pPr indent="452438"/>
            <a:endParaRPr lang="ru-RU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/>
              <a:t>декларацию по </a:t>
            </a:r>
            <a:r>
              <a:rPr lang="ru-RU" b="1" dirty="0" smtClean="0"/>
              <a:t>УСН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/>
              <a:t>расчет 6-НДФЛ и справки о доходах и суммах налога физического </a:t>
            </a:r>
            <a:r>
              <a:rPr lang="ru-RU" b="1" dirty="0" smtClean="0"/>
              <a:t>лица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/>
              <a:t>расчет по страховым </a:t>
            </a:r>
            <a:r>
              <a:rPr lang="ru-RU" b="1" dirty="0" smtClean="0"/>
              <a:t>взносам</a:t>
            </a:r>
          </a:p>
          <a:p>
            <a:pPr indent="452438"/>
            <a:endParaRPr lang="ru-RU" dirty="0"/>
          </a:p>
          <a:p>
            <a:pPr indent="452438"/>
            <a:endParaRPr lang="ru-RU" sz="1400" i="1" dirty="0" smtClean="0"/>
          </a:p>
          <a:p>
            <a:pPr indent="452438"/>
            <a:endParaRPr lang="ru-RU" sz="1400" i="1" dirty="0"/>
          </a:p>
          <a:p>
            <a:pPr indent="452438"/>
            <a:r>
              <a:rPr lang="ru-RU" sz="1400" i="1" dirty="0" smtClean="0"/>
              <a:t>Кроме </a:t>
            </a:r>
            <a:r>
              <a:rPr lang="ru-RU" sz="1400" i="1" dirty="0"/>
              <a:t>того, плательщикам </a:t>
            </a:r>
            <a:r>
              <a:rPr lang="ru-RU" sz="1400" i="1" dirty="0" err="1" smtClean="0"/>
              <a:t>АвтоУСН</a:t>
            </a:r>
            <a:r>
              <a:rPr lang="ru-RU" sz="1400" i="1" dirty="0" smtClean="0"/>
              <a:t> </a:t>
            </a:r>
            <a:r>
              <a:rPr lang="ru-RU" sz="1400" i="1" dirty="0"/>
              <a:t>больше не нужно вести книги учета доходов и расходов в отличие от организаций и индивидуальных предпринимателей, применяющих УСН</a:t>
            </a:r>
            <a:r>
              <a:rPr lang="ru-RU" sz="1400" i="1" dirty="0" smtClean="0"/>
              <a:t>.</a:t>
            </a:r>
          </a:p>
          <a:p>
            <a:pPr indent="452438"/>
            <a:endParaRPr lang="ru-RU" sz="1400" i="1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001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20158</TotalTime>
  <Words>363</Words>
  <Application>Microsoft Office PowerPoint</Application>
  <PresentationFormat>Произвольный</PresentationFormat>
  <Paragraphs>80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4</vt:i4>
      </vt:variant>
    </vt:vector>
  </HeadingPairs>
  <TitlesOfParts>
    <vt:vector size="17" baseType="lpstr">
      <vt:lpstr>Microsoft YaHei</vt:lpstr>
      <vt:lpstr>Arial</vt:lpstr>
      <vt:lpstr>Calibri</vt:lpstr>
      <vt:lpstr>Lucida Grande</vt:lpstr>
      <vt:lpstr>PP Pangram Sans Narrow</vt:lpstr>
      <vt:lpstr>Segoe UI</vt:lpstr>
      <vt:lpstr>Times New Roman</vt:lpstr>
      <vt:lpstr>Wingdings</vt:lpstr>
      <vt:lpstr>Office Theme</vt:lpstr>
      <vt:lpstr>1_Тема Office</vt:lpstr>
      <vt:lpstr>2_Тема Office</vt:lpstr>
      <vt:lpstr>3_Тема Office</vt:lpstr>
      <vt:lpstr>4_Тема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ОЭР-Булатова Т.Е.</cp:lastModifiedBy>
  <cp:revision>882</cp:revision>
  <cp:lastPrinted>2024-12-12T06:09:26Z</cp:lastPrinted>
  <dcterms:modified xsi:type="dcterms:W3CDTF">2024-12-12T12:59:12Z</dcterms:modified>
</cp:coreProperties>
</file>