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318"/>
    <a:srgbClr val="F6C926"/>
    <a:srgbClr val="DBC99D"/>
    <a:srgbClr val="DECEA6"/>
    <a:srgbClr val="F2EB64"/>
    <a:srgbClr val="FF4B4B"/>
    <a:srgbClr val="FF7C80"/>
    <a:srgbClr val="A1DBA8"/>
    <a:srgbClr val="B787B8"/>
    <a:srgbClr val="F58F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07" autoAdjust="0"/>
  </p:normalViewPr>
  <p:slideViewPr>
    <p:cSldViewPr>
      <p:cViewPr>
        <p:scale>
          <a:sx n="90" d="100"/>
          <a:sy n="90" d="100"/>
        </p:scale>
        <p:origin x="-55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B3857-AC5D-4BBE-8935-AE54CA91FA07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6A983-9F0E-47E9-87BE-D7B9160F6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7DD40-4646-4A81-A92A-9980EB3671A1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587C7-D796-4A0D-AD6C-708CBF775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1D5B-E64C-4617-8AE7-15ABEDA8CCF6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556793"/>
            <a:ext cx="5486400" cy="3170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5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E131-2E10-4E7A-BC2F-CC8AF671624F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556793"/>
            <a:ext cx="5486400" cy="3170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5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E131-2E10-4E7A-BC2F-CC8AF671624F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85A44-5EBB-47CE-A236-5E6232F6212B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8C35D5-7C6B-43A1-BFA9-0BEF8F8D6452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E37141-3B50-4D19-968B-05AE371EFA3D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6DC9C-85C6-41DB-BB49-A603C0F558E1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8CC8E-8391-42BE-914A-0A505E538FFF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1C13B-846E-4B7B-9BB9-ACD6F648FE78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648FBD-45BD-4822-A195-07966DA1DDF8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957F46-23A4-4166-BFEC-4A4713E14819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A44-5EBB-47CE-A236-5E6232F6212B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E1E131-2E10-4E7A-BC2F-CC8AF671624F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6DC9C-85C6-41DB-BB49-A603C0F558E1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6DC9C-85C6-41DB-BB49-A603C0F558E1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35D5-7C6B-43A1-BFA9-0BEF8F8D6452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141-3B50-4D19-968B-05AE371EFA3D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61CC-998A-44E8-9F14-4C3969EEFDB8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284984"/>
            <a:ext cx="4040188" cy="284117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242088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284985"/>
            <a:ext cx="4041775" cy="284117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CC8E-8391-42BE-914A-0A505E538FFF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13B-846E-4B7B-9BB9-ACD6F648FE78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8FBD-45BD-4822-A195-07966DA1DDF8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3008313" cy="43204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7F46-23A4-4166-BFEC-4A4713E14819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ork\-=2017=-\Шаблон администрации Power Point\grad02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32086" y="163006"/>
            <a:ext cx="7551874" cy="1230788"/>
          </a:xfrm>
          <a:prstGeom prst="rect">
            <a:avLst/>
          </a:prstGeom>
          <a:noFill/>
        </p:spPr>
      </p:pic>
      <p:pic>
        <p:nvPicPr>
          <p:cNvPr id="12" name="Рисунок 11" descr="bottom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-1" y="4746061"/>
            <a:ext cx="9144001" cy="2111939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6DC9C-85C6-41DB-BB49-A603C0F558E1}" type="datetime1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49A1-BC22-4B3F-9138-78E8AB8903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49524" y="446475"/>
            <a:ext cx="33890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Администрация</a:t>
            </a:r>
            <a:r>
              <a:rPr lang="ru-RU" sz="900" b="0" baseline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900" b="0" baseline="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Сосновоборского</a:t>
            </a:r>
            <a:r>
              <a:rPr lang="ru-RU" sz="900" b="0" baseline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городского округа</a:t>
            </a:r>
            <a:endParaRPr lang="ru-RU" sz="900" b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83568" y="1556792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D:\work\-=2017=-\Шаблон администрации Power Point\герб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0152" y="485485"/>
            <a:ext cx="558181" cy="6757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C99D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6B749A1-BC22-4B3F-9138-78E8AB89033D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 algn="r"/>
              <a:t>1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42853"/>
          <a:ext cx="9143999" cy="6439085"/>
        </p:xfrm>
        <a:graphic>
          <a:graphicData uri="http://schemas.openxmlformats.org/drawingml/2006/table">
            <a:tbl>
              <a:tblPr/>
              <a:tblGrid>
                <a:gridCol w="517123"/>
                <a:gridCol w="1034240"/>
                <a:gridCol w="787992"/>
                <a:gridCol w="1428235"/>
                <a:gridCol w="875847"/>
                <a:gridCol w="1428759"/>
                <a:gridCol w="1357322"/>
                <a:gridCol w="1714481"/>
              </a:tblGrid>
              <a:tr h="24865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План-график аварийных работ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65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ремонту и содержанию улично-дорожной сети</a:t>
                      </a:r>
                    </a:p>
                  </a:txBody>
                  <a:tcPr marL="5189" marR="5189" marT="5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65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период с </a:t>
                      </a:r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01.03.2017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по  </a:t>
                      </a:r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31.03.2017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9" marR="5189" marT="5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48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9" marR="5189" marT="5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9" marR="5189" marT="5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9" marR="5189" marT="5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9" marR="5189" marT="5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9" marR="5189" marT="5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9" marR="5189" marT="5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89" marR="5189" marT="5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89" marR="5189" marT="5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Адрес проведения работ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Ориентировочная площадь,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м2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Сроки устранения дефекта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Отметка об исполнении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Афанасьева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01.03. - 06.03.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(выполнено)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Академика Александрова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15.03.2017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Проспект А. Невского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15.03.2017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Кольцо проспект Александра Невского - Копорское шоссе - ул. Набережная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09.03.2017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Набережная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09.03.2017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Копорское шоссе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(от Вокзального проезда до кольца пр.А.Невского - Копорское шоссе - ул. Набережная)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15.03.2017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частично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ВЧ № 3705 заделано 8 м2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Петра Великого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09.03.2017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Комсомольская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20.03-25.03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Ленинградская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15.03.2017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Копорское шоссе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промзона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15.03.2017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50 лет Октября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20.03-25.03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Ленинградская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(от ул. Комсомольская до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Аллеии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Ветеранов)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15.03.2017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Аллея Ветеранов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20.03-25.03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Солнечная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15.03.-20.03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Красных Фортов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15.03.-20.03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пр-д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Копорского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полка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20.03-25.03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Проспект Героев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09.03.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Космонавтов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15.03.-20.03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Парковая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20.03-25.03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87">
                <a:tc gridSpan="5"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5189" marR="5189" marT="51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5189" marR="5189" marT="51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89" marR="5189" marT="51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181</Words>
  <Application>Microsoft Office PowerPoint</Application>
  <PresentationFormat>Экран (4:3)</PresentationFormat>
  <Paragraphs>108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Шаблон Презентации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BLAGPOM</dc:creator>
  <cp:lastModifiedBy>BLAGPOM</cp:lastModifiedBy>
  <cp:revision>135</cp:revision>
  <dcterms:created xsi:type="dcterms:W3CDTF">2017-03-06T07:45:35Z</dcterms:created>
  <dcterms:modified xsi:type="dcterms:W3CDTF">2017-03-06T14:50:08Z</dcterms:modified>
</cp:coreProperties>
</file>